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0955000" cy="4445000"/>
  <p:notesSz cx="6858000" cy="9144000"/>
  <p:defaultTextStyle>
    <a:lvl1pPr algn="ctr" defTabSz="584200">
      <a:defRPr sz="1400">
        <a:latin typeface="+mn-lt"/>
        <a:ea typeface="+mn-ea"/>
        <a:cs typeface="+mn-cs"/>
        <a:sym typeface="Helvetica Light"/>
      </a:defRPr>
    </a:lvl1pPr>
    <a:lvl2pPr indent="228600" algn="ctr" defTabSz="584200">
      <a:defRPr sz="1400">
        <a:latin typeface="+mn-lt"/>
        <a:ea typeface="+mn-ea"/>
        <a:cs typeface="+mn-cs"/>
        <a:sym typeface="Helvetica Light"/>
      </a:defRPr>
    </a:lvl2pPr>
    <a:lvl3pPr indent="457200" algn="ctr" defTabSz="584200">
      <a:defRPr sz="1400">
        <a:latin typeface="+mn-lt"/>
        <a:ea typeface="+mn-ea"/>
        <a:cs typeface="+mn-cs"/>
        <a:sym typeface="Helvetica Light"/>
      </a:defRPr>
    </a:lvl3pPr>
    <a:lvl4pPr indent="685800" algn="ctr" defTabSz="584200">
      <a:defRPr sz="1400">
        <a:latin typeface="+mn-lt"/>
        <a:ea typeface="+mn-ea"/>
        <a:cs typeface="+mn-cs"/>
        <a:sym typeface="Helvetica Light"/>
      </a:defRPr>
    </a:lvl4pPr>
    <a:lvl5pPr indent="914400" algn="ctr" defTabSz="584200">
      <a:defRPr sz="1400">
        <a:latin typeface="+mn-lt"/>
        <a:ea typeface="+mn-ea"/>
        <a:cs typeface="+mn-cs"/>
        <a:sym typeface="Helvetica Light"/>
      </a:defRPr>
    </a:lvl5pPr>
    <a:lvl6pPr indent="1143000" algn="ctr" defTabSz="584200">
      <a:defRPr sz="1400">
        <a:latin typeface="+mn-lt"/>
        <a:ea typeface="+mn-ea"/>
        <a:cs typeface="+mn-cs"/>
        <a:sym typeface="Helvetica Light"/>
      </a:defRPr>
    </a:lvl6pPr>
    <a:lvl7pPr indent="1371600" algn="ctr" defTabSz="584200">
      <a:defRPr sz="1400">
        <a:latin typeface="+mn-lt"/>
        <a:ea typeface="+mn-ea"/>
        <a:cs typeface="+mn-cs"/>
        <a:sym typeface="Helvetica Light"/>
      </a:defRPr>
    </a:lvl7pPr>
    <a:lvl8pPr indent="1600200" algn="ctr" defTabSz="584200">
      <a:defRPr sz="1400">
        <a:latin typeface="+mn-lt"/>
        <a:ea typeface="+mn-ea"/>
        <a:cs typeface="+mn-cs"/>
        <a:sym typeface="Helvetica Light"/>
      </a:defRPr>
    </a:lvl8pPr>
    <a:lvl9pPr indent="1828800" algn="ctr" defTabSz="584200">
      <a:defRPr sz="14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9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9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9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9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9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9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9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9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9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8254607" y="846680"/>
            <a:ext cx="4445786" cy="1402797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34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8254607" y="2287244"/>
            <a:ext cx="4445786" cy="48018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8254607" y="3004828"/>
            <a:ext cx="4445786" cy="604283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34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8254607" y="3630691"/>
            <a:ext cx="4445786" cy="48018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8254607" y="1521101"/>
            <a:ext cx="4445786" cy="140279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8119723" y="420446"/>
            <a:ext cx="2266056" cy="1694147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pPr lvl="0">
              <a:defRPr sz="1800"/>
            </a:pPr>
            <a:r>
              <a:rPr sz="26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8119723" y="2173941"/>
            <a:ext cx="2266056" cy="174270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8119723" y="1256728"/>
            <a:ext cx="2266056" cy="2670709"/>
          </a:xfrm>
          <a:prstGeom prst="rect">
            <a:avLst/>
          </a:prstGeom>
        </p:spPr>
        <p:txBody>
          <a:bodyPr/>
          <a:lstStyle>
            <a:lvl1pPr marL="146957" indent="-146957">
              <a:spcBef>
                <a:spcPts val="3200"/>
              </a:spcBef>
              <a:defRPr sz="1200"/>
            </a:lvl1pPr>
            <a:lvl2pPr marL="489857" indent="-146957">
              <a:spcBef>
                <a:spcPts val="3200"/>
              </a:spcBef>
              <a:defRPr sz="1200"/>
            </a:lvl2pPr>
            <a:lvl3pPr marL="832757" indent="-146957">
              <a:spcBef>
                <a:spcPts val="3200"/>
              </a:spcBef>
              <a:defRPr sz="1200"/>
            </a:lvl3pPr>
            <a:lvl4pPr marL="1175657" indent="-146957">
              <a:spcBef>
                <a:spcPts val="3200"/>
              </a:spcBef>
              <a:defRPr sz="1200"/>
            </a:lvl4pPr>
            <a:lvl5pPr marL="1518557" indent="-146957">
              <a:spcBef>
                <a:spcPts val="3200"/>
              </a:spcBef>
              <a:defRPr sz="1200"/>
            </a:lvl5pPr>
          </a:lstStyle>
          <a:p>
            <a:pPr lvl="0">
              <a:defRPr sz="1800"/>
            </a:pPr>
            <a:r>
              <a:rPr sz="1200"/>
              <a:t>Body Level One</a:t>
            </a:r>
            <a:endParaRPr sz="1200"/>
          </a:p>
          <a:p>
            <a:pPr lvl="1">
              <a:defRPr sz="1800"/>
            </a:pPr>
            <a:r>
              <a:rPr sz="1200"/>
              <a:t>Body Level Two</a:t>
            </a:r>
            <a:endParaRPr sz="1200"/>
          </a:p>
          <a:p>
            <a:pPr lvl="2">
              <a:defRPr sz="1800"/>
            </a:pPr>
            <a:r>
              <a:rPr sz="1200"/>
              <a:t>Body Level Three</a:t>
            </a:r>
            <a:endParaRPr sz="1200"/>
          </a:p>
          <a:p>
            <a:pPr lvl="3">
              <a:defRPr sz="1800"/>
            </a:pPr>
            <a:r>
              <a:rPr sz="1200"/>
              <a:t>Body Level Four</a:t>
            </a:r>
            <a:endParaRPr sz="1200"/>
          </a:p>
          <a:p>
            <a:pPr lvl="4">
              <a:defRPr sz="1800"/>
            </a:pPr>
            <a:r>
              <a:rPr sz="1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8119723" y="690214"/>
            <a:ext cx="4715554" cy="30645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119723" y="339515"/>
            <a:ext cx="4715554" cy="9172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119723" y="1256728"/>
            <a:ext cx="4715554" cy="26707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34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34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34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34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34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34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34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34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3400">
          <a:latin typeface="+mn-lt"/>
          <a:ea typeface="+mn-ea"/>
          <a:cs typeface="+mn-cs"/>
          <a:sym typeface="Helvetica Light"/>
        </a:defRPr>
      </a:lvl9pPr>
    </p:titleStyle>
    <p:bodyStyle>
      <a:lvl1pPr marL="172861" indent="-172861" defTabSz="584200">
        <a:spcBef>
          <a:spcPts val="4200"/>
        </a:spcBef>
        <a:buSzPct val="75000"/>
        <a:buChar char="•"/>
        <a:defRPr sz="1400">
          <a:latin typeface="+mn-lt"/>
          <a:ea typeface="+mn-ea"/>
          <a:cs typeface="+mn-cs"/>
          <a:sym typeface="Helvetica Light"/>
        </a:defRPr>
      </a:lvl1pPr>
      <a:lvl2pPr marL="617361" indent="-172861" defTabSz="584200">
        <a:spcBef>
          <a:spcPts val="4200"/>
        </a:spcBef>
        <a:buSzPct val="75000"/>
        <a:buChar char="•"/>
        <a:defRPr sz="1400">
          <a:latin typeface="+mn-lt"/>
          <a:ea typeface="+mn-ea"/>
          <a:cs typeface="+mn-cs"/>
          <a:sym typeface="Helvetica Light"/>
        </a:defRPr>
      </a:lvl2pPr>
      <a:lvl3pPr marL="1061861" indent="-172861" defTabSz="584200">
        <a:spcBef>
          <a:spcPts val="4200"/>
        </a:spcBef>
        <a:buSzPct val="75000"/>
        <a:buChar char="•"/>
        <a:defRPr sz="1400">
          <a:latin typeface="+mn-lt"/>
          <a:ea typeface="+mn-ea"/>
          <a:cs typeface="+mn-cs"/>
          <a:sym typeface="Helvetica Light"/>
        </a:defRPr>
      </a:lvl3pPr>
      <a:lvl4pPr marL="1506361" indent="-172861" defTabSz="584200">
        <a:spcBef>
          <a:spcPts val="4200"/>
        </a:spcBef>
        <a:buSzPct val="75000"/>
        <a:buChar char="•"/>
        <a:defRPr sz="1400">
          <a:latin typeface="+mn-lt"/>
          <a:ea typeface="+mn-ea"/>
          <a:cs typeface="+mn-cs"/>
          <a:sym typeface="Helvetica Light"/>
        </a:defRPr>
      </a:lvl4pPr>
      <a:lvl5pPr marL="1950861" indent="-172861" defTabSz="584200">
        <a:spcBef>
          <a:spcPts val="4200"/>
        </a:spcBef>
        <a:buSzPct val="75000"/>
        <a:buChar char="•"/>
        <a:defRPr sz="1400">
          <a:latin typeface="+mn-lt"/>
          <a:ea typeface="+mn-ea"/>
          <a:cs typeface="+mn-cs"/>
          <a:sym typeface="Helvetica Light"/>
        </a:defRPr>
      </a:lvl5pPr>
      <a:lvl6pPr marL="2395361" indent="-172861" defTabSz="584200">
        <a:spcBef>
          <a:spcPts val="4200"/>
        </a:spcBef>
        <a:buSzPct val="75000"/>
        <a:buChar char="•"/>
        <a:defRPr sz="1400">
          <a:latin typeface="+mn-lt"/>
          <a:ea typeface="+mn-ea"/>
          <a:cs typeface="+mn-cs"/>
          <a:sym typeface="Helvetica Light"/>
        </a:defRPr>
      </a:lvl6pPr>
      <a:lvl7pPr marL="2839861" indent="-172861" defTabSz="584200">
        <a:spcBef>
          <a:spcPts val="4200"/>
        </a:spcBef>
        <a:buSzPct val="75000"/>
        <a:buChar char="•"/>
        <a:defRPr sz="1400">
          <a:latin typeface="+mn-lt"/>
          <a:ea typeface="+mn-ea"/>
          <a:cs typeface="+mn-cs"/>
          <a:sym typeface="Helvetica Light"/>
        </a:defRPr>
      </a:lvl7pPr>
      <a:lvl8pPr marL="3284361" indent="-172861" defTabSz="584200">
        <a:spcBef>
          <a:spcPts val="4200"/>
        </a:spcBef>
        <a:buSzPct val="75000"/>
        <a:buChar char="•"/>
        <a:defRPr sz="1400">
          <a:latin typeface="+mn-lt"/>
          <a:ea typeface="+mn-ea"/>
          <a:cs typeface="+mn-cs"/>
          <a:sym typeface="Helvetica Light"/>
        </a:defRPr>
      </a:lvl8pPr>
      <a:lvl9pPr marL="3728861" indent="-172861" defTabSz="584200">
        <a:spcBef>
          <a:spcPts val="4200"/>
        </a:spcBef>
        <a:buSzPct val="75000"/>
        <a:buChar char="•"/>
        <a:defRPr sz="14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7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7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7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7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7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7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7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7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7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9"/>
          <p:cNvGrpSpPr/>
          <p:nvPr/>
        </p:nvGrpSpPr>
        <p:grpSpPr>
          <a:xfrm>
            <a:off x="91460" y="-1"/>
            <a:ext cx="20765024" cy="4445001"/>
            <a:chOff x="0" y="0"/>
            <a:chExt cx="20765023" cy="4445000"/>
          </a:xfrm>
        </p:grpSpPr>
        <p:pic>
          <p:nvPicPr>
            <p:cNvPr id="32" name="final.png"/>
            <p:cNvPicPr/>
            <p:nvPr/>
          </p:nvPicPr>
          <p:blipFill>
            <a:blip r:embed="rId2">
              <a:extLst/>
            </a:blip>
            <a:srcRect l="21928" t="7615" r="18263" b="11224"/>
            <a:stretch>
              <a:fillRect/>
            </a:stretch>
          </p:blipFill>
          <p:spPr>
            <a:xfrm flipH="1" rot="16200000">
              <a:off x="16302829" y="-27946"/>
              <a:ext cx="4423533" cy="4500856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33" name="graph_shortestpath.png"/>
            <p:cNvPicPr/>
            <p:nvPr/>
          </p:nvPicPr>
          <p:blipFill>
            <a:blip r:embed="rId3">
              <a:extLst/>
            </a:blip>
            <a:srcRect l="21720" t="7337" r="18209" b="11203"/>
            <a:stretch>
              <a:fillRect/>
            </a:stretch>
          </p:blipFill>
          <p:spPr>
            <a:xfrm flipH="1" rot="16200000">
              <a:off x="7056423" y="-37096"/>
              <a:ext cx="4428322" cy="450251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34" name="kmedoids.png"/>
            <p:cNvPicPr/>
            <p:nvPr/>
          </p:nvPicPr>
          <p:blipFill>
            <a:blip r:embed="rId4">
              <a:extLst/>
            </a:blip>
            <a:srcRect l="21677" t="7522" r="18203" b="10612"/>
            <a:stretch>
              <a:fillRect/>
            </a:stretch>
          </p:blipFill>
          <p:spPr>
            <a:xfrm flipH="1" rot="16200000">
              <a:off x="2439067" y="-36210"/>
              <a:ext cx="4405815" cy="4500856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35" name="unexplained_merge.png"/>
            <p:cNvPicPr/>
            <p:nvPr/>
          </p:nvPicPr>
          <p:blipFill>
            <a:blip r:embed="rId5">
              <a:extLst/>
            </a:blip>
            <a:srcRect l="21757" t="7605" r="18434" b="11101"/>
            <a:stretch>
              <a:fillRect/>
            </a:stretch>
          </p:blipFill>
          <p:spPr>
            <a:xfrm flipH="1" rot="16200000">
              <a:off x="11686110" y="-24126"/>
              <a:ext cx="4408997" cy="449336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38" name="Group 38"/>
            <p:cNvGrpSpPr/>
            <p:nvPr/>
          </p:nvGrpSpPr>
          <p:grpSpPr>
            <a:xfrm>
              <a:off x="-1" y="0"/>
              <a:ext cx="2264726" cy="4445001"/>
              <a:chOff x="0" y="0"/>
              <a:chExt cx="2264724" cy="4444999"/>
            </a:xfrm>
          </p:grpSpPr>
          <p:pic>
            <p:nvPicPr>
              <p:cNvPr id="36" name="freespace2d.png"/>
              <p:cNvPicPr/>
              <p:nvPr/>
            </p:nvPicPr>
            <p:blipFill>
              <a:blip r:embed="rId6">
                <a:extLst/>
              </a:blip>
              <a:srcRect l="22039" t="7912" r="18668" b="11087"/>
              <a:stretch>
                <a:fillRect/>
              </a:stretch>
            </p:blipFill>
            <p:spPr>
              <a:xfrm flipH="1" rot="5400000">
                <a:off x="27467" y="-27468"/>
                <a:ext cx="2209790" cy="226472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pic>
            <p:nvPicPr>
              <p:cNvPr id="37" name="point2d.png"/>
              <p:cNvPicPr/>
              <p:nvPr/>
            </p:nvPicPr>
            <p:blipFill>
              <a:blip r:embed="rId7">
                <a:extLst/>
              </a:blip>
              <a:srcRect l="21759" t="7667" r="18371" b="10937"/>
              <a:stretch>
                <a:fillRect/>
              </a:stretch>
            </p:blipFill>
            <p:spPr>
              <a:xfrm flipH="1" rot="5400000">
                <a:off x="27640" y="2213302"/>
                <a:ext cx="2209657" cy="225374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sp>
        <p:nvSpPr>
          <p:cNvPr id="40" name="Shape 40"/>
          <p:cNvSpPr/>
          <p:nvPr/>
        </p:nvSpPr>
        <p:spPr>
          <a:xfrm>
            <a:off x="13855045" y="1605231"/>
            <a:ext cx="166337" cy="15819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" name="Shape 41"/>
          <p:cNvSpPr/>
          <p:nvPr/>
        </p:nvSpPr>
        <p:spPr>
          <a:xfrm>
            <a:off x="14132200" y="1582076"/>
            <a:ext cx="166337" cy="15819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" name="Shape 42"/>
          <p:cNvSpPr/>
          <p:nvPr/>
        </p:nvSpPr>
        <p:spPr>
          <a:xfrm>
            <a:off x="13964870" y="1211269"/>
            <a:ext cx="166338" cy="15819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14577066" y="1546897"/>
            <a:ext cx="166337" cy="15819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15279386" y="1956583"/>
            <a:ext cx="166337" cy="15819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5" name="Shape 45"/>
          <p:cNvSpPr/>
          <p:nvPr/>
        </p:nvSpPr>
        <p:spPr>
          <a:xfrm>
            <a:off x="15025771" y="2288234"/>
            <a:ext cx="166336" cy="15819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" name="Shape 46"/>
          <p:cNvSpPr/>
          <p:nvPr/>
        </p:nvSpPr>
        <p:spPr>
          <a:xfrm>
            <a:off x="13728430" y="3488031"/>
            <a:ext cx="166336" cy="15819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7" name="Shape 47"/>
          <p:cNvSpPr/>
          <p:nvPr/>
        </p:nvSpPr>
        <p:spPr>
          <a:xfrm>
            <a:off x="14060081" y="3595330"/>
            <a:ext cx="166336" cy="15819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8" name="Shape 48"/>
          <p:cNvSpPr/>
          <p:nvPr/>
        </p:nvSpPr>
        <p:spPr>
          <a:xfrm>
            <a:off x="14391732" y="3497785"/>
            <a:ext cx="166336" cy="15819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51" name="Group 51"/>
          <p:cNvGrpSpPr/>
          <p:nvPr/>
        </p:nvGrpSpPr>
        <p:grpSpPr>
          <a:xfrm rot="16200000">
            <a:off x="13716786" y="1004232"/>
            <a:ext cx="242877" cy="116369"/>
            <a:chOff x="0" y="0"/>
            <a:chExt cx="242875" cy="116368"/>
          </a:xfrm>
        </p:grpSpPr>
        <p:sp>
          <p:nvSpPr>
            <p:cNvPr id="49" name="Shape 49"/>
            <p:cNvSpPr/>
            <p:nvPr/>
          </p:nvSpPr>
          <p:spPr>
            <a:xfrm flipH="1">
              <a:off x="0" y="0"/>
              <a:ext cx="117547" cy="116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" name="Shape 50"/>
            <p:cNvSpPr/>
            <p:nvPr/>
          </p:nvSpPr>
          <p:spPr>
            <a:xfrm flipH="1" rot="10800000">
              <a:off x="125327" y="4"/>
              <a:ext cx="117549" cy="116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54" name="Group 54"/>
          <p:cNvGrpSpPr/>
          <p:nvPr/>
        </p:nvGrpSpPr>
        <p:grpSpPr>
          <a:xfrm rot="16200000">
            <a:off x="15228133" y="1758594"/>
            <a:ext cx="242876" cy="116370"/>
            <a:chOff x="0" y="0"/>
            <a:chExt cx="242875" cy="116368"/>
          </a:xfrm>
        </p:grpSpPr>
        <p:sp>
          <p:nvSpPr>
            <p:cNvPr id="52" name="Shape 52"/>
            <p:cNvSpPr/>
            <p:nvPr/>
          </p:nvSpPr>
          <p:spPr>
            <a:xfrm flipH="1">
              <a:off x="0" y="0"/>
              <a:ext cx="117547" cy="116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" name="Shape 53"/>
            <p:cNvSpPr/>
            <p:nvPr/>
          </p:nvSpPr>
          <p:spPr>
            <a:xfrm flipH="1" rot="10800000">
              <a:off x="125327" y="4"/>
              <a:ext cx="117549" cy="116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57" name="Group 57"/>
          <p:cNvGrpSpPr/>
          <p:nvPr/>
        </p:nvGrpSpPr>
        <p:grpSpPr>
          <a:xfrm rot="16200000">
            <a:off x="14885935" y="2173380"/>
            <a:ext cx="242876" cy="116369"/>
            <a:chOff x="0" y="0"/>
            <a:chExt cx="242875" cy="116368"/>
          </a:xfrm>
        </p:grpSpPr>
        <p:sp>
          <p:nvSpPr>
            <p:cNvPr id="55" name="Shape 55"/>
            <p:cNvSpPr/>
            <p:nvPr/>
          </p:nvSpPr>
          <p:spPr>
            <a:xfrm flipH="1">
              <a:off x="0" y="0"/>
              <a:ext cx="117547" cy="116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" name="Shape 56"/>
            <p:cNvSpPr/>
            <p:nvPr/>
          </p:nvSpPr>
          <p:spPr>
            <a:xfrm flipH="1" rot="10800000">
              <a:off x="125327" y="4"/>
              <a:ext cx="117549" cy="116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13786327" y="3605340"/>
            <a:ext cx="242876" cy="116369"/>
            <a:chOff x="0" y="0"/>
            <a:chExt cx="242875" cy="116368"/>
          </a:xfrm>
        </p:grpSpPr>
        <p:sp>
          <p:nvSpPr>
            <p:cNvPr id="58" name="Shape 58"/>
            <p:cNvSpPr/>
            <p:nvPr/>
          </p:nvSpPr>
          <p:spPr>
            <a:xfrm flipH="1">
              <a:off x="0" y="0"/>
              <a:ext cx="117547" cy="116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" name="Shape 59"/>
            <p:cNvSpPr/>
            <p:nvPr/>
          </p:nvSpPr>
          <p:spPr>
            <a:xfrm flipH="1" rot="10800000">
              <a:off x="125327" y="4"/>
              <a:ext cx="117549" cy="116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14285215" y="1231692"/>
            <a:ext cx="242876" cy="116369"/>
            <a:chOff x="0" y="0"/>
            <a:chExt cx="242875" cy="116368"/>
          </a:xfrm>
        </p:grpSpPr>
        <p:sp>
          <p:nvSpPr>
            <p:cNvPr id="61" name="Shape 61"/>
            <p:cNvSpPr/>
            <p:nvPr/>
          </p:nvSpPr>
          <p:spPr>
            <a:xfrm flipH="1">
              <a:off x="0" y="0"/>
              <a:ext cx="117547" cy="116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" name="Shape 62"/>
            <p:cNvSpPr/>
            <p:nvPr/>
          </p:nvSpPr>
          <p:spPr>
            <a:xfrm flipH="1" rot="10800000">
              <a:off x="125327" y="4"/>
              <a:ext cx="117549" cy="116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64" name="Shape 64"/>
          <p:cNvSpPr/>
          <p:nvPr/>
        </p:nvSpPr>
        <p:spPr>
          <a:xfrm rot="10800000">
            <a:off x="13580917" y="1258211"/>
            <a:ext cx="173616" cy="136872"/>
          </a:xfrm>
          <a:prstGeom prst="leftRightArrow">
            <a:avLst>
              <a:gd name="adj1" fmla="val 56627"/>
              <a:gd name="adj2" fmla="val 39469"/>
            </a:avLst>
          </a:prstGeom>
          <a:solidFill>
            <a:srgbClr val="70E1DC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" name="Shape 65"/>
          <p:cNvSpPr/>
          <p:nvPr/>
        </p:nvSpPr>
        <p:spPr>
          <a:xfrm rot="10800000">
            <a:off x="14705484" y="1982683"/>
            <a:ext cx="173615" cy="136873"/>
          </a:xfrm>
          <a:prstGeom prst="leftRightArrow">
            <a:avLst>
              <a:gd name="adj1" fmla="val 56627"/>
              <a:gd name="adj2" fmla="val 39469"/>
            </a:avLst>
          </a:prstGeom>
          <a:solidFill>
            <a:srgbClr val="70E1DC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6" name="Shape 66"/>
          <p:cNvSpPr/>
          <p:nvPr/>
        </p:nvSpPr>
        <p:spPr>
          <a:xfrm rot="10800000">
            <a:off x="15068235" y="1982683"/>
            <a:ext cx="173615" cy="136873"/>
          </a:xfrm>
          <a:prstGeom prst="leftRightArrow">
            <a:avLst>
              <a:gd name="adj1" fmla="val 56627"/>
              <a:gd name="adj2" fmla="val 39469"/>
            </a:avLst>
          </a:prstGeom>
          <a:solidFill>
            <a:srgbClr val="70E1DC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7" name="Shape 67"/>
          <p:cNvSpPr/>
          <p:nvPr/>
        </p:nvSpPr>
        <p:spPr>
          <a:xfrm rot="10800000">
            <a:off x="13625368" y="2947311"/>
            <a:ext cx="173615" cy="136872"/>
          </a:xfrm>
          <a:prstGeom prst="leftRightArrow">
            <a:avLst>
              <a:gd name="adj1" fmla="val 56627"/>
              <a:gd name="adj2" fmla="val 39469"/>
            </a:avLst>
          </a:prstGeom>
          <a:solidFill>
            <a:srgbClr val="70E1DC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" name="Shape 68"/>
          <p:cNvSpPr/>
          <p:nvPr/>
        </p:nvSpPr>
        <p:spPr>
          <a:xfrm rot="16200000">
            <a:off x="14550936" y="1721761"/>
            <a:ext cx="173616" cy="136872"/>
          </a:xfrm>
          <a:prstGeom prst="leftRightArrow">
            <a:avLst>
              <a:gd name="adj1" fmla="val 56627"/>
              <a:gd name="adj2" fmla="val 39469"/>
            </a:avLst>
          </a:prstGeom>
          <a:solidFill>
            <a:srgbClr val="70E1DC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9" name="Shape 69"/>
          <p:cNvSpPr/>
          <p:nvPr/>
        </p:nvSpPr>
        <p:spPr>
          <a:xfrm rot="16200000">
            <a:off x="15025543" y="2438106"/>
            <a:ext cx="173615" cy="136872"/>
          </a:xfrm>
          <a:prstGeom prst="leftRightArrow">
            <a:avLst>
              <a:gd name="adj1" fmla="val 56627"/>
              <a:gd name="adj2" fmla="val 39469"/>
            </a:avLst>
          </a:prstGeom>
          <a:solidFill>
            <a:srgbClr val="70E1DC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0" name="Shape 70"/>
          <p:cNvSpPr/>
          <p:nvPr/>
        </p:nvSpPr>
        <p:spPr>
          <a:xfrm rot="16200000">
            <a:off x="14093736" y="3404511"/>
            <a:ext cx="173616" cy="136872"/>
          </a:xfrm>
          <a:prstGeom prst="leftRightArrow">
            <a:avLst>
              <a:gd name="adj1" fmla="val 56627"/>
              <a:gd name="adj2" fmla="val 39469"/>
            </a:avLst>
          </a:prstGeom>
          <a:solidFill>
            <a:srgbClr val="70E1DC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73" name="Group 73"/>
          <p:cNvGrpSpPr/>
          <p:nvPr/>
        </p:nvGrpSpPr>
        <p:grpSpPr>
          <a:xfrm rot="16200000">
            <a:off x="18362560" y="994091"/>
            <a:ext cx="242876" cy="116370"/>
            <a:chOff x="0" y="0"/>
            <a:chExt cx="242875" cy="116368"/>
          </a:xfrm>
        </p:grpSpPr>
        <p:sp>
          <p:nvSpPr>
            <p:cNvPr id="71" name="Shape 71"/>
            <p:cNvSpPr/>
            <p:nvPr/>
          </p:nvSpPr>
          <p:spPr>
            <a:xfrm flipH="1">
              <a:off x="0" y="0"/>
              <a:ext cx="117547" cy="116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" name="Shape 72"/>
            <p:cNvSpPr/>
            <p:nvPr/>
          </p:nvSpPr>
          <p:spPr>
            <a:xfrm flipH="1" rot="10800000">
              <a:off x="125327" y="4"/>
              <a:ext cx="117549" cy="116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76" name="Group 76"/>
          <p:cNvGrpSpPr/>
          <p:nvPr/>
        </p:nvGrpSpPr>
        <p:grpSpPr>
          <a:xfrm rot="16200000">
            <a:off x="19873905" y="1748454"/>
            <a:ext cx="242876" cy="116369"/>
            <a:chOff x="0" y="0"/>
            <a:chExt cx="242875" cy="116368"/>
          </a:xfrm>
        </p:grpSpPr>
        <p:sp>
          <p:nvSpPr>
            <p:cNvPr id="74" name="Shape 74"/>
            <p:cNvSpPr/>
            <p:nvPr/>
          </p:nvSpPr>
          <p:spPr>
            <a:xfrm flipH="1">
              <a:off x="0" y="0"/>
              <a:ext cx="117547" cy="116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" name="Shape 75"/>
            <p:cNvSpPr/>
            <p:nvPr/>
          </p:nvSpPr>
          <p:spPr>
            <a:xfrm flipH="1" rot="10800000">
              <a:off x="125327" y="4"/>
              <a:ext cx="117549" cy="116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79" name="Group 79"/>
          <p:cNvGrpSpPr/>
          <p:nvPr/>
        </p:nvGrpSpPr>
        <p:grpSpPr>
          <a:xfrm rot="16200000">
            <a:off x="19634562" y="2164315"/>
            <a:ext cx="242877" cy="116370"/>
            <a:chOff x="0" y="0"/>
            <a:chExt cx="242875" cy="116368"/>
          </a:xfrm>
        </p:grpSpPr>
        <p:sp>
          <p:nvSpPr>
            <p:cNvPr id="77" name="Shape 77"/>
            <p:cNvSpPr/>
            <p:nvPr/>
          </p:nvSpPr>
          <p:spPr>
            <a:xfrm flipH="1">
              <a:off x="0" y="0"/>
              <a:ext cx="117547" cy="116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" name="Shape 78"/>
            <p:cNvSpPr/>
            <p:nvPr/>
          </p:nvSpPr>
          <p:spPr>
            <a:xfrm flipH="1" rot="10800000">
              <a:off x="125327" y="4"/>
              <a:ext cx="117549" cy="116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82" name="Group 82"/>
          <p:cNvGrpSpPr/>
          <p:nvPr/>
        </p:nvGrpSpPr>
        <p:grpSpPr>
          <a:xfrm>
            <a:off x="18930987" y="1221551"/>
            <a:ext cx="242877" cy="116370"/>
            <a:chOff x="0" y="0"/>
            <a:chExt cx="242875" cy="116368"/>
          </a:xfrm>
        </p:grpSpPr>
        <p:sp>
          <p:nvSpPr>
            <p:cNvPr id="80" name="Shape 80"/>
            <p:cNvSpPr/>
            <p:nvPr/>
          </p:nvSpPr>
          <p:spPr>
            <a:xfrm flipH="1">
              <a:off x="0" y="0"/>
              <a:ext cx="117547" cy="116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 flipH="1" rot="10800000">
              <a:off x="125327" y="4"/>
              <a:ext cx="117549" cy="116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fill="norm" stroke="1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2770" tIns="42770" rIns="42770" bIns="42770" numCol="1" anchor="t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83" name="Shape 83"/>
          <p:cNvSpPr/>
          <p:nvPr/>
        </p:nvSpPr>
        <p:spPr>
          <a:xfrm rot="10800000">
            <a:off x="13584093" y="3496586"/>
            <a:ext cx="173615" cy="136872"/>
          </a:xfrm>
          <a:prstGeom prst="leftRightArrow">
            <a:avLst>
              <a:gd name="adj1" fmla="val 56627"/>
              <a:gd name="adj2" fmla="val 39469"/>
            </a:avLst>
          </a:prstGeom>
          <a:solidFill>
            <a:srgbClr val="70E1DC"/>
          </a:solidFill>
          <a:ln w="3175">
            <a:solidFill/>
            <a:miter lim="400000"/>
          </a:ln>
        </p:spPr>
        <p:txBody>
          <a:bodyPr lIns="42770" tIns="42770" rIns="42770" bIns="42770" anchor="ctr"/>
          <a:lstStyle/>
          <a:p>
            <a:pPr lvl="0" algn="l"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21581" tIns="21581" rIns="21581" bIns="21581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21581" tIns="21581" rIns="21581" bIns="21581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21581" tIns="21581" rIns="21581" bIns="21581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21581" tIns="21581" rIns="21581" bIns="21581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