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446000" cy="4953000"/>
  <p:notesSz cx="6858000" cy="9144000"/>
  <p:defaultTextStyle>
    <a:lvl1pPr algn="ctr" defTabSz="584200">
      <a:defRPr>
        <a:latin typeface="+mj-lt"/>
        <a:ea typeface="+mj-ea"/>
        <a:cs typeface="+mj-cs"/>
        <a:sym typeface="Helvetica"/>
      </a:defRPr>
    </a:lvl1pPr>
    <a:lvl2pPr algn="ctr" defTabSz="584200">
      <a:defRPr>
        <a:latin typeface="+mj-lt"/>
        <a:ea typeface="+mj-ea"/>
        <a:cs typeface="+mj-cs"/>
        <a:sym typeface="Helvetica"/>
      </a:defRPr>
    </a:lvl2pPr>
    <a:lvl3pPr algn="ctr" defTabSz="584200">
      <a:defRPr>
        <a:latin typeface="+mj-lt"/>
        <a:ea typeface="+mj-ea"/>
        <a:cs typeface="+mj-cs"/>
        <a:sym typeface="Helvetica"/>
      </a:defRPr>
    </a:lvl3pPr>
    <a:lvl4pPr algn="ctr" defTabSz="584200">
      <a:defRPr>
        <a:latin typeface="+mj-lt"/>
        <a:ea typeface="+mj-ea"/>
        <a:cs typeface="+mj-cs"/>
        <a:sym typeface="Helvetica"/>
      </a:defRPr>
    </a:lvl4pPr>
    <a:lvl5pPr algn="ctr" defTabSz="584200">
      <a:defRPr>
        <a:latin typeface="+mj-lt"/>
        <a:ea typeface="+mj-ea"/>
        <a:cs typeface="+mj-cs"/>
        <a:sym typeface="Helvetica"/>
      </a:defRPr>
    </a:lvl5pPr>
    <a:lvl6pPr algn="ctr" defTabSz="584200">
      <a:defRPr>
        <a:latin typeface="+mj-lt"/>
        <a:ea typeface="+mj-ea"/>
        <a:cs typeface="+mj-cs"/>
        <a:sym typeface="Helvetica"/>
      </a:defRPr>
    </a:lvl6pPr>
    <a:lvl7pPr algn="ctr" defTabSz="584200">
      <a:defRPr>
        <a:latin typeface="+mj-lt"/>
        <a:ea typeface="+mj-ea"/>
        <a:cs typeface="+mj-cs"/>
        <a:sym typeface="Helvetica"/>
      </a:defRPr>
    </a:lvl7pPr>
    <a:lvl8pPr algn="ctr" defTabSz="584200">
      <a:defRPr>
        <a:latin typeface="+mj-lt"/>
        <a:ea typeface="+mj-ea"/>
        <a:cs typeface="+mj-cs"/>
        <a:sym typeface="Helvetica"/>
      </a:defRPr>
    </a:lvl8pPr>
    <a:lvl9pPr algn="ctr" defTabSz="584200"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4824912" y="541574"/>
            <a:ext cx="2796177" cy="28070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824912" y="3362180"/>
            <a:ext cx="2796177" cy="15412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24912" y="2035355"/>
            <a:ext cx="2796177" cy="88229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740077" y="49529"/>
            <a:ext cx="1425237" cy="235910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740077" y="2445958"/>
            <a:ext cx="1425237" cy="24575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4740077" y="1292197"/>
            <a:ext cx="2965847" cy="57688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740077" y="1292197"/>
            <a:ext cx="2965847" cy="57688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740077" y="1869078"/>
            <a:ext cx="2965847" cy="1679742"/>
          </a:xfrm>
          <a:prstGeom prst="rect">
            <a:avLst/>
          </a:prstGeom>
        </p:spPr>
        <p:txBody>
          <a:bodyPr anchor="ctr"/>
          <a:lstStyle>
            <a:lvl1pPr marL="222250" indent="-222250" algn="l">
              <a:spcBef>
                <a:spcPts val="4200"/>
              </a:spcBef>
              <a:buSzPct val="75000"/>
              <a:buChar char="•"/>
              <a:defRPr sz="1800"/>
            </a:lvl1pPr>
            <a:lvl2pPr marL="666750" indent="-222250" algn="l">
              <a:spcBef>
                <a:spcPts val="4200"/>
              </a:spcBef>
              <a:buSzPct val="75000"/>
              <a:buChar char="•"/>
              <a:defRPr sz="1800"/>
            </a:lvl2pPr>
            <a:lvl3pPr marL="1111250" indent="-222250" algn="l">
              <a:spcBef>
                <a:spcPts val="4200"/>
              </a:spcBef>
              <a:buSzPct val="75000"/>
              <a:buChar char="•"/>
              <a:defRPr sz="1800"/>
            </a:lvl3pPr>
            <a:lvl4pPr marL="1555750" indent="-222250" algn="l">
              <a:spcBef>
                <a:spcPts val="4200"/>
              </a:spcBef>
              <a:buSzPct val="75000"/>
              <a:buChar char="•"/>
              <a:defRPr sz="1800"/>
            </a:lvl4pPr>
            <a:lvl5pPr marL="2000250" indent="-222250" algn="l">
              <a:spcBef>
                <a:spcPts val="4200"/>
              </a:spcBef>
              <a:buSzPct val="75000"/>
              <a:buChar char="•"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4740077" y="1292197"/>
            <a:ext cx="2965847" cy="57688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740077" y="1869078"/>
            <a:ext cx="1425237" cy="1679742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spcBef>
                <a:spcPts val="3200"/>
              </a:spcBef>
              <a:buSzPct val="75000"/>
              <a:buChar char="•"/>
              <a:defRPr sz="1400"/>
            </a:lvl1pPr>
            <a:lvl2pPr marL="514350" indent="-171450" algn="l">
              <a:spcBef>
                <a:spcPts val="3200"/>
              </a:spcBef>
              <a:buSzPct val="75000"/>
              <a:buChar char="•"/>
              <a:defRPr sz="1400"/>
            </a:lvl2pPr>
            <a:lvl3pPr marL="857250" indent="-171450" algn="l">
              <a:spcBef>
                <a:spcPts val="3200"/>
              </a:spcBef>
              <a:buSzPct val="75000"/>
              <a:buChar char="•"/>
              <a:defRPr sz="1400"/>
            </a:lvl3pPr>
            <a:lvl4pPr marL="1200150" indent="-171450" algn="l">
              <a:spcBef>
                <a:spcPts val="3200"/>
              </a:spcBef>
              <a:buSzPct val="75000"/>
              <a:buChar char="•"/>
              <a:defRPr sz="1400"/>
            </a:lvl4pPr>
            <a:lvl5pPr marL="1543050" indent="-171450" algn="l">
              <a:spcBef>
                <a:spcPts val="3200"/>
              </a:spcBef>
              <a:buSzPct val="75000"/>
              <a:buChar char="•"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4740077" y="1390341"/>
            <a:ext cx="2965847" cy="2172318"/>
          </a:xfrm>
          <a:prstGeom prst="rect">
            <a:avLst/>
          </a:prstGeom>
        </p:spPr>
        <p:txBody>
          <a:bodyPr anchor="ctr"/>
          <a:lstStyle>
            <a:lvl1pPr marL="222250" indent="-222250" algn="l">
              <a:spcBef>
                <a:spcPts val="4200"/>
              </a:spcBef>
              <a:buSzPct val="75000"/>
              <a:buChar char="•"/>
              <a:defRPr sz="1800"/>
            </a:lvl1pPr>
            <a:lvl2pPr marL="666750" indent="-222250" algn="l">
              <a:spcBef>
                <a:spcPts val="4200"/>
              </a:spcBef>
              <a:buSzPct val="75000"/>
              <a:buChar char="•"/>
              <a:defRPr sz="1800"/>
            </a:lvl2pPr>
            <a:lvl3pPr marL="1111250" indent="-222250" algn="l">
              <a:spcBef>
                <a:spcPts val="4200"/>
              </a:spcBef>
              <a:buSzPct val="75000"/>
              <a:buChar char="•"/>
              <a:defRPr sz="1800"/>
            </a:lvl3pPr>
            <a:lvl4pPr marL="1555750" indent="-222250" algn="l">
              <a:spcBef>
                <a:spcPts val="4200"/>
              </a:spcBef>
              <a:buSzPct val="75000"/>
              <a:buChar char="•"/>
              <a:defRPr sz="1800"/>
            </a:lvl4pPr>
            <a:lvl5pPr marL="2000250" indent="-222250" algn="l">
              <a:spcBef>
                <a:spcPts val="4200"/>
              </a:spcBef>
              <a:buSzPct val="75000"/>
              <a:buChar char="•"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824912" y="49529"/>
            <a:ext cx="2796177" cy="24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824912" y="2517219"/>
            <a:ext cx="2796177" cy="238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5pPr>
      <a:lvl6pPr marL="24200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6pPr>
      <a:lvl7pPr marL="28645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7pPr>
      <a:lvl8pPr marL="33090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8pPr>
      <a:lvl9pPr marL="37535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4"/>
          <p:cNvGrpSpPr/>
          <p:nvPr/>
        </p:nvGrpSpPr>
        <p:grpSpPr>
          <a:xfrm>
            <a:off x="115261" y="-1"/>
            <a:ext cx="12240878" cy="4953002"/>
            <a:chOff x="0" y="0"/>
            <a:chExt cx="12240876" cy="4953000"/>
          </a:xfrm>
        </p:grpSpPr>
        <p:pic>
          <p:nvPicPr>
            <p:cNvPr id="32" name="image1.png"/>
            <p:cNvPicPr/>
            <p:nvPr/>
          </p:nvPicPr>
          <p:blipFill>
            <a:blip r:embed="rId2">
              <a:extLst/>
            </a:blip>
            <a:srcRect l="12898" t="22107" r="9707" b="25257"/>
            <a:stretch>
              <a:fillRect/>
            </a:stretch>
          </p:blipFill>
          <p:spPr>
            <a:xfrm flipH="1" rot="16200000">
              <a:off x="8508573" y="1211366"/>
              <a:ext cx="4943638" cy="2520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" name="Group 35"/>
            <p:cNvGrpSpPr/>
            <p:nvPr/>
          </p:nvGrpSpPr>
          <p:grpSpPr>
            <a:xfrm>
              <a:off x="4223455" y="-1"/>
              <a:ext cx="2522469" cy="4943598"/>
              <a:chOff x="0" y="0"/>
              <a:chExt cx="2522468" cy="4943596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0" y="65"/>
                <a:ext cx="2522469" cy="4943532"/>
              </a:xfrm>
              <a:prstGeom prst="rect">
                <a:avLst/>
              </a:prstGeom>
              <a:solidFill>
                <a:srgbClr val="01188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pic>
            <p:nvPicPr>
              <p:cNvPr id="34" name="image2.png"/>
              <p:cNvPicPr/>
              <p:nvPr/>
            </p:nvPicPr>
            <p:blipFill>
              <a:blip r:embed="rId3">
                <a:extLst/>
              </a:blip>
              <a:srcRect l="13515" t="21752" r="15959" b="25050"/>
              <a:stretch>
                <a:fillRect/>
              </a:stretch>
            </p:blipFill>
            <p:spPr>
              <a:xfrm flipH="1" rot="16200000">
                <a:off x="-968786" y="968785"/>
                <a:ext cx="4460040" cy="25224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6" name="image3.png"/>
            <p:cNvPicPr/>
            <p:nvPr/>
          </p:nvPicPr>
          <p:blipFill>
            <a:blip r:embed="rId4">
              <a:extLst/>
            </a:blip>
            <a:srcRect l="13022" t="22149" r="9979" b="25457"/>
            <a:stretch>
              <a:fillRect/>
            </a:stretch>
          </p:blipFill>
          <p:spPr>
            <a:xfrm flipH="1" rot="16200000">
              <a:off x="270160" y="1218569"/>
              <a:ext cx="4938096" cy="25208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4.png"/>
            <p:cNvPicPr/>
            <p:nvPr/>
          </p:nvPicPr>
          <p:blipFill>
            <a:blip r:embed="rId5">
              <a:extLst/>
            </a:blip>
            <a:srcRect l="13033" t="21950" r="9677" b="25369"/>
            <a:stretch>
              <a:fillRect/>
            </a:stretch>
          </p:blipFill>
          <p:spPr>
            <a:xfrm flipH="1" rot="16200000">
              <a:off x="5761152" y="1208581"/>
              <a:ext cx="4943531" cy="25264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5.png"/>
            <p:cNvPicPr/>
            <p:nvPr/>
          </p:nvPicPr>
          <p:blipFill>
            <a:blip r:embed="rId6">
              <a:extLst/>
            </a:blip>
            <a:srcRect l="36118" t="7807" r="32699" b="11145"/>
            <a:stretch>
              <a:fillRect/>
            </a:stretch>
          </p:blipFill>
          <p:spPr>
            <a:xfrm flipH="1" rot="10800000">
              <a:off x="120" y="4859"/>
              <a:ext cx="1254895" cy="24469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6.png"/>
            <p:cNvPicPr/>
            <p:nvPr/>
          </p:nvPicPr>
          <p:blipFill>
            <a:blip r:embed="rId7">
              <a:extLst/>
            </a:blip>
            <a:srcRect l="36140" t="7848" r="32598" b="10920"/>
            <a:stretch>
              <a:fillRect/>
            </a:stretch>
          </p:blipFill>
          <p:spPr>
            <a:xfrm flipH="1" rot="10800000">
              <a:off x="0" y="2506116"/>
              <a:ext cx="1255215" cy="24468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Shape 40"/>
            <p:cNvSpPr/>
            <p:nvPr/>
          </p:nvSpPr>
          <p:spPr>
            <a:xfrm rot="5400000">
              <a:off x="8913622" y="2432995"/>
              <a:ext cx="116532" cy="91870"/>
            </a:xfrm>
            <a:prstGeom prst="leftRightArrow">
              <a:avLst>
                <a:gd name="adj1" fmla="val 56627"/>
                <a:gd name="adj2" fmla="val 40274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 rot="5400000">
              <a:off x="8913622" y="2555985"/>
              <a:ext cx="116532" cy="91870"/>
            </a:xfrm>
            <a:prstGeom prst="leftRightArrow">
              <a:avLst>
                <a:gd name="adj1" fmla="val 56627"/>
                <a:gd name="adj2" fmla="val 40274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4" name="Group 44"/>
            <p:cNvGrpSpPr/>
            <p:nvPr/>
          </p:nvGrpSpPr>
          <p:grpSpPr>
            <a:xfrm>
              <a:off x="8921389" y="1368590"/>
              <a:ext cx="78954" cy="164789"/>
              <a:chOff x="0" y="0"/>
              <a:chExt cx="78952" cy="164787"/>
            </a:xfrm>
          </p:grpSpPr>
          <p:sp>
            <p:nvSpPr>
              <p:cNvPr id="42" name="Shape 42"/>
              <p:cNvSpPr/>
              <p:nvPr/>
            </p:nvSpPr>
            <p:spPr>
              <a:xfrm flipH="1" rot="16200000">
                <a:off x="-402" y="85433"/>
                <a:ext cx="79758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 flipH="1" rot="5400000">
                <a:off x="-401" y="401"/>
                <a:ext cx="79756" cy="7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sp>
          <p:nvSpPr>
            <p:cNvPr id="45" name="Shape 45"/>
            <p:cNvSpPr/>
            <p:nvPr/>
          </p:nvSpPr>
          <p:spPr>
            <a:xfrm rot="5400000">
              <a:off x="8909033" y="1977265"/>
              <a:ext cx="116532" cy="91870"/>
            </a:xfrm>
            <a:prstGeom prst="leftRightArrow">
              <a:avLst>
                <a:gd name="adj1" fmla="val 56627"/>
                <a:gd name="adj2" fmla="val 40274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 rot="5400000">
              <a:off x="8913622" y="1640334"/>
              <a:ext cx="116532" cy="91871"/>
            </a:xfrm>
            <a:prstGeom prst="leftRightArrow">
              <a:avLst>
                <a:gd name="adj1" fmla="val 56627"/>
                <a:gd name="adj2" fmla="val 40274"/>
              </a:avLst>
            </a:prstGeom>
            <a:solidFill>
              <a:srgbClr val="70E1DC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9" name="Group 49"/>
            <p:cNvGrpSpPr/>
            <p:nvPr/>
          </p:nvGrpSpPr>
          <p:grpSpPr>
            <a:xfrm>
              <a:off x="8921389" y="3038738"/>
              <a:ext cx="78954" cy="164787"/>
              <a:chOff x="0" y="0"/>
              <a:chExt cx="78952" cy="164785"/>
            </a:xfrm>
          </p:grpSpPr>
          <p:sp>
            <p:nvSpPr>
              <p:cNvPr id="47" name="Shape 47"/>
              <p:cNvSpPr/>
              <p:nvPr/>
            </p:nvSpPr>
            <p:spPr>
              <a:xfrm flipH="1" rot="16200000">
                <a:off x="-401" y="85432"/>
                <a:ext cx="79756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48" name="Shape 48"/>
              <p:cNvSpPr/>
              <p:nvPr/>
            </p:nvSpPr>
            <p:spPr>
              <a:xfrm flipH="1" rot="5400000">
                <a:off x="-401" y="401"/>
                <a:ext cx="79756" cy="7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8742945" y="2783487"/>
              <a:ext cx="164788" cy="78955"/>
              <a:chOff x="0" y="0"/>
              <a:chExt cx="164786" cy="78953"/>
            </a:xfrm>
          </p:grpSpPr>
          <p:sp>
            <p:nvSpPr>
              <p:cNvPr id="50" name="Shape 50"/>
              <p:cNvSpPr/>
              <p:nvPr/>
            </p:nvSpPr>
            <p:spPr>
              <a:xfrm flipH="1">
                <a:off x="-1" y="0"/>
                <a:ext cx="79757" cy="78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51" name="Shape 51"/>
              <p:cNvSpPr/>
              <p:nvPr/>
            </p:nvSpPr>
            <p:spPr>
              <a:xfrm flipH="1" rot="10800000">
                <a:off x="85032" y="1"/>
                <a:ext cx="79755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8544090" y="3938593"/>
              <a:ext cx="78954" cy="164787"/>
              <a:chOff x="0" y="0"/>
              <a:chExt cx="78952" cy="164785"/>
            </a:xfrm>
          </p:grpSpPr>
          <p:sp>
            <p:nvSpPr>
              <p:cNvPr id="53" name="Shape 53"/>
              <p:cNvSpPr/>
              <p:nvPr/>
            </p:nvSpPr>
            <p:spPr>
              <a:xfrm flipH="1" rot="16200000">
                <a:off x="-401" y="85432"/>
                <a:ext cx="79756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54" name="Shape 54"/>
              <p:cNvSpPr/>
              <p:nvPr/>
            </p:nvSpPr>
            <p:spPr>
              <a:xfrm flipH="1" rot="5400000">
                <a:off x="-401" y="401"/>
                <a:ext cx="79756" cy="7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11661144" y="1368591"/>
              <a:ext cx="78954" cy="164787"/>
              <a:chOff x="0" y="0"/>
              <a:chExt cx="78952" cy="164785"/>
            </a:xfrm>
          </p:grpSpPr>
          <p:sp>
            <p:nvSpPr>
              <p:cNvPr id="56" name="Shape 56"/>
              <p:cNvSpPr/>
              <p:nvPr/>
            </p:nvSpPr>
            <p:spPr>
              <a:xfrm flipH="1" rot="16200000">
                <a:off x="-401" y="85432"/>
                <a:ext cx="79756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 flipH="1" rot="5400000">
                <a:off x="-401" y="401"/>
                <a:ext cx="79756" cy="7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1661144" y="3038738"/>
              <a:ext cx="78954" cy="164787"/>
              <a:chOff x="0" y="0"/>
              <a:chExt cx="78952" cy="164785"/>
            </a:xfrm>
          </p:grpSpPr>
          <p:sp>
            <p:nvSpPr>
              <p:cNvPr id="59" name="Shape 59"/>
              <p:cNvSpPr/>
              <p:nvPr/>
            </p:nvSpPr>
            <p:spPr>
              <a:xfrm flipH="1" rot="16200000">
                <a:off x="-401" y="85432"/>
                <a:ext cx="79756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 flipH="1" rot="5400000">
                <a:off x="-401" y="401"/>
                <a:ext cx="79756" cy="7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11474348" y="2783487"/>
              <a:ext cx="164788" cy="78955"/>
              <a:chOff x="0" y="0"/>
              <a:chExt cx="164786" cy="78953"/>
            </a:xfrm>
          </p:grpSpPr>
          <p:sp>
            <p:nvSpPr>
              <p:cNvPr id="62" name="Shape 62"/>
              <p:cNvSpPr/>
              <p:nvPr/>
            </p:nvSpPr>
            <p:spPr>
              <a:xfrm flipH="1">
                <a:off x="-1" y="0"/>
                <a:ext cx="79757" cy="78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63" name="Shape 63"/>
              <p:cNvSpPr/>
              <p:nvPr/>
            </p:nvSpPr>
            <p:spPr>
              <a:xfrm flipH="1" rot="10800000">
                <a:off x="85032" y="1"/>
                <a:ext cx="79755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11277228" y="3938593"/>
              <a:ext cx="78954" cy="164787"/>
              <a:chOff x="0" y="0"/>
              <a:chExt cx="78952" cy="164785"/>
            </a:xfrm>
          </p:grpSpPr>
          <p:sp>
            <p:nvSpPr>
              <p:cNvPr id="65" name="Shape 65"/>
              <p:cNvSpPr/>
              <p:nvPr/>
            </p:nvSpPr>
            <p:spPr>
              <a:xfrm flipH="1" rot="16200000">
                <a:off x="-401" y="85432"/>
                <a:ext cx="79756" cy="7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 flipH="1" rot="5400000">
                <a:off x="-401" y="401"/>
                <a:ext cx="79756" cy="7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11474348" y="2131573"/>
              <a:ext cx="164788" cy="78956"/>
              <a:chOff x="0" y="0"/>
              <a:chExt cx="164786" cy="78954"/>
            </a:xfrm>
          </p:grpSpPr>
          <p:sp>
            <p:nvSpPr>
              <p:cNvPr id="68" name="Shape 68"/>
              <p:cNvSpPr/>
              <p:nvPr/>
            </p:nvSpPr>
            <p:spPr>
              <a:xfrm flipH="1">
                <a:off x="-1" y="0"/>
                <a:ext cx="79757" cy="78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 flipH="1" rot="10800000">
                <a:off x="85032" y="0"/>
                <a:ext cx="79755" cy="78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227" fill="norm" stroke="1" extrusionOk="0">
                    <a:moveTo>
                      <a:pt x="0" y="51"/>
                    </a:moveTo>
                    <a:lnTo>
                      <a:pt x="0" y="21227"/>
                    </a:lnTo>
                    <a:lnTo>
                      <a:pt x="21085" y="21227"/>
                    </a:lnTo>
                    <a:cubicBezTo>
                      <a:pt x="21600" y="15702"/>
                      <a:pt x="19696" y="10224"/>
                      <a:pt x="15852" y="6173"/>
                    </a:cubicBezTo>
                    <a:cubicBezTo>
                      <a:pt x="11776" y="1877"/>
                      <a:pt x="5950" y="-373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48055">
                  <a:defRPr sz="1100"/>
                </a:p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8913199" y="1502748"/>
              <a:ext cx="126059" cy="13758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8908857" y="2182930"/>
              <a:ext cx="126059" cy="137586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8925761" y="2754829"/>
              <a:ext cx="126059" cy="137587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896111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3572" tIns="13572" rIns="13572" bIns="1357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13572" tIns="13572" rIns="13572" bIns="1357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3572" tIns="13572" rIns="13572" bIns="1357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13572" tIns="13572" rIns="13572" bIns="1357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