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9210000" cy="4076700"/>
  <p:notesSz cx="6858000" cy="9144000"/>
  <p:defaultTextStyle>
    <a:lvl1pPr algn="ctr" defTabSz="584200">
      <a:defRPr sz="1400">
        <a:latin typeface="+mn-lt"/>
        <a:ea typeface="+mn-ea"/>
        <a:cs typeface="+mn-cs"/>
        <a:sym typeface="Helvetica Light"/>
      </a:defRPr>
    </a:lvl1pPr>
    <a:lvl2pPr indent="228600" algn="ctr" defTabSz="584200">
      <a:defRPr sz="1400">
        <a:latin typeface="+mn-lt"/>
        <a:ea typeface="+mn-ea"/>
        <a:cs typeface="+mn-cs"/>
        <a:sym typeface="Helvetica Light"/>
      </a:defRPr>
    </a:lvl2pPr>
    <a:lvl3pPr indent="457200" algn="ctr" defTabSz="584200">
      <a:defRPr sz="1400">
        <a:latin typeface="+mn-lt"/>
        <a:ea typeface="+mn-ea"/>
        <a:cs typeface="+mn-cs"/>
        <a:sym typeface="Helvetica Light"/>
      </a:defRPr>
    </a:lvl3pPr>
    <a:lvl4pPr indent="685800" algn="ctr" defTabSz="584200">
      <a:defRPr sz="1400">
        <a:latin typeface="+mn-lt"/>
        <a:ea typeface="+mn-ea"/>
        <a:cs typeface="+mn-cs"/>
        <a:sym typeface="Helvetica Light"/>
      </a:defRPr>
    </a:lvl4pPr>
    <a:lvl5pPr indent="914400" algn="ctr" defTabSz="584200">
      <a:defRPr sz="1400">
        <a:latin typeface="+mn-lt"/>
        <a:ea typeface="+mn-ea"/>
        <a:cs typeface="+mn-cs"/>
        <a:sym typeface="Helvetica Light"/>
      </a:defRPr>
    </a:lvl5pPr>
    <a:lvl6pPr indent="1143000" algn="ctr" defTabSz="584200">
      <a:defRPr sz="1400">
        <a:latin typeface="+mn-lt"/>
        <a:ea typeface="+mn-ea"/>
        <a:cs typeface="+mn-cs"/>
        <a:sym typeface="Helvetica Light"/>
      </a:defRPr>
    </a:lvl6pPr>
    <a:lvl7pPr indent="1371600" algn="ctr" defTabSz="584200">
      <a:defRPr sz="1400">
        <a:latin typeface="+mn-lt"/>
        <a:ea typeface="+mn-ea"/>
        <a:cs typeface="+mn-cs"/>
        <a:sym typeface="Helvetica Light"/>
      </a:defRPr>
    </a:lvl7pPr>
    <a:lvl8pPr indent="1600200" algn="ctr" defTabSz="584200">
      <a:defRPr sz="1400">
        <a:latin typeface="+mn-lt"/>
        <a:ea typeface="+mn-ea"/>
        <a:cs typeface="+mn-cs"/>
        <a:sym typeface="Helvetica Light"/>
      </a:defRPr>
    </a:lvl8pPr>
    <a:lvl9pPr indent="1828800" algn="ctr" defTabSz="584200">
      <a:defRPr sz="14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8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8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8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8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8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8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8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8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8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418020" y="684758"/>
            <a:ext cx="4373960" cy="13801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418020" y="2102048"/>
            <a:ext cx="4373960" cy="47243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200"/>
            </a:lvl1pPr>
            <a:lvl2pPr marL="0" indent="228600" algn="ctr">
              <a:spcBef>
                <a:spcPts val="0"/>
              </a:spcBef>
              <a:buSzTx/>
              <a:buNone/>
              <a:defRPr sz="1200"/>
            </a:lvl2pPr>
            <a:lvl3pPr marL="0" indent="457200" algn="ctr">
              <a:spcBef>
                <a:spcPts val="0"/>
              </a:spcBef>
              <a:buSzTx/>
              <a:buNone/>
              <a:defRPr sz="1200"/>
            </a:lvl3pPr>
            <a:lvl4pPr marL="0" indent="685800" algn="ctr">
              <a:spcBef>
                <a:spcPts val="0"/>
              </a:spcBef>
              <a:buSzTx/>
              <a:buNone/>
              <a:defRPr sz="1200"/>
            </a:lvl4pPr>
            <a:lvl5pPr marL="0" indent="914400" algn="ctr">
              <a:spcBef>
                <a:spcPts val="0"/>
              </a:spcBef>
              <a:buSzTx/>
              <a:buNone/>
              <a:defRPr sz="1200"/>
            </a:lvl5pPr>
          </a:lstStyle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418020" y="2808039"/>
            <a:ext cx="4373960" cy="59452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418020" y="3423791"/>
            <a:ext cx="4373960" cy="47243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200"/>
            </a:lvl1pPr>
            <a:lvl2pPr marL="0" indent="228600" algn="ctr">
              <a:spcBef>
                <a:spcPts val="0"/>
              </a:spcBef>
              <a:buSzTx/>
              <a:buNone/>
              <a:defRPr sz="1200"/>
            </a:lvl2pPr>
            <a:lvl3pPr marL="0" indent="457200" algn="ctr">
              <a:spcBef>
                <a:spcPts val="0"/>
              </a:spcBef>
              <a:buSzTx/>
              <a:buNone/>
              <a:defRPr sz="1200"/>
            </a:lvl3pPr>
            <a:lvl4pPr marL="0" indent="685800" algn="ctr">
              <a:spcBef>
                <a:spcPts val="0"/>
              </a:spcBef>
              <a:buSzTx/>
              <a:buNone/>
              <a:defRPr sz="1200"/>
            </a:lvl4pPr>
            <a:lvl5pPr marL="0" indent="914400" algn="ctr">
              <a:spcBef>
                <a:spcPts val="0"/>
              </a:spcBef>
              <a:buSzTx/>
              <a:buNone/>
              <a:defRPr sz="1200"/>
            </a:lvl5pPr>
          </a:lstStyle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418020" y="1348283"/>
            <a:ext cx="4373960" cy="13801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2285315" y="265410"/>
            <a:ext cx="2229446" cy="1666776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2285315" y="1990576"/>
            <a:ext cx="2229446" cy="17145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200"/>
            </a:lvl1pPr>
            <a:lvl2pPr marL="0" indent="228600" algn="ctr">
              <a:spcBef>
                <a:spcPts val="0"/>
              </a:spcBef>
              <a:buSzTx/>
              <a:buNone/>
              <a:defRPr sz="1200"/>
            </a:lvl2pPr>
            <a:lvl3pPr marL="0" indent="457200" algn="ctr">
              <a:spcBef>
                <a:spcPts val="0"/>
              </a:spcBef>
              <a:buSzTx/>
              <a:buNone/>
              <a:defRPr sz="1200"/>
            </a:lvl3pPr>
            <a:lvl4pPr marL="0" indent="685800" algn="ctr">
              <a:spcBef>
                <a:spcPts val="0"/>
              </a:spcBef>
              <a:buSzTx/>
              <a:buNone/>
              <a:defRPr sz="1200"/>
            </a:lvl4pPr>
            <a:lvl5pPr marL="0" indent="914400" algn="ctr">
              <a:spcBef>
                <a:spcPts val="0"/>
              </a:spcBef>
              <a:buSzTx/>
              <a:buNone/>
              <a:defRPr sz="1200"/>
            </a:lvl5pPr>
          </a:lstStyle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285315" y="1088181"/>
            <a:ext cx="2229446" cy="2627562"/>
          </a:xfrm>
          <a:prstGeom prst="rect">
            <a:avLst/>
          </a:prstGeom>
        </p:spPr>
        <p:txBody>
          <a:bodyPr/>
          <a:lstStyle>
            <a:lvl1pPr marL="134710" indent="-134710">
              <a:spcBef>
                <a:spcPts val="3200"/>
              </a:spcBef>
              <a:defRPr sz="1100"/>
            </a:lvl1pPr>
            <a:lvl2pPr marL="477610" indent="-134710">
              <a:spcBef>
                <a:spcPts val="3200"/>
              </a:spcBef>
              <a:defRPr sz="1100"/>
            </a:lvl2pPr>
            <a:lvl3pPr marL="820510" indent="-134710">
              <a:spcBef>
                <a:spcPts val="3200"/>
              </a:spcBef>
              <a:defRPr sz="1100"/>
            </a:lvl3pPr>
            <a:lvl4pPr marL="1163410" indent="-134710">
              <a:spcBef>
                <a:spcPts val="3200"/>
              </a:spcBef>
              <a:defRPr sz="1100"/>
            </a:lvl4pPr>
            <a:lvl5pPr marL="1506310" indent="-134710">
              <a:spcBef>
                <a:spcPts val="3200"/>
              </a:spcBef>
              <a:defRPr sz="1100"/>
            </a:lvl5pPr>
          </a:lstStyle>
          <a:p>
            <a:pPr lvl="0">
              <a:defRPr sz="1800"/>
            </a:pPr>
            <a:r>
              <a:rPr sz="1100"/>
              <a:t>Body Level One</a:t>
            </a:r>
            <a:endParaRPr sz="1100"/>
          </a:p>
          <a:p>
            <a:pPr lvl="1">
              <a:defRPr sz="1800"/>
            </a:pPr>
            <a:r>
              <a:rPr sz="1100"/>
              <a:t>Body Level Two</a:t>
            </a:r>
            <a:endParaRPr sz="1100"/>
          </a:p>
          <a:p>
            <a:pPr lvl="2">
              <a:defRPr sz="1800"/>
            </a:pPr>
            <a:r>
              <a:rPr sz="1100"/>
              <a:t>Body Level Three</a:t>
            </a:r>
            <a:endParaRPr sz="1100"/>
          </a:p>
          <a:p>
            <a:pPr lvl="3">
              <a:defRPr sz="1800"/>
            </a:pPr>
            <a:r>
              <a:rPr sz="1100"/>
              <a:t>Body Level Four</a:t>
            </a:r>
            <a:endParaRPr sz="1100"/>
          </a:p>
          <a:p>
            <a:pPr lvl="4">
              <a:defRPr sz="1800"/>
            </a:pPr>
            <a:r>
              <a:rPr sz="11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285315" y="530820"/>
            <a:ext cx="4639370" cy="30150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285315" y="185786"/>
            <a:ext cx="4639370" cy="902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285315" y="1088181"/>
            <a:ext cx="4639370" cy="26275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3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3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3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3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3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3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3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3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3200">
          <a:latin typeface="+mn-lt"/>
          <a:ea typeface="+mn-ea"/>
          <a:cs typeface="+mn-cs"/>
          <a:sym typeface="Helvetica Light"/>
        </a:defRPr>
      </a:lvl9pPr>
    </p:titleStyle>
    <p:bodyStyle>
      <a:lvl1pPr marL="1728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1pPr>
      <a:lvl2pPr marL="6173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2pPr>
      <a:lvl3pPr marL="10618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3pPr>
      <a:lvl4pPr marL="15063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4pPr>
      <a:lvl5pPr marL="19508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5pPr>
      <a:lvl6pPr marL="23953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6pPr>
      <a:lvl7pPr marL="28398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7pPr>
      <a:lvl8pPr marL="32843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8pPr>
      <a:lvl9pPr marL="37288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kmedoids.png"/>
          <p:cNvPicPr/>
          <p:nvPr/>
        </p:nvPicPr>
        <p:blipFill>
          <a:blip r:embed="rId2">
            <a:extLst/>
          </a:blip>
          <a:srcRect l="32111" t="7680" r="28762" b="11075"/>
          <a:stretch>
            <a:fillRect/>
          </a:stretch>
        </p:blipFill>
        <p:spPr>
          <a:xfrm flipH="1" rot="16200000">
            <a:off x="4495073" y="-1146572"/>
            <a:ext cx="4076701" cy="6369844"/>
          </a:xfrm>
          <a:prstGeom prst="rect">
            <a:avLst/>
          </a:prstGeom>
          <a:ln w="3175">
            <a:miter lim="400000"/>
          </a:ln>
        </p:spPr>
      </p:pic>
      <p:pic>
        <p:nvPicPr>
          <p:cNvPr id="33" name="graph_shortestpath.png"/>
          <p:cNvPicPr/>
          <p:nvPr/>
        </p:nvPicPr>
        <p:blipFill>
          <a:blip r:embed="rId3">
            <a:extLst/>
          </a:blip>
          <a:srcRect l="32110" t="7513" r="28755" b="11314"/>
          <a:stretch>
            <a:fillRect/>
          </a:stretch>
        </p:blipFill>
        <p:spPr>
          <a:xfrm flipH="1" rot="16200000">
            <a:off x="10996375" y="-1136650"/>
            <a:ext cx="4076701" cy="6350000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113" name="Group 113"/>
          <p:cNvGrpSpPr/>
          <p:nvPr/>
        </p:nvGrpSpPr>
        <p:grpSpPr>
          <a:xfrm>
            <a:off x="16370949" y="-1"/>
            <a:ext cx="6377250" cy="4076702"/>
            <a:chOff x="0" y="0"/>
            <a:chExt cx="6377249" cy="4076700"/>
          </a:xfrm>
        </p:grpSpPr>
        <p:pic>
          <p:nvPicPr>
            <p:cNvPr id="34" name="unexplained_merge.png"/>
            <p:cNvPicPr/>
            <p:nvPr/>
          </p:nvPicPr>
          <p:blipFill>
            <a:blip r:embed="rId4">
              <a:extLst/>
            </a:blip>
            <a:srcRect l="32307" t="7764" r="28722" b="10931"/>
            <a:stretch>
              <a:fillRect/>
            </a:stretch>
          </p:blipFill>
          <p:spPr>
            <a:xfrm flipH="1" rot="16200000">
              <a:off x="1150274" y="-1150275"/>
              <a:ext cx="4076701" cy="637725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5" name="Shape 35"/>
            <p:cNvSpPr/>
            <p:nvPr/>
          </p:nvSpPr>
          <p:spPr>
            <a:xfrm>
              <a:off x="860756" y="1473970"/>
              <a:ext cx="167052" cy="15887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" name="Shape 36"/>
            <p:cNvSpPr/>
            <p:nvPr/>
          </p:nvSpPr>
          <p:spPr>
            <a:xfrm>
              <a:off x="860756" y="1838418"/>
              <a:ext cx="167052" cy="15887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" name="Shape 37"/>
            <p:cNvSpPr/>
            <p:nvPr/>
          </p:nvSpPr>
          <p:spPr>
            <a:xfrm>
              <a:off x="860756" y="2202866"/>
              <a:ext cx="167052" cy="15887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" name="Shape 38"/>
            <p:cNvSpPr/>
            <p:nvPr/>
          </p:nvSpPr>
          <p:spPr>
            <a:xfrm>
              <a:off x="912257" y="2666372"/>
              <a:ext cx="167052" cy="15887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>
              <a:off x="1843212" y="1475500"/>
              <a:ext cx="167053" cy="15887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" name="Shape 40"/>
            <p:cNvSpPr/>
            <p:nvPr/>
          </p:nvSpPr>
          <p:spPr>
            <a:xfrm>
              <a:off x="1785355" y="1273441"/>
              <a:ext cx="167052" cy="15887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" name="Shape 41"/>
            <p:cNvSpPr/>
            <p:nvPr/>
          </p:nvSpPr>
          <p:spPr>
            <a:xfrm>
              <a:off x="2191392" y="1245465"/>
              <a:ext cx="167052" cy="15887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" name="Shape 42"/>
            <p:cNvSpPr/>
            <p:nvPr/>
          </p:nvSpPr>
          <p:spPr>
            <a:xfrm>
              <a:off x="2524355" y="1190416"/>
              <a:ext cx="167053" cy="15887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" name="Shape 43"/>
            <p:cNvSpPr/>
            <p:nvPr/>
          </p:nvSpPr>
          <p:spPr>
            <a:xfrm>
              <a:off x="2796454" y="1193625"/>
              <a:ext cx="167053" cy="15887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" name="Shape 44"/>
            <p:cNvSpPr/>
            <p:nvPr/>
          </p:nvSpPr>
          <p:spPr>
            <a:xfrm>
              <a:off x="1763212" y="3120618"/>
              <a:ext cx="167052" cy="15887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" name="Shape 45"/>
            <p:cNvSpPr/>
            <p:nvPr/>
          </p:nvSpPr>
          <p:spPr>
            <a:xfrm>
              <a:off x="2929200" y="3120618"/>
              <a:ext cx="167052" cy="15887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" name="Shape 46"/>
            <p:cNvSpPr/>
            <p:nvPr/>
          </p:nvSpPr>
          <p:spPr>
            <a:xfrm>
              <a:off x="4119326" y="3131484"/>
              <a:ext cx="167052" cy="15887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" name="Shape 47"/>
            <p:cNvSpPr/>
            <p:nvPr/>
          </p:nvSpPr>
          <p:spPr>
            <a:xfrm>
              <a:off x="4328546" y="1660526"/>
              <a:ext cx="167052" cy="15887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" name="Shape 48"/>
            <p:cNvSpPr/>
            <p:nvPr/>
          </p:nvSpPr>
          <p:spPr>
            <a:xfrm>
              <a:off x="5472000" y="1656194"/>
              <a:ext cx="167052" cy="15887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5425328" y="2325597"/>
              <a:ext cx="167053" cy="15887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>
              <a:off x="3422898" y="2383936"/>
              <a:ext cx="167053" cy="15887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" name="Shape 51"/>
            <p:cNvSpPr/>
            <p:nvPr/>
          </p:nvSpPr>
          <p:spPr>
            <a:xfrm rot="10800000">
              <a:off x="2133047" y="1519684"/>
              <a:ext cx="120421" cy="94935"/>
            </a:xfrm>
            <a:prstGeom prst="leftRightArrow">
              <a:avLst>
                <a:gd name="adj1" fmla="val 56627"/>
                <a:gd name="adj2" fmla="val 39469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" name="Shape 52"/>
            <p:cNvSpPr/>
            <p:nvPr/>
          </p:nvSpPr>
          <p:spPr>
            <a:xfrm rot="16200000">
              <a:off x="3438479" y="2322884"/>
              <a:ext cx="120421" cy="94935"/>
            </a:xfrm>
            <a:prstGeom prst="leftRightArrow">
              <a:avLst>
                <a:gd name="adj1" fmla="val 56627"/>
                <a:gd name="adj2" fmla="val 39469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" name="Shape 53"/>
            <p:cNvSpPr/>
            <p:nvPr/>
          </p:nvSpPr>
          <p:spPr>
            <a:xfrm rot="10800000">
              <a:off x="3328338" y="2423124"/>
              <a:ext cx="120421" cy="94936"/>
            </a:xfrm>
            <a:prstGeom prst="leftRightArrow">
              <a:avLst>
                <a:gd name="adj1" fmla="val 56627"/>
                <a:gd name="adj2" fmla="val 39469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3556124" y="1910606"/>
              <a:ext cx="120421" cy="94936"/>
            </a:xfrm>
            <a:prstGeom prst="leftRightArrow">
              <a:avLst>
                <a:gd name="adj1" fmla="val 56627"/>
                <a:gd name="adj2" fmla="val 39469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3737590" y="1078553"/>
              <a:ext cx="174362" cy="137460"/>
            </a:xfrm>
            <a:prstGeom prst="leftRightArrow">
              <a:avLst>
                <a:gd name="adj1" fmla="val 56627"/>
                <a:gd name="adj2" fmla="val 39469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" name="Shape 56"/>
            <p:cNvSpPr/>
            <p:nvPr/>
          </p:nvSpPr>
          <p:spPr>
            <a:xfrm rot="16200000">
              <a:off x="4178199" y="2535848"/>
              <a:ext cx="120421" cy="94936"/>
            </a:xfrm>
            <a:prstGeom prst="leftRightArrow">
              <a:avLst>
                <a:gd name="adj1" fmla="val 56627"/>
                <a:gd name="adj2" fmla="val 39469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" name="Shape 57"/>
            <p:cNvSpPr/>
            <p:nvPr/>
          </p:nvSpPr>
          <p:spPr>
            <a:xfrm rot="10800000">
              <a:off x="4730060" y="3169962"/>
              <a:ext cx="120421" cy="94935"/>
            </a:xfrm>
            <a:prstGeom prst="leftRightArrow">
              <a:avLst>
                <a:gd name="adj1" fmla="val 56627"/>
                <a:gd name="adj2" fmla="val 39469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" name="Shape 58"/>
            <p:cNvSpPr/>
            <p:nvPr/>
          </p:nvSpPr>
          <p:spPr>
            <a:xfrm rot="10800000">
              <a:off x="1074910" y="3218982"/>
              <a:ext cx="253294" cy="159023"/>
            </a:xfrm>
            <a:prstGeom prst="leftRightArrow">
              <a:avLst>
                <a:gd name="adj1" fmla="val 56627"/>
                <a:gd name="adj2" fmla="val 39469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" name="Shape 59"/>
            <p:cNvSpPr/>
            <p:nvPr/>
          </p:nvSpPr>
          <p:spPr>
            <a:xfrm rot="10800000">
              <a:off x="2906111" y="870451"/>
              <a:ext cx="253294" cy="159022"/>
            </a:xfrm>
            <a:prstGeom prst="leftRightArrow">
              <a:avLst>
                <a:gd name="adj1" fmla="val 56627"/>
                <a:gd name="adj2" fmla="val 39469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" name="Shape 60"/>
            <p:cNvSpPr/>
            <p:nvPr/>
          </p:nvSpPr>
          <p:spPr>
            <a:xfrm rot="10800000">
              <a:off x="1607849" y="1525588"/>
              <a:ext cx="120421" cy="94935"/>
            </a:xfrm>
            <a:prstGeom prst="leftRightArrow">
              <a:avLst>
                <a:gd name="adj1" fmla="val 56627"/>
                <a:gd name="adj2" fmla="val 39469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" name="Shape 61"/>
            <p:cNvSpPr/>
            <p:nvPr/>
          </p:nvSpPr>
          <p:spPr>
            <a:xfrm rot="16200000">
              <a:off x="884071" y="2393745"/>
              <a:ext cx="120421" cy="94935"/>
            </a:xfrm>
            <a:prstGeom prst="leftRightArrow">
              <a:avLst>
                <a:gd name="adj1" fmla="val 56627"/>
                <a:gd name="adj2" fmla="val 39469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" name="Shape 62"/>
            <p:cNvSpPr/>
            <p:nvPr/>
          </p:nvSpPr>
          <p:spPr>
            <a:xfrm rot="10800000">
              <a:off x="3556124" y="3162962"/>
              <a:ext cx="120421" cy="94935"/>
            </a:xfrm>
            <a:prstGeom prst="leftRightArrow">
              <a:avLst>
                <a:gd name="adj1" fmla="val 56627"/>
                <a:gd name="adj2" fmla="val 39469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2348907" y="3162962"/>
              <a:ext cx="120421" cy="94935"/>
            </a:xfrm>
            <a:prstGeom prst="leftRightArrow">
              <a:avLst>
                <a:gd name="adj1" fmla="val 56627"/>
                <a:gd name="adj2" fmla="val 39469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66" name="Group 66"/>
            <p:cNvGrpSpPr/>
            <p:nvPr/>
          </p:nvGrpSpPr>
          <p:grpSpPr>
            <a:xfrm>
              <a:off x="3305011" y="1291522"/>
              <a:ext cx="116868" cy="243919"/>
              <a:chOff x="0" y="0"/>
              <a:chExt cx="116866" cy="243918"/>
            </a:xfrm>
          </p:grpSpPr>
          <p:sp>
            <p:nvSpPr>
              <p:cNvPr id="64" name="Shape 64"/>
              <p:cNvSpPr/>
              <p:nvPr/>
            </p:nvSpPr>
            <p:spPr>
              <a:xfrm flipH="1" rot="16200000">
                <a:off x="-594" y="126460"/>
                <a:ext cx="118052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5" name="Shape 65"/>
              <p:cNvSpPr/>
              <p:nvPr/>
            </p:nvSpPr>
            <p:spPr>
              <a:xfrm flipH="1" rot="5400000">
                <a:off x="-593" y="594"/>
                <a:ext cx="118055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69" name="Group 69"/>
            <p:cNvGrpSpPr/>
            <p:nvPr/>
          </p:nvGrpSpPr>
          <p:grpSpPr>
            <a:xfrm>
              <a:off x="4979792" y="2507988"/>
              <a:ext cx="116867" cy="243920"/>
              <a:chOff x="0" y="0"/>
              <a:chExt cx="116866" cy="243918"/>
            </a:xfrm>
          </p:grpSpPr>
          <p:sp>
            <p:nvSpPr>
              <p:cNvPr id="67" name="Shape 67"/>
              <p:cNvSpPr/>
              <p:nvPr/>
            </p:nvSpPr>
            <p:spPr>
              <a:xfrm flipH="1" rot="16200000">
                <a:off x="-594" y="126460"/>
                <a:ext cx="118052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8" name="Shape 68"/>
              <p:cNvSpPr/>
              <p:nvPr/>
            </p:nvSpPr>
            <p:spPr>
              <a:xfrm flipH="1" rot="5400000">
                <a:off x="-593" y="594"/>
                <a:ext cx="118055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72" name="Group 72"/>
            <p:cNvGrpSpPr/>
            <p:nvPr/>
          </p:nvGrpSpPr>
          <p:grpSpPr>
            <a:xfrm>
              <a:off x="1346299" y="2483937"/>
              <a:ext cx="116868" cy="243919"/>
              <a:chOff x="0" y="0"/>
              <a:chExt cx="116866" cy="243918"/>
            </a:xfrm>
          </p:grpSpPr>
          <p:sp>
            <p:nvSpPr>
              <p:cNvPr id="70" name="Shape 70"/>
              <p:cNvSpPr/>
              <p:nvPr/>
            </p:nvSpPr>
            <p:spPr>
              <a:xfrm flipH="1" rot="16200000">
                <a:off x="-594" y="126460"/>
                <a:ext cx="118052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1" name="Shape 71"/>
              <p:cNvSpPr/>
              <p:nvPr/>
            </p:nvSpPr>
            <p:spPr>
              <a:xfrm flipH="1" rot="5400000">
                <a:off x="-593" y="594"/>
                <a:ext cx="118055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75" name="Group 75"/>
            <p:cNvGrpSpPr/>
            <p:nvPr/>
          </p:nvGrpSpPr>
          <p:grpSpPr>
            <a:xfrm>
              <a:off x="848196" y="2880975"/>
              <a:ext cx="116868" cy="243919"/>
              <a:chOff x="0" y="0"/>
              <a:chExt cx="116866" cy="243918"/>
            </a:xfrm>
          </p:grpSpPr>
          <p:sp>
            <p:nvSpPr>
              <p:cNvPr id="73" name="Shape 73"/>
              <p:cNvSpPr/>
              <p:nvPr/>
            </p:nvSpPr>
            <p:spPr>
              <a:xfrm flipH="1" rot="16200000">
                <a:off x="-594" y="126460"/>
                <a:ext cx="118052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4" name="Shape 74"/>
              <p:cNvSpPr/>
              <p:nvPr/>
            </p:nvSpPr>
            <p:spPr>
              <a:xfrm flipH="1" rot="5400000">
                <a:off x="-593" y="594"/>
                <a:ext cx="118055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78" name="Group 78"/>
            <p:cNvGrpSpPr/>
            <p:nvPr/>
          </p:nvGrpSpPr>
          <p:grpSpPr>
            <a:xfrm>
              <a:off x="3446994" y="2534469"/>
              <a:ext cx="116868" cy="243919"/>
              <a:chOff x="0" y="0"/>
              <a:chExt cx="116866" cy="243918"/>
            </a:xfrm>
          </p:grpSpPr>
          <p:sp>
            <p:nvSpPr>
              <p:cNvPr id="76" name="Shape 76"/>
              <p:cNvSpPr/>
              <p:nvPr/>
            </p:nvSpPr>
            <p:spPr>
              <a:xfrm flipH="1" rot="16200000">
                <a:off x="-594" y="126460"/>
                <a:ext cx="118052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7" name="Shape 77"/>
              <p:cNvSpPr/>
              <p:nvPr/>
            </p:nvSpPr>
            <p:spPr>
              <a:xfrm flipH="1" rot="5400000">
                <a:off x="-593" y="594"/>
                <a:ext cx="118055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81" name="Group 81"/>
            <p:cNvGrpSpPr/>
            <p:nvPr/>
          </p:nvGrpSpPr>
          <p:grpSpPr>
            <a:xfrm>
              <a:off x="3403681" y="715311"/>
              <a:ext cx="116867" cy="243919"/>
              <a:chOff x="0" y="0"/>
              <a:chExt cx="116866" cy="243918"/>
            </a:xfrm>
          </p:grpSpPr>
          <p:sp>
            <p:nvSpPr>
              <p:cNvPr id="79" name="Shape 79"/>
              <p:cNvSpPr/>
              <p:nvPr/>
            </p:nvSpPr>
            <p:spPr>
              <a:xfrm flipH="1" rot="16200000">
                <a:off x="-594" y="126460"/>
                <a:ext cx="118052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0" name="Shape 80"/>
              <p:cNvSpPr/>
              <p:nvPr/>
            </p:nvSpPr>
            <p:spPr>
              <a:xfrm flipH="1" rot="5400000">
                <a:off x="-593" y="594"/>
                <a:ext cx="118055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84" name="Group 84"/>
            <p:cNvGrpSpPr/>
            <p:nvPr/>
          </p:nvGrpSpPr>
          <p:grpSpPr>
            <a:xfrm>
              <a:off x="2823775" y="972795"/>
              <a:ext cx="116867" cy="243920"/>
              <a:chOff x="0" y="0"/>
              <a:chExt cx="116866" cy="243918"/>
            </a:xfrm>
          </p:grpSpPr>
          <p:sp>
            <p:nvSpPr>
              <p:cNvPr id="82" name="Shape 82"/>
              <p:cNvSpPr/>
              <p:nvPr/>
            </p:nvSpPr>
            <p:spPr>
              <a:xfrm flipH="1" rot="16200000">
                <a:off x="-594" y="126460"/>
                <a:ext cx="118052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3" name="Shape 83"/>
              <p:cNvSpPr/>
              <p:nvPr/>
            </p:nvSpPr>
            <p:spPr>
              <a:xfrm flipH="1" rot="5400000">
                <a:off x="-593" y="594"/>
                <a:ext cx="118055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87" name="Group 87"/>
            <p:cNvGrpSpPr/>
            <p:nvPr/>
          </p:nvGrpSpPr>
          <p:grpSpPr>
            <a:xfrm>
              <a:off x="2549448" y="972795"/>
              <a:ext cx="116867" cy="243920"/>
              <a:chOff x="0" y="0"/>
              <a:chExt cx="116866" cy="243918"/>
            </a:xfrm>
          </p:grpSpPr>
          <p:sp>
            <p:nvSpPr>
              <p:cNvPr id="85" name="Shape 85"/>
              <p:cNvSpPr/>
              <p:nvPr/>
            </p:nvSpPr>
            <p:spPr>
              <a:xfrm flipH="1" rot="16200000">
                <a:off x="-594" y="126460"/>
                <a:ext cx="118052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6" name="Shape 86"/>
              <p:cNvSpPr/>
              <p:nvPr/>
            </p:nvSpPr>
            <p:spPr>
              <a:xfrm flipH="1" rot="5400000">
                <a:off x="-593" y="594"/>
                <a:ext cx="118055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90" name="Group 90"/>
            <p:cNvGrpSpPr/>
            <p:nvPr/>
          </p:nvGrpSpPr>
          <p:grpSpPr>
            <a:xfrm>
              <a:off x="2216484" y="1027880"/>
              <a:ext cx="116868" cy="243919"/>
              <a:chOff x="0" y="0"/>
              <a:chExt cx="116866" cy="243918"/>
            </a:xfrm>
          </p:grpSpPr>
          <p:sp>
            <p:nvSpPr>
              <p:cNvPr id="88" name="Shape 88"/>
              <p:cNvSpPr/>
              <p:nvPr/>
            </p:nvSpPr>
            <p:spPr>
              <a:xfrm flipH="1" rot="16200000">
                <a:off x="-594" y="126460"/>
                <a:ext cx="118052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9" name="Shape 89"/>
              <p:cNvSpPr/>
              <p:nvPr/>
            </p:nvSpPr>
            <p:spPr>
              <a:xfrm flipH="1" rot="5400000">
                <a:off x="-593" y="594"/>
                <a:ext cx="118055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93" name="Group 93"/>
            <p:cNvGrpSpPr/>
            <p:nvPr/>
          </p:nvGrpSpPr>
          <p:grpSpPr>
            <a:xfrm>
              <a:off x="2561491" y="1338564"/>
              <a:ext cx="116867" cy="243919"/>
              <a:chOff x="0" y="0"/>
              <a:chExt cx="116866" cy="243918"/>
            </a:xfrm>
          </p:grpSpPr>
          <p:sp>
            <p:nvSpPr>
              <p:cNvPr id="91" name="Shape 91"/>
              <p:cNvSpPr/>
              <p:nvPr/>
            </p:nvSpPr>
            <p:spPr>
              <a:xfrm flipH="1" rot="16200000">
                <a:off x="-594" y="126460"/>
                <a:ext cx="118052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2" name="Shape 92"/>
              <p:cNvSpPr/>
              <p:nvPr/>
            </p:nvSpPr>
            <p:spPr>
              <a:xfrm flipH="1" rot="5400000">
                <a:off x="-593" y="594"/>
                <a:ext cx="118055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96" name="Group 96"/>
            <p:cNvGrpSpPr/>
            <p:nvPr/>
          </p:nvGrpSpPr>
          <p:grpSpPr>
            <a:xfrm>
              <a:off x="2824757" y="1339843"/>
              <a:ext cx="116868" cy="243919"/>
              <a:chOff x="0" y="0"/>
              <a:chExt cx="116866" cy="243918"/>
            </a:xfrm>
          </p:grpSpPr>
          <p:sp>
            <p:nvSpPr>
              <p:cNvPr id="94" name="Shape 94"/>
              <p:cNvSpPr/>
              <p:nvPr/>
            </p:nvSpPr>
            <p:spPr>
              <a:xfrm flipH="1" rot="16200000">
                <a:off x="-594" y="126460"/>
                <a:ext cx="118052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5" name="Shape 95"/>
              <p:cNvSpPr/>
              <p:nvPr/>
            </p:nvSpPr>
            <p:spPr>
              <a:xfrm flipH="1" rot="5400000">
                <a:off x="-593" y="594"/>
                <a:ext cx="118055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99" name="Group 99"/>
            <p:cNvGrpSpPr/>
            <p:nvPr/>
          </p:nvGrpSpPr>
          <p:grpSpPr>
            <a:xfrm rot="5400000">
              <a:off x="5042368" y="942234"/>
              <a:ext cx="116867" cy="243919"/>
              <a:chOff x="0" y="0"/>
              <a:chExt cx="116866" cy="243918"/>
            </a:xfrm>
          </p:grpSpPr>
          <p:sp>
            <p:nvSpPr>
              <p:cNvPr id="97" name="Shape 97"/>
              <p:cNvSpPr/>
              <p:nvPr/>
            </p:nvSpPr>
            <p:spPr>
              <a:xfrm flipH="1" rot="16200000">
                <a:off x="-594" y="126460"/>
                <a:ext cx="118052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8" name="Shape 98"/>
              <p:cNvSpPr/>
              <p:nvPr/>
            </p:nvSpPr>
            <p:spPr>
              <a:xfrm flipH="1" rot="5400000">
                <a:off x="-593" y="594"/>
                <a:ext cx="118055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02" name="Group 102"/>
            <p:cNvGrpSpPr/>
            <p:nvPr/>
          </p:nvGrpSpPr>
          <p:grpSpPr>
            <a:xfrm rot="5400000">
              <a:off x="3601433" y="2359567"/>
              <a:ext cx="104121" cy="217315"/>
              <a:chOff x="0" y="0"/>
              <a:chExt cx="104120" cy="217314"/>
            </a:xfrm>
          </p:grpSpPr>
          <p:sp>
            <p:nvSpPr>
              <p:cNvPr id="100" name="Shape 100"/>
              <p:cNvSpPr/>
              <p:nvPr/>
            </p:nvSpPr>
            <p:spPr>
              <a:xfrm flipH="1" rot="16200000">
                <a:off x="-529" y="112667"/>
                <a:ext cx="105176" cy="104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1" name="Shape 101"/>
              <p:cNvSpPr/>
              <p:nvPr/>
            </p:nvSpPr>
            <p:spPr>
              <a:xfrm flipH="1" rot="5400000">
                <a:off x="-528" y="529"/>
                <a:ext cx="105179" cy="104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05" name="Group 105"/>
            <p:cNvGrpSpPr/>
            <p:nvPr/>
          </p:nvGrpSpPr>
          <p:grpSpPr>
            <a:xfrm rot="5400000">
              <a:off x="1206746" y="2700836"/>
              <a:ext cx="116867" cy="243919"/>
              <a:chOff x="0" y="0"/>
              <a:chExt cx="116866" cy="243918"/>
            </a:xfrm>
          </p:grpSpPr>
          <p:sp>
            <p:nvSpPr>
              <p:cNvPr id="103" name="Shape 103"/>
              <p:cNvSpPr/>
              <p:nvPr/>
            </p:nvSpPr>
            <p:spPr>
              <a:xfrm flipH="1" rot="16200000">
                <a:off x="-594" y="126460"/>
                <a:ext cx="118052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4" name="Shape 104"/>
              <p:cNvSpPr/>
              <p:nvPr/>
            </p:nvSpPr>
            <p:spPr>
              <a:xfrm flipH="1" rot="5400000">
                <a:off x="-593" y="594"/>
                <a:ext cx="118055" cy="11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08" name="Group 108"/>
            <p:cNvGrpSpPr/>
            <p:nvPr/>
          </p:nvGrpSpPr>
          <p:grpSpPr>
            <a:xfrm rot="5400000">
              <a:off x="2675021" y="1187713"/>
              <a:ext cx="104121" cy="217316"/>
              <a:chOff x="0" y="0"/>
              <a:chExt cx="104120" cy="217314"/>
            </a:xfrm>
          </p:grpSpPr>
          <p:sp>
            <p:nvSpPr>
              <p:cNvPr id="106" name="Shape 106"/>
              <p:cNvSpPr/>
              <p:nvPr/>
            </p:nvSpPr>
            <p:spPr>
              <a:xfrm flipH="1" rot="16200000">
                <a:off x="-529" y="112667"/>
                <a:ext cx="105176" cy="104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7" name="Shape 107"/>
              <p:cNvSpPr/>
              <p:nvPr/>
            </p:nvSpPr>
            <p:spPr>
              <a:xfrm flipH="1" rot="5400000">
                <a:off x="-528" y="529"/>
                <a:ext cx="105179" cy="104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11" name="Group 111"/>
            <p:cNvGrpSpPr/>
            <p:nvPr/>
          </p:nvGrpSpPr>
          <p:grpSpPr>
            <a:xfrm rot="5400000">
              <a:off x="3004694" y="1127567"/>
              <a:ext cx="104121" cy="217316"/>
              <a:chOff x="0" y="0"/>
              <a:chExt cx="104120" cy="217314"/>
            </a:xfrm>
          </p:grpSpPr>
          <p:sp>
            <p:nvSpPr>
              <p:cNvPr id="109" name="Shape 109"/>
              <p:cNvSpPr/>
              <p:nvPr/>
            </p:nvSpPr>
            <p:spPr>
              <a:xfrm flipH="1" rot="16200000">
                <a:off x="-529" y="112667"/>
                <a:ext cx="105176" cy="104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0" name="Shape 110"/>
              <p:cNvSpPr/>
              <p:nvPr/>
            </p:nvSpPr>
            <p:spPr>
              <a:xfrm flipH="1" rot="5400000">
                <a:off x="-528" y="529"/>
                <a:ext cx="105179" cy="104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112" name="Shape 112"/>
            <p:cNvSpPr/>
            <p:nvPr/>
          </p:nvSpPr>
          <p:spPr>
            <a:xfrm rot="16200000">
              <a:off x="2706433" y="2526176"/>
              <a:ext cx="253293" cy="159022"/>
            </a:xfrm>
            <a:prstGeom prst="leftRightArrow">
              <a:avLst>
                <a:gd name="adj1" fmla="val 56627"/>
                <a:gd name="adj2" fmla="val 39469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1581" tIns="21581" rIns="21581" bIns="21581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30" name="Group 130"/>
          <p:cNvGrpSpPr/>
          <p:nvPr/>
        </p:nvGrpSpPr>
        <p:grpSpPr>
          <a:xfrm>
            <a:off x="22882228" y="6349"/>
            <a:ext cx="6350001" cy="4064002"/>
            <a:chOff x="0" y="0"/>
            <a:chExt cx="6350000" cy="4064000"/>
          </a:xfrm>
        </p:grpSpPr>
        <p:pic>
          <p:nvPicPr>
            <p:cNvPr id="114" name="final.png"/>
            <p:cNvPicPr/>
            <p:nvPr/>
          </p:nvPicPr>
          <p:blipFill>
            <a:blip r:embed="rId5">
              <a:extLst/>
            </a:blip>
            <a:srcRect l="32285" t="7597" r="28588" b="11193"/>
            <a:stretch>
              <a:fillRect/>
            </a:stretch>
          </p:blipFill>
          <p:spPr>
            <a:xfrm flipH="1" rot="16200000">
              <a:off x="1142999" y="-1143000"/>
              <a:ext cx="4064001" cy="635000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117" name="Group 117"/>
            <p:cNvGrpSpPr/>
            <p:nvPr/>
          </p:nvGrpSpPr>
          <p:grpSpPr>
            <a:xfrm>
              <a:off x="1363273" y="2458982"/>
              <a:ext cx="116368" cy="242877"/>
              <a:chOff x="0" y="0"/>
              <a:chExt cx="116367" cy="242875"/>
            </a:xfrm>
          </p:grpSpPr>
          <p:sp>
            <p:nvSpPr>
              <p:cNvPr id="115" name="Shape 115"/>
              <p:cNvSpPr/>
              <p:nvPr/>
            </p:nvSpPr>
            <p:spPr>
              <a:xfrm flipH="1" rot="16200000">
                <a:off x="-592" y="125920"/>
                <a:ext cx="117548" cy="116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6" name="Shape 116"/>
              <p:cNvSpPr/>
              <p:nvPr/>
            </p:nvSpPr>
            <p:spPr>
              <a:xfrm flipH="1" rot="5400000">
                <a:off x="-590" y="592"/>
                <a:ext cx="117550" cy="116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20" name="Group 120"/>
            <p:cNvGrpSpPr/>
            <p:nvPr/>
          </p:nvGrpSpPr>
          <p:grpSpPr>
            <a:xfrm>
              <a:off x="971181" y="2847831"/>
              <a:ext cx="116368" cy="242877"/>
              <a:chOff x="0" y="0"/>
              <a:chExt cx="116367" cy="242875"/>
            </a:xfrm>
          </p:grpSpPr>
          <p:sp>
            <p:nvSpPr>
              <p:cNvPr id="118" name="Shape 118"/>
              <p:cNvSpPr/>
              <p:nvPr/>
            </p:nvSpPr>
            <p:spPr>
              <a:xfrm flipH="1" rot="16200000">
                <a:off x="-592" y="125920"/>
                <a:ext cx="117548" cy="116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9" name="Shape 119"/>
              <p:cNvSpPr/>
              <p:nvPr/>
            </p:nvSpPr>
            <p:spPr>
              <a:xfrm flipH="1" rot="5400000">
                <a:off x="-590" y="592"/>
                <a:ext cx="117550" cy="116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23" name="Group 123"/>
            <p:cNvGrpSpPr/>
            <p:nvPr/>
          </p:nvGrpSpPr>
          <p:grpSpPr>
            <a:xfrm>
              <a:off x="3411862" y="697913"/>
              <a:ext cx="116368" cy="242877"/>
              <a:chOff x="0" y="0"/>
              <a:chExt cx="116367" cy="242875"/>
            </a:xfrm>
          </p:grpSpPr>
          <p:sp>
            <p:nvSpPr>
              <p:cNvPr id="121" name="Shape 121"/>
              <p:cNvSpPr/>
              <p:nvPr/>
            </p:nvSpPr>
            <p:spPr>
              <a:xfrm flipH="1" rot="16200000">
                <a:off x="-592" y="125920"/>
                <a:ext cx="117548" cy="116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 flipH="1" rot="5400000">
                <a:off x="-590" y="592"/>
                <a:ext cx="117550" cy="116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26" name="Group 126"/>
            <p:cNvGrpSpPr/>
            <p:nvPr/>
          </p:nvGrpSpPr>
          <p:grpSpPr>
            <a:xfrm rot="5400000">
              <a:off x="5001573" y="903306"/>
              <a:ext cx="116368" cy="242877"/>
              <a:chOff x="0" y="0"/>
              <a:chExt cx="116367" cy="242875"/>
            </a:xfrm>
          </p:grpSpPr>
          <p:sp>
            <p:nvSpPr>
              <p:cNvPr id="124" name="Shape 124"/>
              <p:cNvSpPr/>
              <p:nvPr/>
            </p:nvSpPr>
            <p:spPr>
              <a:xfrm flipH="1" rot="16200000">
                <a:off x="-592" y="125920"/>
                <a:ext cx="117548" cy="116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5" name="Shape 125"/>
              <p:cNvSpPr/>
              <p:nvPr/>
            </p:nvSpPr>
            <p:spPr>
              <a:xfrm flipH="1" rot="5400000">
                <a:off x="-590" y="592"/>
                <a:ext cx="117550" cy="116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29" name="Group 129"/>
            <p:cNvGrpSpPr/>
            <p:nvPr/>
          </p:nvGrpSpPr>
          <p:grpSpPr>
            <a:xfrm rot="5400000">
              <a:off x="1204837" y="2700925"/>
              <a:ext cx="116368" cy="242877"/>
              <a:chOff x="0" y="0"/>
              <a:chExt cx="116367" cy="242875"/>
            </a:xfrm>
          </p:grpSpPr>
          <p:sp>
            <p:nvSpPr>
              <p:cNvPr id="127" name="Shape 127"/>
              <p:cNvSpPr/>
              <p:nvPr/>
            </p:nvSpPr>
            <p:spPr>
              <a:xfrm flipH="1" rot="16200000">
                <a:off x="-592" y="125920"/>
                <a:ext cx="117548" cy="116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 flipH="1" rot="5400000">
                <a:off x="-590" y="592"/>
                <a:ext cx="117550" cy="116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1581" tIns="21581" rIns="21581" bIns="21581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grpSp>
        <p:nvGrpSpPr>
          <p:cNvPr id="133" name="Group 133"/>
          <p:cNvGrpSpPr/>
          <p:nvPr/>
        </p:nvGrpSpPr>
        <p:grpSpPr>
          <a:xfrm>
            <a:off x="-3598" y="-1"/>
            <a:ext cx="3178598" cy="4076701"/>
            <a:chOff x="0" y="0"/>
            <a:chExt cx="3178597" cy="4076700"/>
          </a:xfrm>
        </p:grpSpPr>
        <p:pic>
          <p:nvPicPr>
            <p:cNvPr id="131" name="point2d.png"/>
            <p:cNvPicPr/>
            <p:nvPr/>
          </p:nvPicPr>
          <p:blipFill>
            <a:blip r:embed="rId6">
              <a:extLst/>
            </a:blip>
            <a:srcRect l="32097" t="7540" r="28701" b="11078"/>
            <a:stretch>
              <a:fillRect/>
            </a:stretch>
          </p:blipFill>
          <p:spPr>
            <a:xfrm flipH="1" rot="5400000">
              <a:off x="568757" y="1467281"/>
              <a:ext cx="2040662" cy="317817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132" name="freespace2d.png"/>
            <p:cNvPicPr/>
            <p:nvPr/>
          </p:nvPicPr>
          <p:blipFill>
            <a:blip r:embed="rId7">
              <a:extLst/>
            </a:blip>
            <a:srcRect l="32192" t="7619" r="28664" b="11099"/>
            <a:stretch>
              <a:fillRect/>
            </a:stretch>
          </p:blipFill>
          <p:spPr>
            <a:xfrm flipH="1" rot="5400000">
              <a:off x="568747" y="-565151"/>
              <a:ext cx="2044701" cy="31750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21232" tIns="21232" rIns="21232" bIns="21232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1232" tIns="21232" rIns="21232" bIns="21232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21232" tIns="21232" rIns="21232" bIns="21232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1232" tIns="21232" rIns="21232" bIns="21232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