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9304000" cy="4445000"/>
  <p:notesSz cx="6858000" cy="9144000"/>
  <p:defaultTextStyle>
    <a:lvl1pPr algn="ctr" defTabSz="584200">
      <a:defRPr sz="1600">
        <a:latin typeface="+mn-lt"/>
        <a:ea typeface="+mn-ea"/>
        <a:cs typeface="+mn-cs"/>
        <a:sym typeface="Helvetica Light"/>
      </a:defRPr>
    </a:lvl1pPr>
    <a:lvl2pPr indent="228600" algn="ctr" defTabSz="584200">
      <a:defRPr sz="1600">
        <a:latin typeface="+mn-lt"/>
        <a:ea typeface="+mn-ea"/>
        <a:cs typeface="+mn-cs"/>
        <a:sym typeface="Helvetica Light"/>
      </a:defRPr>
    </a:lvl2pPr>
    <a:lvl3pPr indent="457200" algn="ctr" defTabSz="584200">
      <a:defRPr sz="1600">
        <a:latin typeface="+mn-lt"/>
        <a:ea typeface="+mn-ea"/>
        <a:cs typeface="+mn-cs"/>
        <a:sym typeface="Helvetica Light"/>
      </a:defRPr>
    </a:lvl3pPr>
    <a:lvl4pPr indent="685800" algn="ctr" defTabSz="584200">
      <a:defRPr sz="1600">
        <a:latin typeface="+mn-lt"/>
        <a:ea typeface="+mn-ea"/>
        <a:cs typeface="+mn-cs"/>
        <a:sym typeface="Helvetica Light"/>
      </a:defRPr>
    </a:lvl4pPr>
    <a:lvl5pPr indent="914400" algn="ctr" defTabSz="584200">
      <a:defRPr sz="1600">
        <a:latin typeface="+mn-lt"/>
        <a:ea typeface="+mn-ea"/>
        <a:cs typeface="+mn-cs"/>
        <a:sym typeface="Helvetica Light"/>
      </a:defRPr>
    </a:lvl5pPr>
    <a:lvl6pPr indent="1143000" algn="ctr" defTabSz="584200">
      <a:defRPr sz="1600">
        <a:latin typeface="+mn-lt"/>
        <a:ea typeface="+mn-ea"/>
        <a:cs typeface="+mn-cs"/>
        <a:sym typeface="Helvetica Light"/>
      </a:defRPr>
    </a:lvl6pPr>
    <a:lvl7pPr indent="1371600" algn="ctr" defTabSz="584200">
      <a:defRPr sz="1600">
        <a:latin typeface="+mn-lt"/>
        <a:ea typeface="+mn-ea"/>
        <a:cs typeface="+mn-cs"/>
        <a:sym typeface="Helvetica Light"/>
      </a:defRPr>
    </a:lvl7pPr>
    <a:lvl8pPr indent="1600200" algn="ctr" defTabSz="584200">
      <a:defRPr sz="1600">
        <a:latin typeface="+mn-lt"/>
        <a:ea typeface="+mn-ea"/>
        <a:cs typeface="+mn-cs"/>
        <a:sym typeface="Helvetica Light"/>
      </a:defRPr>
    </a:lvl8pPr>
    <a:lvl9pPr indent="1828800" algn="ctr" defTabSz="584200">
      <a:defRPr sz="1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313595" y="775186"/>
            <a:ext cx="4676810" cy="1475693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313595" y="2290608"/>
            <a:ext cx="4676810" cy="5051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"/>
            </a:lvl1pPr>
            <a:lvl2pPr marL="0" indent="228600" algn="ctr">
              <a:spcBef>
                <a:spcPts val="0"/>
              </a:spcBef>
              <a:buSzTx/>
              <a:buNone/>
              <a:defRPr sz="1400"/>
            </a:lvl2pPr>
            <a:lvl3pPr marL="0" indent="457200" algn="ctr">
              <a:spcBef>
                <a:spcPts val="0"/>
              </a:spcBef>
              <a:buSzTx/>
              <a:buNone/>
              <a:defRPr sz="1400"/>
            </a:lvl3pPr>
            <a:lvl4pPr marL="0" indent="685800" algn="ctr">
              <a:spcBef>
                <a:spcPts val="0"/>
              </a:spcBef>
              <a:buSzTx/>
              <a:buNone/>
              <a:defRPr sz="1400"/>
            </a:lvl4pPr>
            <a:lvl5pPr marL="0" indent="914400" algn="ctr">
              <a:spcBef>
                <a:spcPts val="0"/>
              </a:spcBef>
              <a:buSz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313595" y="3045482"/>
            <a:ext cx="4676810" cy="635683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313595" y="3703867"/>
            <a:ext cx="4676810" cy="5051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"/>
            </a:lvl1pPr>
            <a:lvl2pPr marL="0" indent="228600" algn="ctr">
              <a:spcBef>
                <a:spcPts val="0"/>
              </a:spcBef>
              <a:buSzTx/>
              <a:buNone/>
              <a:defRPr sz="1400"/>
            </a:lvl2pPr>
            <a:lvl3pPr marL="0" indent="457200" algn="ctr">
              <a:spcBef>
                <a:spcPts val="0"/>
              </a:spcBef>
              <a:buSzTx/>
              <a:buNone/>
              <a:defRPr sz="1400"/>
            </a:lvl3pPr>
            <a:lvl4pPr marL="0" indent="685800" algn="ctr">
              <a:spcBef>
                <a:spcPts val="0"/>
              </a:spcBef>
              <a:buSzTx/>
              <a:buNone/>
              <a:defRPr sz="1400"/>
            </a:lvl4pPr>
            <a:lvl5pPr marL="0" indent="914400" algn="ctr">
              <a:spcBef>
                <a:spcPts val="0"/>
              </a:spcBef>
              <a:buSz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313595" y="1484653"/>
            <a:ext cx="4676810" cy="14756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171701" y="326803"/>
            <a:ext cx="2383812" cy="1782183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171701" y="2171418"/>
            <a:ext cx="2383812" cy="183326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"/>
            </a:lvl1pPr>
            <a:lvl2pPr marL="0" indent="228600" algn="ctr">
              <a:spcBef>
                <a:spcPts val="0"/>
              </a:spcBef>
              <a:buSzTx/>
              <a:buNone/>
              <a:defRPr sz="1400"/>
            </a:lvl2pPr>
            <a:lvl3pPr marL="0" indent="457200" algn="ctr">
              <a:spcBef>
                <a:spcPts val="0"/>
              </a:spcBef>
              <a:buSzTx/>
              <a:buNone/>
              <a:defRPr sz="1400"/>
            </a:lvl3pPr>
            <a:lvl4pPr marL="0" indent="685800" algn="ctr">
              <a:spcBef>
                <a:spcPts val="0"/>
              </a:spcBef>
              <a:buSzTx/>
              <a:buNone/>
              <a:defRPr sz="1400"/>
            </a:lvl4pPr>
            <a:lvl5pPr marL="0" indent="914400" algn="ctr">
              <a:spcBef>
                <a:spcPts val="0"/>
              </a:spcBef>
              <a:buSz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171701" y="1206542"/>
            <a:ext cx="2383812" cy="2809492"/>
          </a:xfrm>
          <a:prstGeom prst="rect">
            <a:avLst/>
          </a:prstGeom>
        </p:spPr>
        <p:txBody>
          <a:bodyPr/>
          <a:lstStyle>
            <a:lvl1pPr marL="146957" indent="-146957">
              <a:spcBef>
                <a:spcPts val="3200"/>
              </a:spcBef>
              <a:defRPr sz="1200"/>
            </a:lvl1pPr>
            <a:lvl2pPr marL="489857" indent="-146957">
              <a:spcBef>
                <a:spcPts val="3200"/>
              </a:spcBef>
              <a:defRPr sz="1200"/>
            </a:lvl2pPr>
            <a:lvl3pPr marL="832757" indent="-146957">
              <a:spcBef>
                <a:spcPts val="3200"/>
              </a:spcBef>
              <a:defRPr sz="1200"/>
            </a:lvl3pPr>
            <a:lvl4pPr marL="1175657" indent="-146957">
              <a:spcBef>
                <a:spcPts val="3200"/>
              </a:spcBef>
              <a:defRPr sz="1200"/>
            </a:lvl4pPr>
            <a:lvl5pPr marL="1518557" indent="-146957">
              <a:spcBef>
                <a:spcPts val="3200"/>
              </a:spcBef>
              <a:defRPr sz="1200"/>
            </a:lvl5pPr>
          </a:lstStyle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171701" y="610590"/>
            <a:ext cx="4960598" cy="32238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171701" y="241667"/>
            <a:ext cx="4960598" cy="964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171701" y="1206542"/>
            <a:ext cx="4960598" cy="2809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3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600">
          <a:latin typeface="+mn-lt"/>
          <a:ea typeface="+mn-ea"/>
          <a:cs typeface="+mn-cs"/>
          <a:sym typeface="Helvetica Light"/>
        </a:defRPr>
      </a:lvl9pPr>
    </p:titleStyle>
    <p:bodyStyle>
      <a:lvl1pPr marL="1975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1pPr>
      <a:lvl2pPr marL="6420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2pPr>
      <a:lvl3pPr marL="10865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3pPr>
      <a:lvl4pPr marL="15310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4pPr>
      <a:lvl5pPr marL="19755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5pPr>
      <a:lvl6pPr marL="24200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6pPr>
      <a:lvl7pPr marL="28645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7pPr>
      <a:lvl8pPr marL="33090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8pPr>
      <a:lvl9pPr marL="3753555" indent="-197555" defTabSz="584200">
        <a:spcBef>
          <a:spcPts val="4200"/>
        </a:spcBef>
        <a:buSzPct val="75000"/>
        <a:buChar char="•"/>
        <a:defRPr sz="1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9"/>
          <p:cNvGrpSpPr/>
          <p:nvPr/>
        </p:nvGrpSpPr>
        <p:grpSpPr>
          <a:xfrm>
            <a:off x="5644" y="-1"/>
            <a:ext cx="19292712" cy="4445001"/>
            <a:chOff x="0" y="0"/>
            <a:chExt cx="19292710" cy="4445000"/>
          </a:xfrm>
        </p:grpSpPr>
        <p:pic>
          <p:nvPicPr>
            <p:cNvPr id="32" name="final.png"/>
            <p:cNvPicPr/>
            <p:nvPr/>
          </p:nvPicPr>
          <p:blipFill>
            <a:blip r:embed="rId2">
              <a:extLst/>
            </a:blip>
            <a:srcRect l="19606" t="7867" r="15790" b="11133"/>
            <a:stretch>
              <a:fillRect/>
            </a:stretch>
          </p:blipFill>
          <p:spPr>
            <a:xfrm flipH="1" rot="5400000">
              <a:off x="15007098" y="145894"/>
              <a:ext cx="4417967" cy="41532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3" name="graph_shortestpath.png"/>
            <p:cNvPicPr/>
            <p:nvPr/>
          </p:nvPicPr>
          <p:blipFill>
            <a:blip r:embed="rId3">
              <a:extLst/>
            </a:blip>
            <a:srcRect l="19295" t="7335" r="15857" b="11083"/>
            <a:stretch>
              <a:fillRect/>
            </a:stretch>
          </p:blipFill>
          <p:spPr>
            <a:xfrm flipH="1" rot="5400000">
              <a:off x="6504099" y="130970"/>
              <a:ext cx="4434647" cy="41830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4" name="kmedoids.png"/>
            <p:cNvPicPr/>
            <p:nvPr/>
          </p:nvPicPr>
          <p:blipFill>
            <a:blip r:embed="rId4">
              <a:extLst/>
            </a:blip>
            <a:srcRect l="19286" t="7550" r="15876" b="11058"/>
            <a:stretch>
              <a:fillRect/>
            </a:stretch>
          </p:blipFill>
          <p:spPr>
            <a:xfrm flipH="1" rot="5400000">
              <a:off x="2254975" y="135915"/>
              <a:ext cx="4431534" cy="417336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5" name="unexplained_merge.png"/>
            <p:cNvPicPr/>
            <p:nvPr/>
          </p:nvPicPr>
          <p:blipFill>
            <a:blip r:embed="rId5">
              <a:extLst/>
            </a:blip>
            <a:srcRect l="19194" t="7377" r="15806" b="11071"/>
            <a:stretch>
              <a:fillRect/>
            </a:stretch>
          </p:blipFill>
          <p:spPr>
            <a:xfrm flipH="1" rot="5400000">
              <a:off x="10753657" y="131728"/>
              <a:ext cx="4445000" cy="418154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8" name="Group 38"/>
            <p:cNvGrpSpPr/>
            <p:nvPr/>
          </p:nvGrpSpPr>
          <p:grpSpPr>
            <a:xfrm>
              <a:off x="-1" y="12633"/>
              <a:ext cx="2311401" cy="4419734"/>
              <a:chOff x="0" y="0"/>
              <a:chExt cx="2311399" cy="4419732"/>
            </a:xfrm>
          </p:grpSpPr>
          <p:pic>
            <p:nvPicPr>
              <p:cNvPr id="36" name="freespace2d.png"/>
              <p:cNvPicPr/>
              <p:nvPr/>
            </p:nvPicPr>
            <p:blipFill>
              <a:blip r:embed="rId6">
                <a:extLst/>
              </a:blip>
              <a:srcRect l="22988" t="7723" r="19613" b="11146"/>
              <a:stretch>
                <a:fillRect/>
              </a:stretch>
            </p:blipFill>
            <p:spPr>
              <a:xfrm flipH="1" rot="5400000">
                <a:off x="65820" y="-65821"/>
                <a:ext cx="2179759" cy="23114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37" name="point2d.png"/>
              <p:cNvPicPr/>
              <p:nvPr/>
            </p:nvPicPr>
            <p:blipFill>
              <a:blip r:embed="rId7">
                <a:extLst/>
              </a:blip>
              <a:srcRect l="22910" t="7535" r="19440" b="11065"/>
              <a:stretch>
                <a:fillRect/>
              </a:stretch>
            </p:blipFill>
            <p:spPr>
              <a:xfrm flipH="1" rot="5400000">
                <a:off x="64656" y="2172989"/>
                <a:ext cx="2182088" cy="231140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40" name="Shape 40"/>
          <p:cNvSpPr/>
          <p:nvPr/>
        </p:nvSpPr>
        <p:spPr>
          <a:xfrm>
            <a:off x="12804229" y="1606494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13250336" y="1606494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12347118" y="1628502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12248085" y="2602786"/>
            <a:ext cx="166338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12843200" y="2316690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13470410" y="2393716"/>
            <a:ext cx="166338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3624461" y="2074609"/>
            <a:ext cx="166338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9" name="Group 49"/>
          <p:cNvGrpSpPr/>
          <p:nvPr/>
        </p:nvGrpSpPr>
        <p:grpSpPr>
          <a:xfrm rot="5400000">
            <a:off x="12314826" y="1419151"/>
            <a:ext cx="228601" cy="109530"/>
            <a:chOff x="0" y="0"/>
            <a:chExt cx="228600" cy="109528"/>
          </a:xfrm>
        </p:grpSpPr>
        <p:sp>
          <p:nvSpPr>
            <p:cNvPr id="47" name="Shape 47"/>
            <p:cNvSpPr/>
            <p:nvPr/>
          </p:nvSpPr>
          <p:spPr>
            <a:xfrm flipH="1">
              <a:off x="-1" y="0"/>
              <a:ext cx="110639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2" name="Group 52"/>
          <p:cNvGrpSpPr/>
          <p:nvPr/>
        </p:nvGrpSpPr>
        <p:grpSpPr>
          <a:xfrm rot="5400000">
            <a:off x="12274176" y="2490093"/>
            <a:ext cx="228601" cy="109529"/>
            <a:chOff x="0" y="0"/>
            <a:chExt cx="228600" cy="109528"/>
          </a:xfrm>
        </p:grpSpPr>
        <p:sp>
          <p:nvSpPr>
            <p:cNvPr id="50" name="Shape 50"/>
            <p:cNvSpPr/>
            <p:nvPr/>
          </p:nvSpPr>
          <p:spPr>
            <a:xfrm flipH="1">
              <a:off x="0" y="0"/>
              <a:ext cx="110638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5" name="Group 55"/>
          <p:cNvGrpSpPr/>
          <p:nvPr/>
        </p:nvGrpSpPr>
        <p:grpSpPr>
          <a:xfrm rot="5400000">
            <a:off x="13219204" y="2626629"/>
            <a:ext cx="228601" cy="109529"/>
            <a:chOff x="0" y="0"/>
            <a:chExt cx="228600" cy="109528"/>
          </a:xfrm>
        </p:grpSpPr>
        <p:sp>
          <p:nvSpPr>
            <p:cNvPr id="53" name="Shape 53"/>
            <p:cNvSpPr/>
            <p:nvPr/>
          </p:nvSpPr>
          <p:spPr>
            <a:xfrm flipH="1">
              <a:off x="0" y="0"/>
              <a:ext cx="110638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8" name="Group 58"/>
          <p:cNvGrpSpPr/>
          <p:nvPr/>
        </p:nvGrpSpPr>
        <p:grpSpPr>
          <a:xfrm rot="10800000">
            <a:off x="13075980" y="2376978"/>
            <a:ext cx="228601" cy="109530"/>
            <a:chOff x="0" y="0"/>
            <a:chExt cx="228600" cy="109528"/>
          </a:xfrm>
        </p:grpSpPr>
        <p:sp>
          <p:nvSpPr>
            <p:cNvPr id="56" name="Shape 56"/>
            <p:cNvSpPr/>
            <p:nvPr/>
          </p:nvSpPr>
          <p:spPr>
            <a:xfrm flipH="1">
              <a:off x="0" y="0"/>
              <a:ext cx="110638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9" name="Shape 59"/>
          <p:cNvSpPr/>
          <p:nvPr/>
        </p:nvSpPr>
        <p:spPr>
          <a:xfrm rot="5400000">
            <a:off x="12311311" y="1915590"/>
            <a:ext cx="237952" cy="18759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" name="Shape 60"/>
          <p:cNvSpPr/>
          <p:nvPr/>
        </p:nvSpPr>
        <p:spPr>
          <a:xfrm rot="5400000">
            <a:off x="13612224" y="1910565"/>
            <a:ext cx="190501" cy="150184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" name="Shape 61"/>
          <p:cNvSpPr/>
          <p:nvPr/>
        </p:nvSpPr>
        <p:spPr>
          <a:xfrm rot="5400000">
            <a:off x="12877327" y="2578896"/>
            <a:ext cx="237953" cy="187594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" name="Shape 62"/>
          <p:cNvSpPr/>
          <p:nvPr/>
        </p:nvSpPr>
        <p:spPr>
          <a:xfrm rot="10800000">
            <a:off x="13424083" y="1624984"/>
            <a:ext cx="190501" cy="150185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" name="Shape 63"/>
          <p:cNvSpPr/>
          <p:nvPr/>
        </p:nvSpPr>
        <p:spPr>
          <a:xfrm rot="5400000">
            <a:off x="13618953" y="2223438"/>
            <a:ext cx="190501" cy="150184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" name="Shape 64"/>
          <p:cNvSpPr/>
          <p:nvPr/>
        </p:nvSpPr>
        <p:spPr>
          <a:xfrm rot="10800000">
            <a:off x="13015201" y="1632017"/>
            <a:ext cx="190501" cy="150184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" name="Shape 65"/>
          <p:cNvSpPr/>
          <p:nvPr/>
        </p:nvSpPr>
        <p:spPr>
          <a:xfrm rot="10800000">
            <a:off x="12538080" y="1628372"/>
            <a:ext cx="190501" cy="150185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" name="Shape 66"/>
          <p:cNvSpPr/>
          <p:nvPr/>
        </p:nvSpPr>
        <p:spPr>
          <a:xfrm rot="5400000">
            <a:off x="12236003" y="2767819"/>
            <a:ext cx="190501" cy="150184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9" name="Group 69"/>
          <p:cNvGrpSpPr/>
          <p:nvPr/>
        </p:nvGrpSpPr>
        <p:grpSpPr>
          <a:xfrm rot="5400000">
            <a:off x="16556626" y="1431851"/>
            <a:ext cx="228601" cy="109530"/>
            <a:chOff x="0" y="0"/>
            <a:chExt cx="228600" cy="109528"/>
          </a:xfrm>
        </p:grpSpPr>
        <p:sp>
          <p:nvSpPr>
            <p:cNvPr id="67" name="Shape 67"/>
            <p:cNvSpPr/>
            <p:nvPr/>
          </p:nvSpPr>
          <p:spPr>
            <a:xfrm flipH="1">
              <a:off x="0" y="0"/>
              <a:ext cx="110638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2" name="Group 72"/>
          <p:cNvGrpSpPr/>
          <p:nvPr/>
        </p:nvGrpSpPr>
        <p:grpSpPr>
          <a:xfrm rot="5400000">
            <a:off x="16541377" y="2528193"/>
            <a:ext cx="228601" cy="109529"/>
            <a:chOff x="0" y="0"/>
            <a:chExt cx="228600" cy="109528"/>
          </a:xfrm>
        </p:grpSpPr>
        <p:sp>
          <p:nvSpPr>
            <p:cNvPr id="70" name="Shape 70"/>
            <p:cNvSpPr/>
            <p:nvPr/>
          </p:nvSpPr>
          <p:spPr>
            <a:xfrm flipH="1">
              <a:off x="0" y="0"/>
              <a:ext cx="110638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16344527" y="2096393"/>
            <a:ext cx="228601" cy="109529"/>
            <a:chOff x="0" y="0"/>
            <a:chExt cx="228600" cy="109528"/>
          </a:xfrm>
        </p:grpSpPr>
        <p:sp>
          <p:nvSpPr>
            <p:cNvPr id="73" name="Shape 73"/>
            <p:cNvSpPr/>
            <p:nvPr/>
          </p:nvSpPr>
          <p:spPr>
            <a:xfrm flipH="1">
              <a:off x="0" y="0"/>
              <a:ext cx="110638" cy="10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 flipH="1" rot="10800000">
              <a:off x="117961" y="3"/>
              <a:ext cx="110640" cy="10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2702" tIns="22702" rIns="22702" bIns="2270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2702" tIns="22702" rIns="22702" bIns="2270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2702" tIns="22702" rIns="22702" bIns="2270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2702" tIns="22702" rIns="22702" bIns="22702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