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8291175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14" y="-1512"/>
      </p:cViewPr>
      <p:guideLst>
        <p:guide orient="horz" pos="1929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1B725-FFAB-4055-913D-9859DC0C7E27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3863" y="685800"/>
            <a:ext cx="10245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3DDD-1A58-4BF1-87D2-EA7BFCF4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93863" y="685800"/>
            <a:ext cx="102457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3DDD-1A58-4BF1-87D2-EA7BFCF45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4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41" y="1901604"/>
            <a:ext cx="15547499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9" y="3468794"/>
            <a:ext cx="12803823" cy="15643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245142"/>
            <a:ext cx="4115514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245142"/>
            <a:ext cx="12041690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80" y="3933568"/>
            <a:ext cx="1554749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80" y="2594511"/>
            <a:ext cx="15547499" cy="1339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1428329"/>
            <a:ext cx="8078602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1428329"/>
            <a:ext cx="8078602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2" y="1370230"/>
            <a:ext cx="8081779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2" y="1941278"/>
            <a:ext cx="8081779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7" y="1370230"/>
            <a:ext cx="8084953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7" y="1941278"/>
            <a:ext cx="8084953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3" y="243723"/>
            <a:ext cx="6017671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4" y="243724"/>
            <a:ext cx="10225275" cy="5224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3" y="1280961"/>
            <a:ext cx="6017671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201" y="4284980"/>
            <a:ext cx="1097470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201" y="546960"/>
            <a:ext cx="1097470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201" y="4790847"/>
            <a:ext cx="10974705" cy="718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245141"/>
            <a:ext cx="1646205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1428329"/>
            <a:ext cx="1646205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5673632"/>
            <a:ext cx="42679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8" y="5673632"/>
            <a:ext cx="5792205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8" y="5673632"/>
            <a:ext cx="42679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D:\Dropbox\conferences\conference\iccv2015\figures\material\lumber-cashew-view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5239" r="4468" b="6081"/>
          <a:stretch/>
        </p:blipFill>
        <p:spPr bwMode="auto">
          <a:xfrm>
            <a:off x="153987" y="244651"/>
            <a:ext cx="7104865" cy="50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960008" y="5574107"/>
            <a:ext cx="34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Texture-mapped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30030" y="5579764"/>
            <a:ext cx="214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Target scene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964987" y="557599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w/o 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65387" y="557599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w/ 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2" descr="C:\Users\satos_000\Desktop\sketchup\lumber-cashew\view1_det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13" y="-2"/>
            <a:ext cx="3627097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satos_000\Desktop\sketchup\lumber-cashew\view1_si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53" y="-2"/>
            <a:ext cx="3627097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C:\Users\satos_000\Desktop\sketchup\lumber-cashew\view2_deta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16" y="1861410"/>
            <a:ext cx="3627097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5" descr="C:\Users\satos_000\Desktop\sketchup\lumber-cashew\view2_simp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53" y="1861409"/>
            <a:ext cx="3627097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C:\Users\satos_000\Desktop\sketchup\lumber-cashew\view4_simp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53" y="3735521"/>
            <a:ext cx="3627097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9" descr="C:\Users\satos_000\Desktop\sketchup\lumber-cashew\view4_detai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93" y="3735521"/>
            <a:ext cx="3627094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C:\Users\satos_000\Desktop\Petty\ScreenShot\2015y04m27d_134024274.png"/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t="19799" r="13070" b="26653"/>
          <a:stretch/>
        </p:blipFill>
        <p:spPr bwMode="auto">
          <a:xfrm>
            <a:off x="7301664" y="3735521"/>
            <a:ext cx="3628125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1" descr="C:\Users\satos_000\Desktop\Petty\ScreenShot\2015y04m27d_134110055.png"/>
          <p:cNvPicPr>
            <a:picLocks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2" t="8527" b="32624"/>
          <a:stretch/>
        </p:blipFill>
        <p:spPr bwMode="auto">
          <a:xfrm>
            <a:off x="7301664" y="1861409"/>
            <a:ext cx="3628125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C:\Users\satos_000\Desktop\Petty\ScreenShot\2015y04m27d_134127405.png"/>
          <p:cNvPicPr>
            <a:picLocks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t="21109" r="4083" b="13961"/>
          <a:stretch/>
        </p:blipFill>
        <p:spPr bwMode="auto">
          <a:xfrm>
            <a:off x="7301664" y="-2"/>
            <a:ext cx="3628125" cy="18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79"/>
          <p:cNvSpPr/>
          <p:nvPr/>
        </p:nvSpPr>
        <p:spPr>
          <a:xfrm>
            <a:off x="7301664" y="-2"/>
            <a:ext cx="451206" cy="451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01664" y="1858826"/>
            <a:ext cx="451206" cy="451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301664" y="3732937"/>
            <a:ext cx="451206" cy="4512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63" idx="7"/>
          </p:cNvCxnSpPr>
          <p:nvPr/>
        </p:nvCxnSpPr>
        <p:spPr>
          <a:xfrm flipV="1">
            <a:off x="1050691" y="850900"/>
            <a:ext cx="322496" cy="3752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261053" y="1360848"/>
            <a:ext cx="190500" cy="4679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5"/>
          </p:cNvCxnSpPr>
          <p:nvPr/>
        </p:nvCxnSpPr>
        <p:spPr>
          <a:xfrm>
            <a:off x="5355991" y="3538304"/>
            <a:ext cx="360596" cy="64583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25487" y="117034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87587" y="1828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030787" y="32131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497587" y="1842384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Oval 87"/>
          <p:cNvSpPr/>
          <p:nvPr/>
        </p:nvSpPr>
        <p:spPr>
          <a:xfrm>
            <a:off x="11865713" y="1842384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Oval 88"/>
          <p:cNvSpPr/>
          <p:nvPr/>
        </p:nvSpPr>
        <p:spPr>
          <a:xfrm>
            <a:off x="7860515" y="1842384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Oval 89"/>
          <p:cNvSpPr/>
          <p:nvPr/>
        </p:nvSpPr>
        <p:spPr>
          <a:xfrm>
            <a:off x="16060718" y="4361682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Oval 90"/>
          <p:cNvSpPr/>
          <p:nvPr/>
        </p:nvSpPr>
        <p:spPr>
          <a:xfrm>
            <a:off x="12537813" y="4361682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Oval 91"/>
          <p:cNvSpPr/>
          <p:nvPr/>
        </p:nvSpPr>
        <p:spPr>
          <a:xfrm>
            <a:off x="8840787" y="4361682"/>
            <a:ext cx="1344200" cy="93739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Oval 92"/>
          <p:cNvSpPr/>
          <p:nvPr/>
        </p:nvSpPr>
        <p:spPr>
          <a:xfrm>
            <a:off x="15983291" y="269282"/>
            <a:ext cx="805431" cy="1116197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Oval 93"/>
          <p:cNvSpPr/>
          <p:nvPr/>
        </p:nvSpPr>
        <p:spPr>
          <a:xfrm>
            <a:off x="12305401" y="269282"/>
            <a:ext cx="805431" cy="1116197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/>
        </p:nvSpPr>
        <p:spPr>
          <a:xfrm>
            <a:off x="8697374" y="269282"/>
            <a:ext cx="805431" cy="1116197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ox_Sync\source_codes\structured_modeling\complexity_control\lumber-cashew-1997\lumber-cashew00_L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r="34278"/>
          <a:stretch/>
        </p:blipFill>
        <p:spPr bwMode="auto">
          <a:xfrm>
            <a:off x="2594997" y="-54094"/>
            <a:ext cx="2329645" cy="57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ox_Sync\source_codes\structured_modeling\complexity_control\lumber-cashew-1997\lumber-cashew00_L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0" r="34101"/>
          <a:stretch/>
        </p:blipFill>
        <p:spPr bwMode="auto">
          <a:xfrm>
            <a:off x="7168677" y="-54094"/>
            <a:ext cx="2183030" cy="57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595741" y="-27555"/>
            <a:ext cx="2240664" cy="5726032"/>
            <a:chOff x="10898187" y="-1473200"/>
            <a:chExt cx="3517900" cy="8990013"/>
          </a:xfrm>
        </p:grpSpPr>
        <p:pic>
          <p:nvPicPr>
            <p:cNvPr id="2053" name="Picture 5" descr="D:\Box_Sync\source_codes\structured_modeling\complexity_control\lumber-cashew-1997\lumber-cashew00_L03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8" r="33713"/>
            <a:stretch/>
          </p:blipFill>
          <p:spPr bwMode="auto">
            <a:xfrm>
              <a:off x="10898187" y="-1473200"/>
              <a:ext cx="3517900" cy="8990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0898187" y="42799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898187" y="53467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81655" y="5541936"/>
            <a:ext cx="259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Full detail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3987" y="5494635"/>
            <a:ext cx="242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(1000, 500, 5)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69787" y="5494634"/>
            <a:ext cx="253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(500 500, 50)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D:\Box_Sync\source_codes\structured_modeling\complexity_control\lumber-cashew-1997\lumber-cashew00_L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28439" r="54353" b="45920"/>
          <a:stretch/>
        </p:blipFill>
        <p:spPr bwMode="auto">
          <a:xfrm>
            <a:off x="4961304" y="179180"/>
            <a:ext cx="1090613" cy="265628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Box_Sync\source_codes\structured_modeling\complexity_control\lumber-cashew-1997\lumber-cashew00_L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61940" r="54220" b="14987"/>
          <a:stretch/>
        </p:blipFill>
        <p:spPr bwMode="auto">
          <a:xfrm>
            <a:off x="4924642" y="3104305"/>
            <a:ext cx="1100382" cy="236681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4025" y="1612900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2615283" y="3529053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2483" y="179180"/>
            <a:ext cx="1888821" cy="14337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050" idx="3"/>
          </p:cNvCxnSpPr>
          <p:nvPr/>
        </p:nvCxnSpPr>
        <p:spPr>
          <a:xfrm>
            <a:off x="3063741" y="2808922"/>
            <a:ext cx="186090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72482" y="3104305"/>
            <a:ext cx="1852160" cy="4512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63740" y="4751614"/>
            <a:ext cx="1897564" cy="7195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D:\Box_Sync\source_codes\structured_modeling\complexity_control\lumber-cashew-1997\lumber-cashew00_L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6" t="25508" r="54085" b="46602"/>
          <a:stretch/>
        </p:blipFill>
        <p:spPr bwMode="auto">
          <a:xfrm>
            <a:off x="9578381" y="171248"/>
            <a:ext cx="1088571" cy="264244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Box_Sync\source_codes\structured_modeling\complexity_control\lumber-cashew-1997\lumber-cashew00_L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61796" r="54072" b="15281"/>
          <a:stretch/>
        </p:blipFill>
        <p:spPr bwMode="auto">
          <a:xfrm>
            <a:off x="9562828" y="3126501"/>
            <a:ext cx="1119676" cy="237951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177419" y="1612508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7168677" y="3528661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625877" y="178788"/>
            <a:ext cx="1888821" cy="14337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17135" y="2808530"/>
            <a:ext cx="186090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625876" y="3103913"/>
            <a:ext cx="1852160" cy="4512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17134" y="4751222"/>
            <a:ext cx="1897564" cy="7195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Box_Sync\source_codes\structured_modeling\complexity_control\lumber-cashew-1997\lumber-cashew00_L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61940" r="54220" b="14987"/>
          <a:stretch/>
        </p:blipFill>
        <p:spPr bwMode="auto">
          <a:xfrm>
            <a:off x="13836405" y="3139201"/>
            <a:ext cx="1100382" cy="236681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1527046" y="3563949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984245" y="3139201"/>
            <a:ext cx="1852160" cy="4512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75503" y="4786510"/>
            <a:ext cx="1897564" cy="7195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 descr="D:\Box_Sync\source_codes\structured_modeling\complexity_control\lumber-cashew-1997\lumber-cashew00_L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6" t="25508" r="54085" b="46602"/>
          <a:stretch/>
        </p:blipFill>
        <p:spPr bwMode="auto">
          <a:xfrm>
            <a:off x="13826417" y="241300"/>
            <a:ext cx="1088571" cy="264244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1586597" y="1682560"/>
            <a:ext cx="448458" cy="122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2035055" y="248840"/>
            <a:ext cx="1727679" cy="14337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035055" y="2878582"/>
            <a:ext cx="1691017" cy="265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os_000\Desktop\Petty\ScreenShot\2015y04m26d_191730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" y="250899"/>
            <a:ext cx="5612086" cy="39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tos_000\Desktop\Petty\ScreenShot\2015y04m26d_1914389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44" y="241300"/>
            <a:ext cx="5612086" cy="39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tos_000\Desktop\Petty\ScreenShot\2015y04m26d_19160488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101" y="241300"/>
            <a:ext cx="5612086" cy="39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66018" y="4199051"/>
            <a:ext cx="13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5559" y="4151222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22732" y="4151221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Vgcut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70</Words>
  <Application>Microsoft Office PowerPoint</Application>
  <PresentationFormat>Custom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18</cp:revision>
  <dcterms:created xsi:type="dcterms:W3CDTF">2006-08-16T00:00:00Z</dcterms:created>
  <dcterms:modified xsi:type="dcterms:W3CDTF">2015-04-29T02:32:37Z</dcterms:modified>
</cp:coreProperties>
</file>