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121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714" y="-1098"/>
      </p:cViewPr>
      <p:guideLst>
        <p:guide orient="horz" pos="192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1602"/>
            <a:ext cx="7772400" cy="13121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68794"/>
            <a:ext cx="6400800" cy="15643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45141"/>
            <a:ext cx="2057400" cy="52230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45141"/>
            <a:ext cx="6019800" cy="52230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933567"/>
            <a:ext cx="7772400" cy="121577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94511"/>
            <a:ext cx="7772400" cy="13390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28327"/>
            <a:ext cx="4038600" cy="40398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28327"/>
            <a:ext cx="4038600" cy="40398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0231"/>
            <a:ext cx="4040188" cy="57104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41278"/>
            <a:ext cx="4040188" cy="352689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370231"/>
            <a:ext cx="4041775" cy="57104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941278"/>
            <a:ext cx="4041775" cy="352689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43722"/>
            <a:ext cx="3008313" cy="1037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43723"/>
            <a:ext cx="5111750" cy="52244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280960"/>
            <a:ext cx="3008313" cy="418720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284980"/>
            <a:ext cx="5486400" cy="5058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46959"/>
            <a:ext cx="5486400" cy="3672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790846"/>
            <a:ext cx="5486400" cy="7184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45141"/>
            <a:ext cx="8229600" cy="1020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28327"/>
            <a:ext cx="8229600" cy="40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673632"/>
            <a:ext cx="2133600" cy="32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673632"/>
            <a:ext cx="2895600" cy="32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673632"/>
            <a:ext cx="2133600" cy="32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/>
          <p:cNvGrpSpPr/>
          <p:nvPr/>
        </p:nvGrpSpPr>
        <p:grpSpPr>
          <a:xfrm>
            <a:off x="86887" y="0"/>
            <a:ext cx="9057113" cy="6108700"/>
            <a:chOff x="86887" y="63500"/>
            <a:chExt cx="9057113" cy="6108700"/>
          </a:xfrm>
        </p:grpSpPr>
        <p:sp>
          <p:nvSpPr>
            <p:cNvPr id="105" name="Rectangle 104"/>
            <p:cNvSpPr/>
            <p:nvPr/>
          </p:nvSpPr>
          <p:spPr>
            <a:xfrm>
              <a:off x="4032956" y="5577756"/>
              <a:ext cx="4882443" cy="583292"/>
            </a:xfrm>
            <a:prstGeom prst="rect">
              <a:avLst/>
            </a:prstGeom>
            <a:pattFill prst="pct20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Freeform 105"/>
            <p:cNvSpPr/>
            <p:nvPr/>
          </p:nvSpPr>
          <p:spPr>
            <a:xfrm>
              <a:off x="4032957" y="508000"/>
              <a:ext cx="2730700" cy="3168196"/>
            </a:xfrm>
            <a:custGeom>
              <a:avLst/>
              <a:gdLst>
                <a:gd name="connsiteX0" fmla="*/ 2728686 w 2728686"/>
                <a:gd name="connsiteY0" fmla="*/ 1436914 h 3236686"/>
                <a:gd name="connsiteX1" fmla="*/ 0 w 2728686"/>
                <a:gd name="connsiteY1" fmla="*/ 0 h 3236686"/>
                <a:gd name="connsiteX2" fmla="*/ 0 w 2728686"/>
                <a:gd name="connsiteY2" fmla="*/ 3236686 h 3236686"/>
                <a:gd name="connsiteX3" fmla="*/ 2728686 w 2728686"/>
                <a:gd name="connsiteY3" fmla="*/ 1436914 h 3236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28686" h="3236686">
                  <a:moveTo>
                    <a:pt x="2728686" y="1436914"/>
                  </a:moveTo>
                  <a:lnTo>
                    <a:pt x="0" y="0"/>
                  </a:lnTo>
                  <a:lnTo>
                    <a:pt x="0" y="3236686"/>
                  </a:lnTo>
                  <a:lnTo>
                    <a:pt x="2728686" y="1436914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6781801" y="1752600"/>
              <a:ext cx="372291" cy="413657"/>
              <a:chOff x="6096000" y="1752600"/>
              <a:chExt cx="685800" cy="762000"/>
            </a:xfrm>
            <a:solidFill>
              <a:schemeClr val="tx1"/>
            </a:solidFill>
          </p:grpSpPr>
          <p:sp>
            <p:nvSpPr>
              <p:cNvPr id="126" name="Rectangle 125"/>
              <p:cNvSpPr/>
              <p:nvPr/>
            </p:nvSpPr>
            <p:spPr>
              <a:xfrm>
                <a:off x="6248400" y="1752600"/>
                <a:ext cx="533400" cy="76200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6096000" y="1905000"/>
                <a:ext cx="152400" cy="45720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108" name="Straight Connector 107"/>
            <p:cNvCxnSpPr/>
            <p:nvPr/>
          </p:nvCxnSpPr>
          <p:spPr>
            <a:xfrm flipH="1" flipV="1">
              <a:off x="4054728" y="533400"/>
              <a:ext cx="2710947" cy="14042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>
              <a:off x="4033600" y="1937658"/>
              <a:ext cx="2721190" cy="17385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stCxn id="114" idx="1"/>
            </p:cNvCxnSpPr>
            <p:nvPr/>
          </p:nvCxnSpPr>
          <p:spPr>
            <a:xfrm flipH="1" flipV="1">
              <a:off x="4032958" y="3676196"/>
              <a:ext cx="2862369" cy="1840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ctangle 110"/>
            <p:cNvSpPr/>
            <p:nvPr/>
          </p:nvSpPr>
          <p:spPr>
            <a:xfrm>
              <a:off x="86887" y="5588908"/>
              <a:ext cx="3932364" cy="583292"/>
            </a:xfrm>
            <a:prstGeom prst="rect">
              <a:avLst/>
            </a:prstGeom>
            <a:pattFill prst="pct20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2" name="Straight Connector 111"/>
            <p:cNvCxnSpPr/>
            <p:nvPr/>
          </p:nvCxnSpPr>
          <p:spPr>
            <a:xfrm flipH="1">
              <a:off x="990601" y="3654425"/>
              <a:ext cx="3075014" cy="1964594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4038601" y="63500"/>
              <a:ext cx="0" cy="555551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/>
            <p:nvPr/>
          </p:nvSpPr>
          <p:spPr>
            <a:xfrm>
              <a:off x="6852922" y="5474239"/>
              <a:ext cx="289560" cy="28956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903877" y="5504895"/>
              <a:ext cx="289560" cy="2895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8496489" y="5463705"/>
              <a:ext cx="289560" cy="28956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7" name="Straight Connector 116"/>
            <p:cNvCxnSpPr>
              <a:stCxn id="106" idx="0"/>
            </p:cNvCxnSpPr>
            <p:nvPr/>
          </p:nvCxnSpPr>
          <p:spPr>
            <a:xfrm flipH="1">
              <a:off x="4054728" y="1914508"/>
              <a:ext cx="2708929" cy="13620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 flipV="1">
              <a:off x="4019251" y="3264884"/>
              <a:ext cx="4477238" cy="225122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>
              <a:off x="242764" y="3264884"/>
              <a:ext cx="3811966" cy="191671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endCxn id="125" idx="2"/>
            </p:cNvCxnSpPr>
            <p:nvPr/>
          </p:nvCxnSpPr>
          <p:spPr>
            <a:xfrm flipV="1">
              <a:off x="1193437" y="5608485"/>
              <a:ext cx="2226103" cy="10534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1358925" y="5134270"/>
              <a:ext cx="1988045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Points missing</a:t>
              </a:r>
              <a:endPara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 rot="16200000">
              <a:off x="2806114" y="1171529"/>
              <a:ext cx="19754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Mirror surface</a:t>
              </a:r>
              <a:endPara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3" name="Straight Connector 122"/>
            <p:cNvCxnSpPr/>
            <p:nvPr/>
          </p:nvCxnSpPr>
          <p:spPr>
            <a:xfrm flipH="1">
              <a:off x="3563020" y="2595554"/>
              <a:ext cx="5580980" cy="297158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 rot="19934491">
              <a:off x="6154892" y="2939522"/>
              <a:ext cx="25339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From other sensor</a:t>
              </a:r>
              <a:endPara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3419540" y="5463705"/>
              <a:ext cx="289560" cy="28956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648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7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satos_000</dc:creator>
  <cp:lastModifiedBy>satoshi.ikehata@gmail.com</cp:lastModifiedBy>
  <cp:revision>11</cp:revision>
  <dcterms:created xsi:type="dcterms:W3CDTF">2006-08-16T00:00:00Z</dcterms:created>
  <dcterms:modified xsi:type="dcterms:W3CDTF">2015-04-23T19:11:23Z</dcterms:modified>
</cp:coreProperties>
</file>