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217025" cy="32400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26" y="-1392"/>
      </p:cViewPr>
      <p:guideLst>
        <p:guide orient="horz" pos="1021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74FF2-2E47-4604-AA7E-4CED61213721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447800" y="685800"/>
            <a:ext cx="975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4BE97-1D7D-430A-B7F1-981EAC623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83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447800" y="685800"/>
            <a:ext cx="97536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4BE97-1D7D-430A-B7F1-981EAC6236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1277" y="1006529"/>
            <a:ext cx="7834471" cy="69451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554" y="1836052"/>
            <a:ext cx="6451918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82343" y="129754"/>
            <a:ext cx="2073831" cy="276457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60851" y="129754"/>
            <a:ext cx="6067875" cy="27645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082" y="2082060"/>
            <a:ext cx="7834471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8082" y="1373289"/>
            <a:ext cx="7834471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0851" y="756024"/>
            <a:ext cx="4070853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85321" y="756024"/>
            <a:ext cx="4070853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0851" y="725271"/>
            <a:ext cx="407245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0851" y="1027529"/>
            <a:ext cx="407245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82126" y="725271"/>
            <a:ext cx="407405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82126" y="1027529"/>
            <a:ext cx="407405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0855" y="129006"/>
            <a:ext cx="3032338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603601" y="129005"/>
            <a:ext cx="5152573" cy="2765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60855" y="678019"/>
            <a:ext cx="3032338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6601" y="2268064"/>
            <a:ext cx="5530215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06601" y="289510"/>
            <a:ext cx="5530215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06601" y="2535821"/>
            <a:ext cx="5530215" cy="3802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60851" y="129754"/>
            <a:ext cx="8295323" cy="540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0851" y="756024"/>
            <a:ext cx="8295323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60851" y="3003082"/>
            <a:ext cx="2150639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49150" y="3003082"/>
            <a:ext cx="2918725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605535" y="3003082"/>
            <a:ext cx="2150639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96613"/>
              </p:ext>
            </p:extLst>
          </p:nvPr>
        </p:nvGraphicFramePr>
        <p:xfrm>
          <a:off x="22751" y="33859"/>
          <a:ext cx="9175223" cy="31703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3534"/>
                <a:gridCol w="1270717"/>
                <a:gridCol w="1512691"/>
                <a:gridCol w="1592345"/>
                <a:gridCol w="1466634"/>
                <a:gridCol w="1452668"/>
                <a:gridCol w="1466634"/>
              </a:tblGrid>
              <a:tr h="8296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</a:p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w/o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</a:p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 Obj.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(high-res)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(low-res)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Vgcts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(high-res)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Vgcuts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(low-res)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 (1.3)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 (1.8)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 (1.7)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 (2.3)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 (2.4)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 (3.1)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 (6.0)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23.5</a:t>
                      </a:r>
                      <a:r>
                        <a:rPr lang="en-US" altLang="ja-JP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(3.2)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 (2.6)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 (3.0)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 (2.2)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 (3.0)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(2.7)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</a:t>
                      </a:r>
                      <a:r>
                        <a:rPr lang="en-US" altLang="ja-JP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(2.9)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(2.9)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164</Words>
  <Application>Microsoft Office PowerPoint</Application>
  <PresentationFormat>ユーザー設定</PresentationFormat>
  <Paragraphs>52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37</cp:revision>
  <dcterms:created xsi:type="dcterms:W3CDTF">2015-04-19T02:08:01Z</dcterms:created>
  <dcterms:modified xsi:type="dcterms:W3CDTF">2015-04-22T22:53:01Z</dcterms:modified>
</cp:coreProperties>
</file>