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911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570"/>
      </p:cViewPr>
      <p:guideLst>
        <p:guide orient="horz" pos="2268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1B725-FFAB-4055-913D-9859DC0C7E27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5513" y="685800"/>
            <a:ext cx="8709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3DDD-1A58-4BF1-87D2-EA7BFCF4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25513" y="685800"/>
            <a:ext cx="87090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D3DDD-1A58-4BF1-87D2-EA7BFCF458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4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9" y="2236948"/>
            <a:ext cx="1554749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7" y="4080510"/>
            <a:ext cx="1280382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288372"/>
            <a:ext cx="411551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288372"/>
            <a:ext cx="1204169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8" y="4627246"/>
            <a:ext cx="15547499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8" y="3052049"/>
            <a:ext cx="1554749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0" y="1611869"/>
            <a:ext cx="808177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0" y="2283619"/>
            <a:ext cx="8081779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5" y="1611869"/>
            <a:ext cx="808495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5" y="2283619"/>
            <a:ext cx="808495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1" y="286702"/>
            <a:ext cx="6017671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2" y="286704"/>
            <a:ext cx="10225275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1" y="1506857"/>
            <a:ext cx="6017671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9" y="5040630"/>
            <a:ext cx="109747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9" y="643414"/>
            <a:ext cx="109747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9" y="5635705"/>
            <a:ext cx="109747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288370"/>
            <a:ext cx="1646205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1680212"/>
            <a:ext cx="1646205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6" y="6674169"/>
            <a:ext cx="579220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6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ropbox\conferences\conference\iccv2015\figures\snapshots\2015y04m24d_17211309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221" y="-8667"/>
            <a:ext cx="3193054" cy="22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conferences\conference\iccv2015\figures\snapshots\2015y04m24d_1726128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5" y="2255270"/>
            <a:ext cx="3193054" cy="22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conferences\conference\iccv2015\figures\snapshots\2015y04m24d_1727576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05" y="4540908"/>
            <a:ext cx="3193054" cy="22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ropbox\conferences\conference\iccv2015\figures\material\red-lion-view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94" y="72531"/>
            <a:ext cx="8850581" cy="67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D:\Dropbox\conferences\conference\iccv2015\figures\snapshots\lumber-cashew-snap1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334" y="14656"/>
            <a:ext cx="3069808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D:\Dropbox\conferences\conference\iccv2015\figures\snapshots\lumber-cashew-snap0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159" y="4544918"/>
            <a:ext cx="3069808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:\Dropbox\conferences\conference\iccv2015\figures\snapshots\lumber-cashew-snap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4544918"/>
            <a:ext cx="3069808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D:\Dropbox\conferences\conference\iccv2015\figures\snapshots\lumber-cashew-snap0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2281260"/>
            <a:ext cx="3069808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D:\Dropbox\conferences\conference\iccv2015\figures\snapshots\lumber-cashew-snap0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154" y="2281260"/>
            <a:ext cx="3069808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5221287" y="528024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77296" y="16383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04966" y="251894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67925" y="725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67925" y="232844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67925" y="45835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387" y="6724650"/>
            <a:ext cx="34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Texture-mapped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2216" y="6724650"/>
            <a:ext cx="2149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Target scene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85395" y="672465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Walls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22587" y="6724650"/>
            <a:ext cx="233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Walls+Details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D:\Dropbox\conferences\conference\iccv2015\figures\snapshots\red-lion-snap00.pn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935" y="-8667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conferences\conference\iccv2015\figures\snapshots\red-lion-snap01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838" y="24121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conferences\conference\iccv2015\figures\snapshots\red-lion-snap02.png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2266845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conferences\conference\iccv2015\figures\snapshots\red-lion-snap03.pn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45" y="2256995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conferences\conference\iccv2015\figures\snapshots\red-lion-snap04.pn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4552446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conferences\conference\iccv2015\figures\snapshots\red-lion-snap05.png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425" y="4552446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6</cp:revision>
  <dcterms:created xsi:type="dcterms:W3CDTF">2006-08-16T00:00:00Z</dcterms:created>
  <dcterms:modified xsi:type="dcterms:W3CDTF">2015-04-24T22:34:34Z</dcterms:modified>
</cp:coreProperties>
</file>