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121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44" y="-918"/>
      </p:cViewPr>
      <p:guideLst>
        <p:guide orient="horz" pos="1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1602"/>
            <a:ext cx="7772400" cy="13121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8794"/>
            <a:ext cx="6400800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5141"/>
            <a:ext cx="2057400" cy="52230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5141"/>
            <a:ext cx="6019800" cy="52230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33567"/>
            <a:ext cx="7772400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4511"/>
            <a:ext cx="7772400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8327"/>
            <a:ext cx="403860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8327"/>
            <a:ext cx="403860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0231"/>
            <a:ext cx="4040188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41278"/>
            <a:ext cx="4040188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370231"/>
            <a:ext cx="4041775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941278"/>
            <a:ext cx="4041775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43722"/>
            <a:ext cx="3008313" cy="1037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3723"/>
            <a:ext cx="5111750" cy="52244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280960"/>
            <a:ext cx="3008313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84980"/>
            <a:ext cx="5486400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6959"/>
            <a:ext cx="5486400" cy="3672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90846"/>
            <a:ext cx="5486400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45141"/>
            <a:ext cx="8229600" cy="102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327"/>
            <a:ext cx="8229600" cy="40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73632"/>
            <a:ext cx="21336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73632"/>
            <a:ext cx="28956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73632"/>
            <a:ext cx="21336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914400" y="5664200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Input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0" y="65087"/>
            <a:ext cx="9026700" cy="5680193"/>
            <a:chOff x="346260" y="115887"/>
            <a:chExt cx="8680440" cy="5462304"/>
          </a:xfrm>
        </p:grpSpPr>
        <p:pic>
          <p:nvPicPr>
            <p:cNvPr id="34" name="Picture 29" descr="C:\Users\S\Dropbox\conferences\conference\ICCV2015_\figures\material\equal-sky-point2d00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74" t="14997" r="42052" b="16669"/>
            <a:stretch/>
          </p:blipFill>
          <p:spPr bwMode="auto">
            <a:xfrm rot="16260000">
              <a:off x="319560" y="198687"/>
              <a:ext cx="2692691" cy="2639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2" descr="C:\Users\S\Dropbox\conferences\conference\ICCV2015_\figures\material\salmon-palace-point2d00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85" t="7702" r="34656" b="8335"/>
            <a:stretch/>
          </p:blipFill>
          <p:spPr bwMode="auto">
            <a:xfrm rot="21540000">
              <a:off x="400997" y="3049198"/>
              <a:ext cx="2553993" cy="231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D:\data\others\ResultZurich\equal_sky_res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03" t="23728" r="23184"/>
            <a:stretch/>
          </p:blipFill>
          <p:spPr bwMode="auto">
            <a:xfrm>
              <a:off x="3241671" y="115887"/>
              <a:ext cx="2437727" cy="2612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 descr="D:\data\others\ResultZurich\salmon_palace_re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3200401" y="2875988"/>
              <a:ext cx="2966036" cy="2702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6637751" y="2972423"/>
              <a:ext cx="2268565" cy="2509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17367" y="252861"/>
              <a:ext cx="2458540" cy="2338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" name="TextBox 39"/>
          <p:cNvSpPr txBox="1"/>
          <p:nvPr/>
        </p:nvSpPr>
        <p:spPr>
          <a:xfrm>
            <a:off x="3339909" y="5664200"/>
            <a:ext cx="268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Mura et. al</a:t>
            </a:r>
            <a:r>
              <a:rPr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[29]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9000" y="5664200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Ours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5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satos_000</dc:creator>
  <cp:lastModifiedBy>satoshi.ikehata@gmail.com</cp:lastModifiedBy>
  <cp:revision>7</cp:revision>
  <dcterms:created xsi:type="dcterms:W3CDTF">2006-08-16T00:00:00Z</dcterms:created>
  <dcterms:modified xsi:type="dcterms:W3CDTF">2015-04-20T19:08:48Z</dcterms:modified>
</cp:coreProperties>
</file>