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91175" cy="7200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570"/>
      </p:cViewPr>
      <p:guideLst>
        <p:guide orient="horz" pos="2268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1B725-FFAB-4055-913D-9859DC0C7E27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25513" y="685800"/>
            <a:ext cx="8709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D3DDD-1A58-4BF1-87D2-EA7BFCF45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25513" y="685800"/>
            <a:ext cx="87090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D3DDD-1A58-4BF1-87D2-EA7BFCF458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84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9" y="2236948"/>
            <a:ext cx="15547499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7" y="4080510"/>
            <a:ext cx="1280382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288372"/>
            <a:ext cx="411551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288372"/>
            <a:ext cx="12041690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8" y="4627246"/>
            <a:ext cx="15547499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8" y="3052049"/>
            <a:ext cx="1554749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1680212"/>
            <a:ext cx="8078602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1680212"/>
            <a:ext cx="8078602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60" y="1611869"/>
            <a:ext cx="8081779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60" y="2283619"/>
            <a:ext cx="8081779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5" y="1611869"/>
            <a:ext cx="8084953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5" y="2283619"/>
            <a:ext cx="8084953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1" y="286702"/>
            <a:ext cx="6017671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2" y="286704"/>
            <a:ext cx="10225275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1" y="1506857"/>
            <a:ext cx="6017671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9" y="5040630"/>
            <a:ext cx="10974705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9" y="643414"/>
            <a:ext cx="10974705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9" y="5635705"/>
            <a:ext cx="10974705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288370"/>
            <a:ext cx="16462058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1680212"/>
            <a:ext cx="16462058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6674169"/>
            <a:ext cx="42679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6" y="6674169"/>
            <a:ext cx="579220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6" y="6674169"/>
            <a:ext cx="426794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ropbox\conferences\conference\iccv2015\figures\snapshots\salmon-palace-snap00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380" y="11479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conferences\conference\iccv2015\figures\snapshots\salmon-palace-snap01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629" y="14656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conferences\conference\iccv2015\figures\snapshots\salmon-palace-snap02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629" y="2281162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conferences\conference\iccv2015\figures\snapshots\salmon-palace-snap03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154" y="2283354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conferences\conference\iccv2015\figures\snapshots\salmon-palace-snap04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375" y="4545547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conferences\conference\iccv2015\figures\snapshots\salmon-palace-snap05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513" y="4544820"/>
            <a:ext cx="3070800" cy="2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conferences\conference\iccv2015\figures\snapshots\2015y04m24d_16512492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27" y="-3383"/>
            <a:ext cx="3200769" cy="22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conferences\conference\iccv2015\figures\snapshots\2015y04m24d_16532844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75" y="2277127"/>
            <a:ext cx="3200769" cy="22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conferences\conference\iccv2015\figures\snapshots\2015y04m24d_16551777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26" y="4561501"/>
            <a:ext cx="3200769" cy="22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ropbox\conferences\conference\iccv2015\figures\material\salmon-palace-view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7" y="-91653"/>
            <a:ext cx="5943600" cy="687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4840287" y="461358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１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99276" y="110875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592387" y="334683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67925" y="7253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１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867925" y="232844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67925" y="45835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387" y="6724650"/>
            <a:ext cx="34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Texture-mapped model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2216" y="6724650"/>
            <a:ext cx="2149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Target scene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85395" y="6724650"/>
            <a:ext cx="128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Walls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22587" y="6724650"/>
            <a:ext cx="2332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Walls+Details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4</cp:revision>
  <dcterms:created xsi:type="dcterms:W3CDTF">2006-08-16T00:00:00Z</dcterms:created>
  <dcterms:modified xsi:type="dcterms:W3CDTF">2015-04-24T21:59:57Z</dcterms:modified>
</cp:coreProperties>
</file>