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>
        <p:scale>
          <a:sx n="150" d="100"/>
          <a:sy n="150" d="100"/>
        </p:scale>
        <p:origin x="-504" y="-708"/>
      </p:cViewPr>
      <p:guideLst>
        <p:guide orient="horz" pos="11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18476"/>
            <a:ext cx="7772400" cy="77176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040257"/>
            <a:ext cx="6400800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44184"/>
            <a:ext cx="2057400" cy="307205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4184"/>
            <a:ext cx="6019800" cy="307205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313624"/>
            <a:ext cx="7772400" cy="715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526026"/>
            <a:ext cx="7772400" cy="787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840107"/>
            <a:ext cx="4038600" cy="23761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840107"/>
            <a:ext cx="4038600" cy="23761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141811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0" y="805935"/>
            <a:ext cx="4041775" cy="335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0" y="1141811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143353"/>
            <a:ext cx="3008313" cy="610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43354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753429"/>
            <a:ext cx="3008313" cy="2462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321710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2817854"/>
            <a:ext cx="5486400" cy="4225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44188"/>
            <a:ext cx="8229600" cy="60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40107"/>
            <a:ext cx="8229600" cy="237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正方形/長方形 898"/>
          <p:cNvSpPr/>
          <p:nvPr/>
        </p:nvSpPr>
        <p:spPr>
          <a:xfrm>
            <a:off x="4587457" y="102175"/>
            <a:ext cx="3950908" cy="3087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59244" y="91010"/>
            <a:ext cx="3950908" cy="3087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28313" y="710604"/>
            <a:ext cx="2967446" cy="1851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2" name="正方形/長方形 861"/>
          <p:cNvSpPr/>
          <p:nvPr/>
        </p:nvSpPr>
        <p:spPr>
          <a:xfrm>
            <a:off x="3895759" y="1337556"/>
            <a:ext cx="314393" cy="915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1" name="正方形/長方形 860"/>
          <p:cNvSpPr/>
          <p:nvPr/>
        </p:nvSpPr>
        <p:spPr>
          <a:xfrm>
            <a:off x="598597" y="1019132"/>
            <a:ext cx="329716" cy="1552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正方形/長方形 858"/>
          <p:cNvSpPr/>
          <p:nvPr/>
        </p:nvSpPr>
        <p:spPr>
          <a:xfrm>
            <a:off x="2253773" y="2550719"/>
            <a:ext cx="652837" cy="30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0" name="正方形/長方形 859"/>
          <p:cNvSpPr/>
          <p:nvPr/>
        </p:nvSpPr>
        <p:spPr>
          <a:xfrm>
            <a:off x="2906612" y="72034"/>
            <a:ext cx="659432" cy="638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1" name="正方形/長方形 790"/>
          <p:cNvSpPr/>
          <p:nvPr/>
        </p:nvSpPr>
        <p:spPr>
          <a:xfrm>
            <a:off x="928313" y="2561770"/>
            <a:ext cx="659432" cy="30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5" name="正方形/長方形 864"/>
          <p:cNvSpPr/>
          <p:nvPr/>
        </p:nvSpPr>
        <p:spPr>
          <a:xfrm>
            <a:off x="5250396" y="720502"/>
            <a:ext cx="2967446" cy="18511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6" name="正方形/長方形 865"/>
          <p:cNvSpPr/>
          <p:nvPr/>
        </p:nvSpPr>
        <p:spPr>
          <a:xfrm>
            <a:off x="8217842" y="1337556"/>
            <a:ext cx="314393" cy="925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7" name="正方形/長方形 866"/>
          <p:cNvSpPr/>
          <p:nvPr/>
        </p:nvSpPr>
        <p:spPr>
          <a:xfrm>
            <a:off x="4920680" y="1029029"/>
            <a:ext cx="329716" cy="1542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8" name="正方形/長方形 867"/>
          <p:cNvSpPr/>
          <p:nvPr/>
        </p:nvSpPr>
        <p:spPr>
          <a:xfrm>
            <a:off x="6575856" y="2560617"/>
            <a:ext cx="652837" cy="30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9" name="正方形/長方形 868"/>
          <p:cNvSpPr/>
          <p:nvPr/>
        </p:nvSpPr>
        <p:spPr>
          <a:xfrm>
            <a:off x="7228694" y="81932"/>
            <a:ext cx="659431" cy="638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0" name="正方形/長方形 869"/>
          <p:cNvSpPr/>
          <p:nvPr/>
        </p:nvSpPr>
        <p:spPr>
          <a:xfrm>
            <a:off x="5250396" y="2571668"/>
            <a:ext cx="659432" cy="30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2" name="グループ化 871"/>
          <p:cNvGrpSpPr/>
          <p:nvPr/>
        </p:nvGrpSpPr>
        <p:grpSpPr>
          <a:xfrm>
            <a:off x="4581327" y="81931"/>
            <a:ext cx="3950908" cy="3106797"/>
            <a:chOff x="134714" y="81337"/>
            <a:chExt cx="1952817" cy="1535598"/>
          </a:xfrm>
        </p:grpSpPr>
        <p:sp>
          <p:nvSpPr>
            <p:cNvPr id="873" name="正方形/長方形 872"/>
            <p:cNvSpPr/>
            <p:nvPr/>
          </p:nvSpPr>
          <p:spPr>
            <a:xfrm>
              <a:off x="134714" y="90717"/>
              <a:ext cx="1952817" cy="1526218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4" name="直線コネクタ 873"/>
            <p:cNvCxnSpPr/>
            <p:nvPr/>
          </p:nvCxnSpPr>
          <p:spPr>
            <a:xfrm>
              <a:off x="465415" y="9071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/>
            <p:cNvCxnSpPr/>
            <p:nvPr/>
          </p:nvCxnSpPr>
          <p:spPr>
            <a:xfrm>
              <a:off x="791353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/>
            <p:cNvCxnSpPr/>
            <p:nvPr/>
          </p:nvCxnSpPr>
          <p:spPr>
            <a:xfrm>
              <a:off x="628384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コネクタ 876"/>
            <p:cNvCxnSpPr/>
            <p:nvPr/>
          </p:nvCxnSpPr>
          <p:spPr>
            <a:xfrm>
              <a:off x="954322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コネクタ 877"/>
            <p:cNvCxnSpPr/>
            <p:nvPr/>
          </p:nvCxnSpPr>
          <p:spPr>
            <a:xfrm>
              <a:off x="1117291" y="8133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コネクタ 878"/>
            <p:cNvCxnSpPr/>
            <p:nvPr/>
          </p:nvCxnSpPr>
          <p:spPr>
            <a:xfrm>
              <a:off x="1280260" y="9071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コネクタ 879"/>
            <p:cNvCxnSpPr/>
            <p:nvPr/>
          </p:nvCxnSpPr>
          <p:spPr>
            <a:xfrm>
              <a:off x="1443229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コネクタ 880"/>
            <p:cNvCxnSpPr/>
            <p:nvPr/>
          </p:nvCxnSpPr>
          <p:spPr>
            <a:xfrm>
              <a:off x="1606198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>
              <a:off x="1769167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線コネクタ 882"/>
            <p:cNvCxnSpPr/>
            <p:nvPr/>
          </p:nvCxnSpPr>
          <p:spPr>
            <a:xfrm>
              <a:off x="1932136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線コネクタ 883"/>
            <p:cNvCxnSpPr/>
            <p:nvPr/>
          </p:nvCxnSpPr>
          <p:spPr>
            <a:xfrm>
              <a:off x="302446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線コネクタ 884"/>
            <p:cNvCxnSpPr/>
            <p:nvPr/>
          </p:nvCxnSpPr>
          <p:spPr>
            <a:xfrm rot="5400000">
              <a:off x="1107409" y="-573444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コネクタ 885"/>
            <p:cNvCxnSpPr/>
            <p:nvPr/>
          </p:nvCxnSpPr>
          <p:spPr>
            <a:xfrm rot="5400000">
              <a:off x="1107409" y="-268452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コネクタ 886"/>
            <p:cNvCxnSpPr/>
            <p:nvPr/>
          </p:nvCxnSpPr>
          <p:spPr>
            <a:xfrm rot="5400000">
              <a:off x="1107409" y="-420948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コネクタ 887"/>
            <p:cNvCxnSpPr/>
            <p:nvPr/>
          </p:nvCxnSpPr>
          <p:spPr>
            <a:xfrm rot="5400000">
              <a:off x="1107409" y="-725940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コネクタ 888"/>
            <p:cNvCxnSpPr/>
            <p:nvPr/>
          </p:nvCxnSpPr>
          <p:spPr>
            <a:xfrm rot="5400000">
              <a:off x="1107409" y="36540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コネクタ 889"/>
            <p:cNvCxnSpPr/>
            <p:nvPr/>
          </p:nvCxnSpPr>
          <p:spPr>
            <a:xfrm rot="5400000">
              <a:off x="1107409" y="341532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コネクタ 890"/>
            <p:cNvCxnSpPr/>
            <p:nvPr/>
          </p:nvCxnSpPr>
          <p:spPr>
            <a:xfrm rot="5400000">
              <a:off x="1107409" y="189036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線コネクタ 891"/>
            <p:cNvCxnSpPr/>
            <p:nvPr/>
          </p:nvCxnSpPr>
          <p:spPr>
            <a:xfrm rot="5400000">
              <a:off x="1107409" y="-115956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線コネクタ 892"/>
            <p:cNvCxnSpPr/>
            <p:nvPr/>
          </p:nvCxnSpPr>
          <p:spPr>
            <a:xfrm rot="5400000">
              <a:off x="1107409" y="494028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4" name="直線コネクタ 893"/>
          <p:cNvCxnSpPr>
            <a:endCxn id="871" idx="0"/>
          </p:cNvCxnSpPr>
          <p:nvPr/>
        </p:nvCxnSpPr>
        <p:spPr>
          <a:xfrm>
            <a:off x="6734118" y="100908"/>
            <a:ext cx="1" cy="928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円/楕円 894"/>
          <p:cNvSpPr/>
          <p:nvPr/>
        </p:nvSpPr>
        <p:spPr>
          <a:xfrm>
            <a:off x="6282745" y="769993"/>
            <a:ext cx="206266" cy="2062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6" name="円/楕円 895"/>
          <p:cNvSpPr/>
          <p:nvPr/>
        </p:nvSpPr>
        <p:spPr>
          <a:xfrm>
            <a:off x="6949867" y="769993"/>
            <a:ext cx="206266" cy="2062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" name="正方形/長方形 870"/>
          <p:cNvSpPr/>
          <p:nvPr/>
        </p:nvSpPr>
        <p:spPr>
          <a:xfrm>
            <a:off x="5580112" y="1029029"/>
            <a:ext cx="2308013" cy="1234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5403850" y="854824"/>
            <a:ext cx="2647950" cy="1581150"/>
          </a:xfrm>
          <a:custGeom>
            <a:avLst/>
            <a:gdLst>
              <a:gd name="connsiteX0" fmla="*/ 1752600 w 2647950"/>
              <a:gd name="connsiteY0" fmla="*/ 0 h 1581150"/>
              <a:gd name="connsiteX1" fmla="*/ 2647950 w 2647950"/>
              <a:gd name="connsiteY1" fmla="*/ 0 h 1581150"/>
              <a:gd name="connsiteX2" fmla="*/ 2647950 w 2647950"/>
              <a:gd name="connsiteY2" fmla="*/ 1581150 h 1581150"/>
              <a:gd name="connsiteX3" fmla="*/ 0 w 2647950"/>
              <a:gd name="connsiteY3" fmla="*/ 1581150 h 1581150"/>
              <a:gd name="connsiteX4" fmla="*/ 0 w 2647950"/>
              <a:gd name="connsiteY4" fmla="*/ 12700 h 1581150"/>
              <a:gd name="connsiteX5" fmla="*/ 863600 w 2647950"/>
              <a:gd name="connsiteY5" fmla="*/ 1270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950" h="1581150">
                <a:moveTo>
                  <a:pt x="1752600" y="0"/>
                </a:moveTo>
                <a:lnTo>
                  <a:pt x="2647950" y="0"/>
                </a:lnTo>
                <a:lnTo>
                  <a:pt x="2647950" y="1581150"/>
                </a:lnTo>
                <a:lnTo>
                  <a:pt x="0" y="1581150"/>
                </a:lnTo>
                <a:lnTo>
                  <a:pt x="0" y="12700"/>
                </a:lnTo>
                <a:lnTo>
                  <a:pt x="863600" y="12700"/>
                </a:ln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917462" y="1029029"/>
            <a:ext cx="989148" cy="1224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475656" y="1298059"/>
                <a:ext cx="5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Ω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98059"/>
                <a:ext cx="5301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7" name="テキスト ボックス 896"/>
              <p:cNvSpPr txBox="1"/>
              <p:nvPr/>
            </p:nvSpPr>
            <p:spPr>
              <a:xfrm>
                <a:off x="2129875" y="669410"/>
                <a:ext cx="564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Ω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97" name="テキスト ボックス 8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75" y="669410"/>
                <a:ext cx="56432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4" name="グループ化 793"/>
          <p:cNvGrpSpPr/>
          <p:nvPr/>
        </p:nvGrpSpPr>
        <p:grpSpPr>
          <a:xfrm>
            <a:off x="259244" y="72033"/>
            <a:ext cx="3950908" cy="3106797"/>
            <a:chOff x="134714" y="81337"/>
            <a:chExt cx="1952817" cy="1535598"/>
          </a:xfrm>
        </p:grpSpPr>
        <p:sp>
          <p:nvSpPr>
            <p:cNvPr id="795" name="正方形/長方形 794"/>
            <p:cNvSpPr/>
            <p:nvPr/>
          </p:nvSpPr>
          <p:spPr>
            <a:xfrm>
              <a:off x="134714" y="90717"/>
              <a:ext cx="1952817" cy="1526218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6" name="直線コネクタ 795"/>
            <p:cNvCxnSpPr/>
            <p:nvPr/>
          </p:nvCxnSpPr>
          <p:spPr>
            <a:xfrm>
              <a:off x="465415" y="9071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/>
            <p:cNvCxnSpPr/>
            <p:nvPr/>
          </p:nvCxnSpPr>
          <p:spPr>
            <a:xfrm>
              <a:off x="791353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/>
            <p:cNvCxnSpPr/>
            <p:nvPr/>
          </p:nvCxnSpPr>
          <p:spPr>
            <a:xfrm>
              <a:off x="628384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/>
            <p:cNvCxnSpPr/>
            <p:nvPr/>
          </p:nvCxnSpPr>
          <p:spPr>
            <a:xfrm>
              <a:off x="954322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線コネクタ 799"/>
            <p:cNvCxnSpPr/>
            <p:nvPr/>
          </p:nvCxnSpPr>
          <p:spPr>
            <a:xfrm>
              <a:off x="1117291" y="8133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線コネクタ 800"/>
            <p:cNvCxnSpPr/>
            <p:nvPr/>
          </p:nvCxnSpPr>
          <p:spPr>
            <a:xfrm>
              <a:off x="1280260" y="9071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線コネクタ 801"/>
            <p:cNvCxnSpPr/>
            <p:nvPr/>
          </p:nvCxnSpPr>
          <p:spPr>
            <a:xfrm>
              <a:off x="1443229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線コネクタ 802"/>
            <p:cNvCxnSpPr/>
            <p:nvPr/>
          </p:nvCxnSpPr>
          <p:spPr>
            <a:xfrm>
              <a:off x="1606198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線コネクタ 803"/>
            <p:cNvCxnSpPr/>
            <p:nvPr/>
          </p:nvCxnSpPr>
          <p:spPr>
            <a:xfrm>
              <a:off x="1769167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/>
            <p:cNvCxnSpPr/>
            <p:nvPr/>
          </p:nvCxnSpPr>
          <p:spPr>
            <a:xfrm>
              <a:off x="1932136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線コネクタ 805"/>
            <p:cNvCxnSpPr/>
            <p:nvPr/>
          </p:nvCxnSpPr>
          <p:spPr>
            <a:xfrm>
              <a:off x="302446" y="100097"/>
              <a:ext cx="0" cy="151683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線コネクタ 806"/>
            <p:cNvCxnSpPr/>
            <p:nvPr/>
          </p:nvCxnSpPr>
          <p:spPr>
            <a:xfrm rot="5400000">
              <a:off x="1107409" y="-573444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線コネクタ 807"/>
            <p:cNvCxnSpPr/>
            <p:nvPr/>
          </p:nvCxnSpPr>
          <p:spPr>
            <a:xfrm rot="5400000">
              <a:off x="1107409" y="-268452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線コネクタ 808"/>
            <p:cNvCxnSpPr/>
            <p:nvPr/>
          </p:nvCxnSpPr>
          <p:spPr>
            <a:xfrm rot="5400000">
              <a:off x="1107409" y="-420948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線コネクタ 809"/>
            <p:cNvCxnSpPr/>
            <p:nvPr/>
          </p:nvCxnSpPr>
          <p:spPr>
            <a:xfrm rot="5400000">
              <a:off x="1107409" y="-725940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線コネクタ 810"/>
            <p:cNvCxnSpPr/>
            <p:nvPr/>
          </p:nvCxnSpPr>
          <p:spPr>
            <a:xfrm rot="5400000">
              <a:off x="1107409" y="36540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/>
            <p:cNvCxnSpPr/>
            <p:nvPr/>
          </p:nvCxnSpPr>
          <p:spPr>
            <a:xfrm rot="5400000">
              <a:off x="1107409" y="341532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線コネクタ 812"/>
            <p:cNvCxnSpPr/>
            <p:nvPr/>
          </p:nvCxnSpPr>
          <p:spPr>
            <a:xfrm rot="5400000">
              <a:off x="1107409" y="189036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線コネクタ 813"/>
            <p:cNvCxnSpPr/>
            <p:nvPr/>
          </p:nvCxnSpPr>
          <p:spPr>
            <a:xfrm rot="5400000">
              <a:off x="1107409" y="-115956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線コネクタ 814"/>
            <p:cNvCxnSpPr/>
            <p:nvPr/>
          </p:nvCxnSpPr>
          <p:spPr>
            <a:xfrm rot="5400000">
              <a:off x="1107409" y="494028"/>
              <a:ext cx="0" cy="1940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/>
          <p:cNvSpPr txBox="1"/>
          <p:nvPr/>
        </p:nvSpPr>
        <p:spPr>
          <a:xfrm>
            <a:off x="5962186" y="148272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free-space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33200" y="3189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0" name="テキスト ボックス 899"/>
          <p:cNvSpPr txBox="1"/>
          <p:nvPr/>
        </p:nvSpPr>
        <p:spPr>
          <a:xfrm>
            <a:off x="6513546" y="31899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40</cp:revision>
  <dcterms:modified xsi:type="dcterms:W3CDTF">2015-04-20T05:03:53Z</dcterms:modified>
</cp:coreProperties>
</file>