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6799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308"/>
      </p:cViewPr>
      <p:guideLst>
        <p:guide orient="horz" pos="14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53819"/>
            <a:ext cx="7772400" cy="100315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651971"/>
            <a:ext cx="6400800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87416"/>
            <a:ext cx="2057400" cy="399312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87416"/>
            <a:ext cx="6019800" cy="399312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007301"/>
            <a:ext cx="7772400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83564"/>
            <a:ext cx="7772400" cy="10237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91989"/>
            <a:ext cx="4038600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91989"/>
            <a:ext cx="4038600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47572"/>
            <a:ext cx="4040188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484151"/>
            <a:ext cx="4040188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047572"/>
            <a:ext cx="4041775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484151"/>
            <a:ext cx="4041775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186332"/>
            <a:ext cx="3008313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186332"/>
            <a:ext cx="5111750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979324"/>
            <a:ext cx="3008313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275965"/>
            <a:ext cx="548640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18162"/>
            <a:ext cx="548640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3662712"/>
            <a:ext cx="548640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87415"/>
            <a:ext cx="8229600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91989"/>
            <a:ext cx="8229600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337621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337621"/>
            <a:ext cx="2895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337621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8" descr="C:\Users\S\Dropbox\conferences\conference\ICCV2015_\figures\material\synthetic1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 t="7039" r="15850" b="17723"/>
          <a:stretch/>
        </p:blipFill>
        <p:spPr bwMode="auto">
          <a:xfrm>
            <a:off x="5322912" y="2501845"/>
            <a:ext cx="3528392" cy="215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C:\Users\S\Dropbox\conferences\conference\ICCV2015_\figures\material\synthetic0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0" t="12579" r="46638" b="32323"/>
          <a:stretch/>
        </p:blipFill>
        <p:spPr bwMode="auto">
          <a:xfrm>
            <a:off x="8236" y="42911"/>
            <a:ext cx="2224962" cy="172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C:\Users\S\Dropbox\conferences\conference\ICCV2015_\figures\material\synthetic0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3085" r="24956" b="23834"/>
          <a:stretch/>
        </p:blipFill>
        <p:spPr bwMode="auto">
          <a:xfrm>
            <a:off x="2530624" y="0"/>
            <a:ext cx="3082818" cy="20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1" descr="C:\Users\S\Dropbox\conferences\conference\ICCV2015_\figures\material\synthetic0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4" t="4284" r="16054" b="18333"/>
          <a:stretch/>
        </p:blipFill>
        <p:spPr bwMode="auto">
          <a:xfrm>
            <a:off x="5796135" y="0"/>
            <a:ext cx="3268471" cy="20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C:\Users\S\Dropbox\conferences\conference\ICCV2015_\figures\material\synthetic09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8" t="11015" r="46296" b="32437"/>
          <a:stretch/>
        </p:blipFill>
        <p:spPr bwMode="auto">
          <a:xfrm>
            <a:off x="0" y="2108560"/>
            <a:ext cx="2233198" cy="178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3" descr="C:\Users\S\Dropbox\conferences\conference\ICCV2015_\figures\material\synthetic10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t="4798" r="23200" b="27153"/>
          <a:stretch/>
        </p:blipFill>
        <p:spPr bwMode="auto">
          <a:xfrm>
            <a:off x="2233198" y="2276984"/>
            <a:ext cx="3089714" cy="192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888121" y="1772816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(S1)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746768" y="1772816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(S2)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69496" y="1772816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(S3)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99592" y="422108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(S4)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758239" y="422108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(S5)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80967" y="422108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(S6)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5</cp:revision>
  <dcterms:created xsi:type="dcterms:W3CDTF">2015-04-19T05:12:15Z</dcterms:created>
  <dcterms:modified xsi:type="dcterms:W3CDTF">2015-04-19T05:20:35Z</dcterms:modified>
</cp:coreProperties>
</file>