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030" y="-1740"/>
      </p:cViewPr>
      <p:guideLst>
        <p:guide orient="horz" pos="15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5765"/>
            <a:ext cx="7772400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56178"/>
            <a:ext cx="6400800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1847"/>
            <a:ext cx="2057400" cy="43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1847"/>
            <a:ext cx="6019800" cy="43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8868"/>
            <a:ext cx="7772400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6301"/>
            <a:ext cx="7772400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6074"/>
            <a:ext cx="4038600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6074"/>
            <a:ext cx="4038600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8237"/>
            <a:ext cx="4040188" cy="4701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8433"/>
            <a:ext cx="4040188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28237"/>
            <a:ext cx="4041775" cy="4701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98433"/>
            <a:ext cx="4041775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0679"/>
            <a:ext cx="3008313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680"/>
            <a:ext cx="5111750" cy="4301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54733"/>
            <a:ext cx="3008313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8219"/>
            <a:ext cx="5486400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0361"/>
            <a:ext cx="5486400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44746"/>
            <a:ext cx="5486400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847"/>
            <a:ext cx="8229600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6074"/>
            <a:ext cx="8229600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 descr="C:\Users\satos_000\Desktop\sketchup\wallprofil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19" y="25400"/>
            <a:ext cx="4370164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Users\satos_000\Desktop\sketchup\wallprofil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436" y="25400"/>
            <a:ext cx="4370164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178019" y="2561488"/>
            <a:ext cx="4370164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Rectangle 77"/>
          <p:cNvSpPr/>
          <p:nvPr/>
        </p:nvSpPr>
        <p:spPr>
          <a:xfrm>
            <a:off x="4621436" y="2561488"/>
            <a:ext cx="4370164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Rectangle 78"/>
          <p:cNvSpPr/>
          <p:nvPr/>
        </p:nvSpPr>
        <p:spPr>
          <a:xfrm>
            <a:off x="1143000" y="3171088"/>
            <a:ext cx="609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Rectangle 79"/>
          <p:cNvSpPr/>
          <p:nvPr/>
        </p:nvSpPr>
        <p:spPr>
          <a:xfrm>
            <a:off x="7489810" y="3171088"/>
            <a:ext cx="609600" cy="1524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1752600" y="3933088"/>
            <a:ext cx="2784478" cy="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78019" y="3933088"/>
            <a:ext cx="953876" cy="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150699" y="3937553"/>
            <a:ext cx="685800" cy="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06922" y="3933088"/>
            <a:ext cx="2860678" cy="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131895" y="3171088"/>
            <a:ext cx="620705" cy="15240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Rectangle 85"/>
          <p:cNvSpPr/>
          <p:nvPr/>
        </p:nvSpPr>
        <p:spPr>
          <a:xfrm>
            <a:off x="7467600" y="3171088"/>
            <a:ext cx="620705" cy="15240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1214414" y="3702255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Ω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4" y="3702255"/>
                <a:ext cx="461986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7546959" y="3702254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Ω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59" y="3702254"/>
                <a:ext cx="4619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1131895" y="4624728"/>
            <a:ext cx="242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map (wall-1)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67794" y="4627238"/>
            <a:ext cx="242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map (wall-2)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1460390" y="2561489"/>
            <a:ext cx="0" cy="609599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7777952" y="2514600"/>
            <a:ext cx="0" cy="609599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173257" y="3397455"/>
                <a:ext cx="114300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7" y="3397455"/>
                <a:ext cx="1143000" cy="4934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2667000" y="3417547"/>
                <a:ext cx="114300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417547"/>
                <a:ext cx="1143000" cy="4934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5438765" y="3397454"/>
                <a:ext cx="1143000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765" y="3397454"/>
                <a:ext cx="1143000" cy="50796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7968342" y="3334093"/>
                <a:ext cx="1143000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342" y="3334093"/>
                <a:ext cx="1143000" cy="50796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325657" y="2568463"/>
                <a:ext cx="114300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57" y="2568463"/>
                <a:ext cx="1143000" cy="49340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6413930" y="2572696"/>
                <a:ext cx="1143000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30" y="2572696"/>
                <a:ext cx="1143000" cy="50796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3303579" y="152400"/>
            <a:ext cx="1012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Wall-1</a:t>
            </a:r>
            <a:endParaRPr kumimoji="1" lang="ja-JP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724400" y="193151"/>
            <a:ext cx="1012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Wall-2</a:t>
            </a:r>
            <a:endParaRPr kumimoji="1" lang="ja-JP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56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satos_000</dc:creator>
  <cp:lastModifiedBy>satoshi.ikehata@gmail.com</cp:lastModifiedBy>
  <cp:revision>13</cp:revision>
  <dcterms:created xsi:type="dcterms:W3CDTF">2006-08-16T00:00:00Z</dcterms:created>
  <dcterms:modified xsi:type="dcterms:W3CDTF">2015-04-24T05:02:09Z</dcterms:modified>
</cp:coreProperties>
</file>