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5800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1020"/>
      </p:cViewPr>
      <p:guideLst>
        <p:guide orient="horz" pos="17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33438"/>
            <a:ext cx="7772400" cy="119609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162036"/>
            <a:ext cx="6400800" cy="14260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3462"/>
            <a:ext cx="2057400" cy="476113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23462"/>
            <a:ext cx="6019800" cy="47611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585708"/>
            <a:ext cx="7772400" cy="11082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365070"/>
            <a:ext cx="7772400" cy="1220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49056"/>
            <a:ext cx="4040188" cy="5205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69605"/>
            <a:ext cx="4040188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9" y="1249056"/>
            <a:ext cx="4041775" cy="5205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9" y="1769605"/>
            <a:ext cx="4041775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22172"/>
            <a:ext cx="3008313" cy="9455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22170"/>
            <a:ext cx="5111750" cy="47624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167681"/>
            <a:ext cx="3008313" cy="3816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906044"/>
            <a:ext cx="5486400" cy="46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98589"/>
            <a:ext cx="5486400" cy="3348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367175"/>
            <a:ext cx="5486400" cy="6548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23462"/>
            <a:ext cx="8229600" cy="930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02015"/>
            <a:ext cx="8229600" cy="368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5171892"/>
            <a:ext cx="2895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S\Dropbox\conferences\conference\ICCV2015_\figures\material\comp_lumber_cashew_1_18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0" r="27307"/>
          <a:stretch/>
        </p:blipFill>
        <p:spPr bwMode="auto">
          <a:xfrm>
            <a:off x="6994014" y="-148058"/>
            <a:ext cx="212766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S\Dropbox\conferences\conference\ICCV2015_\figures\material\1-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6" b="4517"/>
          <a:stretch/>
        </p:blipFill>
        <p:spPr bwMode="auto">
          <a:xfrm>
            <a:off x="179512" y="2367989"/>
            <a:ext cx="2391986" cy="23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S\Dropbox\conferences\conference\ICCV2015_\figures\material\1-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5708"/>
            <a:ext cx="2391986" cy="19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\Dropbox\conferences\conference\ICCV2015_\figures\material\comp_lumber_cashew_1_110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4" t="6820" r="21708" b="2769"/>
          <a:stretch/>
        </p:blipFill>
        <p:spPr bwMode="auto">
          <a:xfrm>
            <a:off x="2768428" y="2628329"/>
            <a:ext cx="2018560" cy="20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S\Dropbox\conferences\conference\ICCV2015_\figures\material\comp_lumber_cashew_1_110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2" r="22293"/>
          <a:stretch/>
        </p:blipFill>
        <p:spPr bwMode="auto">
          <a:xfrm>
            <a:off x="4950764" y="2630457"/>
            <a:ext cx="1819699" cy="21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S\Dropbox\conferences\conference\ICCV2015_\figures\material\comp_lumber_cashew_1_110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7" r="23281"/>
          <a:stretch/>
        </p:blipFill>
        <p:spPr bwMode="auto">
          <a:xfrm>
            <a:off x="6992978" y="2678020"/>
            <a:ext cx="1827494" cy="220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S\Dropbox\conferences\conference\ICCV2015_\figures\material\comp_lumber_cashew_1_1800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1" r="27129"/>
          <a:stretch/>
        </p:blipFill>
        <p:spPr bwMode="auto">
          <a:xfrm>
            <a:off x="2801030" y="-179983"/>
            <a:ext cx="213362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S\Dropbox\conferences\conference\ICCV2015_\figures\material\comp_lumber_cashew_1_180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4" r="27880"/>
          <a:stretch/>
        </p:blipFill>
        <p:spPr bwMode="auto">
          <a:xfrm>
            <a:off x="4951800" y="-182760"/>
            <a:ext cx="204221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フリーフォーム 54"/>
          <p:cNvSpPr/>
          <p:nvPr/>
        </p:nvSpPr>
        <p:spPr>
          <a:xfrm>
            <a:off x="688063" y="260648"/>
            <a:ext cx="1403287" cy="1874067"/>
          </a:xfrm>
          <a:custGeom>
            <a:avLst/>
            <a:gdLst>
              <a:gd name="connsiteX0" fmla="*/ 0 w 1403287"/>
              <a:gd name="connsiteY0" fmla="*/ 235390 h 1874067"/>
              <a:gd name="connsiteX1" fmla="*/ 0 w 1403287"/>
              <a:gd name="connsiteY1" fmla="*/ 1720158 h 1874067"/>
              <a:gd name="connsiteX2" fmla="*/ 1367074 w 1403287"/>
              <a:gd name="connsiteY2" fmla="*/ 1874067 h 1874067"/>
              <a:gd name="connsiteX3" fmla="*/ 1403287 w 1403287"/>
              <a:gd name="connsiteY3" fmla="*/ 0 h 1874067"/>
              <a:gd name="connsiteX4" fmla="*/ 0 w 1403287"/>
              <a:gd name="connsiteY4" fmla="*/ 235390 h 187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287" h="1874067">
                <a:moveTo>
                  <a:pt x="0" y="235390"/>
                </a:moveTo>
                <a:lnTo>
                  <a:pt x="0" y="1720158"/>
                </a:lnTo>
                <a:lnTo>
                  <a:pt x="1367074" y="1874067"/>
                </a:lnTo>
                <a:lnTo>
                  <a:pt x="1403287" y="0"/>
                </a:lnTo>
                <a:lnTo>
                  <a:pt x="0" y="23539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55"/>
          <p:cNvSpPr/>
          <p:nvPr/>
        </p:nvSpPr>
        <p:spPr>
          <a:xfrm>
            <a:off x="657225" y="2484028"/>
            <a:ext cx="1714500" cy="2295525"/>
          </a:xfrm>
          <a:custGeom>
            <a:avLst/>
            <a:gdLst>
              <a:gd name="connsiteX0" fmla="*/ 0 w 1714500"/>
              <a:gd name="connsiteY0" fmla="*/ 438150 h 2295525"/>
              <a:gd name="connsiteX1" fmla="*/ 114300 w 1714500"/>
              <a:gd name="connsiteY1" fmla="*/ 1962150 h 2295525"/>
              <a:gd name="connsiteX2" fmla="*/ 1695450 w 1714500"/>
              <a:gd name="connsiteY2" fmla="*/ 2295525 h 2295525"/>
              <a:gd name="connsiteX3" fmla="*/ 1714500 w 1714500"/>
              <a:gd name="connsiteY3" fmla="*/ 0 h 2295525"/>
              <a:gd name="connsiteX4" fmla="*/ 0 w 1714500"/>
              <a:gd name="connsiteY4" fmla="*/ 43815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2295525">
                <a:moveTo>
                  <a:pt x="0" y="438150"/>
                </a:moveTo>
                <a:lnTo>
                  <a:pt x="114300" y="1962150"/>
                </a:lnTo>
                <a:lnTo>
                  <a:pt x="1695450" y="2295525"/>
                </a:lnTo>
                <a:lnTo>
                  <a:pt x="1714500" y="0"/>
                </a:lnTo>
                <a:lnTo>
                  <a:pt x="0" y="438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56"/>
          <p:cNvSpPr txBox="1"/>
          <p:nvPr/>
        </p:nvSpPr>
        <p:spPr>
          <a:xfrm>
            <a:off x="607798" y="4952012"/>
            <a:ext cx="137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Target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57"/>
          <p:cNvSpPr txBox="1"/>
          <p:nvPr/>
        </p:nvSpPr>
        <p:spPr>
          <a:xfrm>
            <a:off x="2699792" y="49520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Graph cuts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58"/>
          <p:cNvSpPr txBox="1"/>
          <p:nvPr/>
        </p:nvSpPr>
        <p:spPr>
          <a:xfrm>
            <a:off x="5076056" y="4952012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Low-rank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59"/>
          <p:cNvSpPr txBox="1"/>
          <p:nvPr/>
        </p:nvSpPr>
        <p:spPr>
          <a:xfrm>
            <a:off x="7102294" y="4767346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Low-rank </a:t>
            </a:r>
          </a:p>
          <a:p>
            <a:pPr algn="ctr"/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Label cost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satoshi.ikehata@gmail.com</cp:lastModifiedBy>
  <cp:revision>7</cp:revision>
  <dcterms:created xsi:type="dcterms:W3CDTF">2015-04-18T22:51:13Z</dcterms:created>
  <dcterms:modified xsi:type="dcterms:W3CDTF">2015-04-20T18:24:27Z</dcterms:modified>
</cp:coreProperties>
</file>