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4673600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258822"/>
            <a:ext cx="7772400" cy="139315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マスタ タイトルの書式設定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651972"/>
            <a:ext cx="6400800" cy="202162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マスタ サブタイトルの書式設定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マスタ タイトルの書式設定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マスタ テキストの書式設定</a:t>
            </a:r>
            <a:endParaRPr sz="3200"/>
          </a:p>
          <a:p>
            <a:pPr lvl="1">
              <a:defRPr sz="1800"/>
            </a:pPr>
            <a:r>
              <a:rPr sz="3200"/>
              <a:t>第 2 レベル</a:t>
            </a:r>
            <a:endParaRPr sz="3200"/>
          </a:p>
          <a:p>
            <a:pPr lvl="2">
              <a:defRPr sz="1800"/>
            </a:pPr>
            <a:r>
              <a:rPr sz="3200"/>
              <a:t>第 3 レベル</a:t>
            </a:r>
            <a:endParaRPr sz="3200"/>
          </a:p>
          <a:p>
            <a:pPr lvl="3">
              <a:defRPr sz="1800"/>
            </a:pPr>
            <a:r>
              <a:rPr sz="3200"/>
              <a:t>第 4 レベル</a:t>
            </a:r>
            <a:endParaRPr sz="3200"/>
          </a:p>
          <a:p>
            <a:pPr lvl="4">
              <a:defRPr sz="1800"/>
            </a:pPr>
            <a:r>
              <a:rPr sz="3200"/>
              <a:t>第 5 レベル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436795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マスタ タイトルの書式設定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187415"/>
            <a:ext cx="6019800" cy="44861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マスタ テキストの書式設定</a:t>
            </a:r>
            <a:endParaRPr sz="3200"/>
          </a:p>
          <a:p>
            <a:pPr lvl="1">
              <a:defRPr sz="1800"/>
            </a:pPr>
            <a:r>
              <a:rPr sz="3200"/>
              <a:t>第 2 レベル</a:t>
            </a:r>
            <a:endParaRPr sz="3200"/>
          </a:p>
          <a:p>
            <a:pPr lvl="2">
              <a:defRPr sz="1800"/>
            </a:pPr>
            <a:r>
              <a:rPr sz="3200"/>
              <a:t>第 3 レベル</a:t>
            </a:r>
            <a:endParaRPr sz="3200"/>
          </a:p>
          <a:p>
            <a:pPr lvl="3">
              <a:defRPr sz="1800"/>
            </a:pPr>
            <a:r>
              <a:rPr sz="3200"/>
              <a:t>第 4 レベル</a:t>
            </a:r>
            <a:endParaRPr sz="3200"/>
          </a:p>
          <a:p>
            <a:pPr lvl="4">
              <a:defRPr sz="1800"/>
            </a:pPr>
            <a:r>
              <a:rPr sz="3200"/>
              <a:t>第 5 レベル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マスタ タイトルの書式設定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マスタ テキストの書式設定</a:t>
            </a:r>
            <a:endParaRPr sz="3200"/>
          </a:p>
          <a:p>
            <a:pPr lvl="1">
              <a:defRPr sz="1800"/>
            </a:pPr>
            <a:r>
              <a:rPr sz="3200"/>
              <a:t>第 2 レベル</a:t>
            </a:r>
            <a:endParaRPr sz="3200"/>
          </a:p>
          <a:p>
            <a:pPr lvl="2">
              <a:defRPr sz="1800"/>
            </a:pPr>
            <a:r>
              <a:rPr sz="3200"/>
              <a:t>第 3 レベル</a:t>
            </a:r>
            <a:endParaRPr sz="3200"/>
          </a:p>
          <a:p>
            <a:pPr lvl="3">
              <a:defRPr sz="1800"/>
            </a:pPr>
            <a:r>
              <a:rPr sz="3200"/>
              <a:t>第 4 レベル</a:t>
            </a:r>
            <a:endParaRPr sz="3200"/>
          </a:p>
          <a:p>
            <a:pPr lvl="4">
              <a:defRPr sz="1800"/>
            </a:pPr>
            <a:r>
              <a:rPr sz="3200"/>
              <a:t>第 5 レベル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3007302"/>
            <a:ext cx="7772401" cy="929491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マスタ タイトルの書式設定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1983564"/>
            <a:ext cx="7772401" cy="102373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マスタ テキストの書式設定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マスタ タイトルの書式設定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091988"/>
            <a:ext cx="4038600" cy="358161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マスタ テキストの書式設定</a:t>
            </a:r>
            <a:endParaRPr sz="2800"/>
          </a:p>
          <a:p>
            <a:pPr lvl="1">
              <a:defRPr sz="1800"/>
            </a:pPr>
            <a:r>
              <a:rPr sz="2800"/>
              <a:t>第 2 レベル</a:t>
            </a:r>
            <a:endParaRPr sz="2800"/>
          </a:p>
          <a:p>
            <a:pPr lvl="2">
              <a:defRPr sz="1800"/>
            </a:pPr>
            <a:r>
              <a:rPr sz="2800"/>
              <a:t>第 3 レベル</a:t>
            </a:r>
            <a:endParaRPr sz="2800"/>
          </a:p>
          <a:p>
            <a:pPr lvl="3">
              <a:defRPr sz="1800"/>
            </a:pPr>
            <a:r>
              <a:rPr sz="2800"/>
              <a:t>第 4 レベル</a:t>
            </a:r>
            <a:endParaRPr sz="2800"/>
          </a:p>
          <a:p>
            <a:pPr lvl="4">
              <a:defRPr sz="1800"/>
            </a:pPr>
            <a:r>
              <a:rPr sz="2800"/>
              <a:t>第 5 レベル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75250"/>
            <a:ext cx="8229600" cy="80432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マスタ タイトルの書式設定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979573"/>
            <a:ext cx="4040188" cy="50457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 lvl="0">
              <a:defRPr b="0" sz="1800"/>
            </a:pPr>
            <a:r>
              <a:rPr b="1" sz="2400"/>
              <a:t>マスタ テキストの書式設定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64317"/>
            <a:ext cx="8229600" cy="102619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マスタ タイトルの書式設定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1" y="0"/>
            <a:ext cx="3008315" cy="979323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マスタ タイトルの書式設定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186332"/>
            <a:ext cx="5111750" cy="448726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マスタ テキストの書式設定</a:t>
            </a:r>
            <a:endParaRPr sz="3200"/>
          </a:p>
          <a:p>
            <a:pPr lvl="1">
              <a:defRPr sz="1800"/>
            </a:pPr>
            <a:r>
              <a:rPr sz="3200"/>
              <a:t>第 2 レベル</a:t>
            </a:r>
            <a:endParaRPr sz="3200"/>
          </a:p>
          <a:p>
            <a:pPr lvl="2">
              <a:defRPr sz="1800"/>
            </a:pPr>
            <a:r>
              <a:rPr sz="3200"/>
              <a:t>第 3 レベル</a:t>
            </a:r>
            <a:endParaRPr sz="3200"/>
          </a:p>
          <a:p>
            <a:pPr lvl="3">
              <a:defRPr sz="1800"/>
            </a:pPr>
            <a:r>
              <a:rPr sz="3200"/>
              <a:t>第 4 レベル</a:t>
            </a:r>
            <a:endParaRPr sz="3200"/>
          </a:p>
          <a:p>
            <a:pPr lvl="4">
              <a:defRPr sz="1800"/>
            </a:pPr>
            <a:r>
              <a:rPr sz="3200"/>
              <a:t>第 5 レベル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3275965"/>
            <a:ext cx="5486401" cy="386747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マスタ タイトルの書式設定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3662710"/>
            <a:ext cx="5486401" cy="54924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マスタ テキストの書式設定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62835"/>
            <a:ext cx="8229600" cy="10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マスタ タイトルの書式設定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091988"/>
            <a:ext cx="8229600" cy="3581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マスタ テキストの書式設定</a:t>
            </a:r>
            <a:endParaRPr sz="3200"/>
          </a:p>
          <a:p>
            <a:pPr lvl="1">
              <a:defRPr sz="1800"/>
            </a:pPr>
            <a:r>
              <a:rPr sz="3200"/>
              <a:t>第 2 レベル</a:t>
            </a:r>
            <a:endParaRPr sz="3200"/>
          </a:p>
          <a:p>
            <a:pPr lvl="2">
              <a:defRPr sz="1800"/>
            </a:pPr>
            <a:r>
              <a:rPr sz="3200"/>
              <a:t>第 3 レベル</a:t>
            </a:r>
            <a:endParaRPr sz="3200"/>
          </a:p>
          <a:p>
            <a:pPr lvl="3">
              <a:defRPr sz="1800"/>
            </a:pPr>
            <a:r>
              <a:rPr sz="3200"/>
              <a:t>第 4 レベル</a:t>
            </a:r>
            <a:endParaRPr sz="3200"/>
          </a:p>
          <a:p>
            <a:pPr lvl="4">
              <a:defRPr sz="1800"/>
            </a:pPr>
            <a:r>
              <a:rPr sz="3200"/>
              <a:t>第 5 レベル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432758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1.png" descr="C:\Users\S\Dropbox\conferences\conference\ICCV2015_\figures\material\mesh_normal0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8590" y="45996"/>
            <a:ext cx="2196002" cy="1368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image2.png" descr="C:\Users\S\Dropbox\conferences\conference\ICCV2015_\figures\material\mesh_normal0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496" y="44623"/>
            <a:ext cx="2196001" cy="1368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image3.png" descr="C:\Users\S\Dropbox\conferences\conference\ICCV2015_\figures\material\lumber-cashew-samemesh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58496" y="45995"/>
            <a:ext cx="2196002" cy="1368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image4.png" descr="C:\Users\S\Dropbox\conferences\conference\ICCV2015_\figures\material\equal-sky-samemesh05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38590" y="1488332"/>
            <a:ext cx="2196002" cy="136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image5.png" descr="C:\Users\S\Dropbox\conferences\conference\ICCV2015_\figures\material\equal-sky-samemesh04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5496" y="1487646"/>
            <a:ext cx="2196001" cy="136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image6.png" descr="C:\Users\S\Dropbox\conferences\conference\ICCV2015_\figures\material\equal-sky-samemesh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958496" y="1489448"/>
            <a:ext cx="2196002" cy="136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age7.png" descr="C:\Users\S\Dropbox\conferences\conference\ICCV2015_\figures\material\red-lion-samemsh03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38590" y="2930668"/>
            <a:ext cx="2196002" cy="136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image8.png" descr="C:\Users\S\Dropbox\conferences\conference\ICCV2015_\figures\material\red-lion-samemsh02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5496" y="2930668"/>
            <a:ext cx="2196001" cy="136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image9.png" descr="C:\Users\S\Dropbox\conferences\conference\ICCV2015_\figures\material\red-lion-samemesh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958496" y="2932900"/>
            <a:ext cx="2196002" cy="136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606728" y="4237399"/>
            <a:ext cx="105277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2400"/>
              <a:t>Poisson</a:t>
            </a:r>
          </a:p>
        </p:txBody>
      </p:sp>
      <p:sp>
        <p:nvSpPr>
          <p:cNvPr id="59" name="Shape 59"/>
          <p:cNvSpPr/>
          <p:nvPr/>
        </p:nvSpPr>
        <p:spPr>
          <a:xfrm>
            <a:off x="2952770" y="4237399"/>
            <a:ext cx="967642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2400"/>
              <a:t>Vgcuts</a:t>
            </a:r>
          </a:p>
        </p:txBody>
      </p:sp>
      <p:sp>
        <p:nvSpPr>
          <p:cNvPr id="60" name="Shape 60"/>
          <p:cNvSpPr/>
          <p:nvPr/>
        </p:nvSpPr>
        <p:spPr>
          <a:xfrm>
            <a:off x="7243617" y="4237399"/>
            <a:ext cx="162576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2400"/>
              <a:t>Target scene</a:t>
            </a:r>
          </a:p>
        </p:txBody>
      </p:sp>
      <p:pic>
        <p:nvPicPr>
          <p:cNvPr id="61" name="image10.png" descr="C:\Users\S\Dropbox\conferences\conference\ICCV2015_\figures\material\mesh_normal00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618782" y="45996"/>
            <a:ext cx="2196001" cy="1368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image11.png" descr="C:\Users\S\Dropbox\conferences\conference\ICCV2015_\figures\material\equal-sky-samemesh03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618782" y="1488332"/>
            <a:ext cx="2196001" cy="136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image12.png" descr="C:\Users\S\Dropbox\conferences\conference\ICCV2015_\figures\material\red-lion-samemsh00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618782" y="2930668"/>
            <a:ext cx="2196001" cy="1368001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/>
        </p:nvSpPr>
        <p:spPr>
          <a:xfrm>
            <a:off x="5368395" y="4246488"/>
            <a:ext cx="696774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2400"/>
              <a:t>Ours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