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960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14" y="-372"/>
      </p:cViewPr>
      <p:guideLst>
        <p:guide orient="horz" pos="12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9AF4-2C1F-474B-844A-82BB5E2849C0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528638" y="685800"/>
            <a:ext cx="79152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26B1E-530F-4614-8A3C-8744512BF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71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26B1E-530F-4614-8A3C-8744512BFC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97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230420"/>
            <a:ext cx="7772400" cy="84900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244460"/>
            <a:ext cx="6400800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8617"/>
            <a:ext cx="2057400" cy="337952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58617"/>
            <a:ext cx="6019800" cy="33795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2545189"/>
            <a:ext cx="777240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678763"/>
            <a:ext cx="7772400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924191"/>
            <a:ext cx="4038600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924191"/>
            <a:ext cx="4038600" cy="26139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886599"/>
            <a:ext cx="4040188" cy="369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256091"/>
            <a:ext cx="4040188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886599"/>
            <a:ext cx="4041775" cy="369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256091"/>
            <a:ext cx="4041775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157700"/>
            <a:ext cx="3008313" cy="6711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157700"/>
            <a:ext cx="5111750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828838"/>
            <a:ext cx="3008313" cy="2709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2772569"/>
            <a:ext cx="5486400" cy="3273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353906"/>
            <a:ext cx="5486400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3099887"/>
            <a:ext cx="5486400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158616"/>
            <a:ext cx="8229600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924191"/>
            <a:ext cx="8229600" cy="26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2015/4/18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3671087"/>
            <a:ext cx="2895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3671087"/>
            <a:ext cx="2133600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70497"/>
              </p:ext>
            </p:extLst>
          </p:nvPr>
        </p:nvGraphicFramePr>
        <p:xfrm>
          <a:off x="17748" y="61348"/>
          <a:ext cx="9108504" cy="38381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87020"/>
                <a:gridCol w="2042614"/>
                <a:gridCol w="2647627"/>
                <a:gridCol w="2331243"/>
              </a:tblGrid>
              <a:tr h="31984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ja-JP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points 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</a:t>
                      </a:r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panorama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</a:t>
                      </a:r>
                      <a:r>
                        <a:rPr lang="en-US" sz="200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rooms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262146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524292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synthetic2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786438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synthetic3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262146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synthetic4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524292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synthetic5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786438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lumber-cashew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4933172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red-lion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10065236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equal-sky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4534136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salmon-palace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4227235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9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new-breeze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10225793</a:t>
                      </a:r>
                      <a:endParaRPr lang="en-US" altLang="ja-JP" sz="20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ja-JP" sz="20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54</Words>
  <Application>Microsoft Office PowerPoint</Application>
  <PresentationFormat>ユーザー設定</PresentationFormat>
  <Paragraphs>49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</dc:creator>
  <cp:lastModifiedBy>S</cp:lastModifiedBy>
  <cp:revision>5</cp:revision>
  <dcterms:created xsi:type="dcterms:W3CDTF">2015-04-18T08:33:48Z</dcterms:created>
  <dcterms:modified xsi:type="dcterms:W3CDTF">2015-04-19T07:52:14Z</dcterms:modified>
</cp:coreProperties>
</file>