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/>
        </p:nvGrpSpPr>
        <p:grpSpPr>
          <a:xfrm>
            <a:off x="1066800" y="361632"/>
            <a:ext cx="7521908" cy="6113640"/>
            <a:chOff x="1298170" y="483712"/>
            <a:chExt cx="6370174" cy="5177536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1316427" y="2931984"/>
              <a:ext cx="62646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316427" y="4228128"/>
              <a:ext cx="62646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083467" y="483712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5454471" y="517300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50991" y="483712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316427" y="1635840"/>
              <a:ext cx="62646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2272797" y="1530912"/>
              <a:ext cx="134636" cy="639723"/>
              <a:chOff x="395536" y="1412776"/>
              <a:chExt cx="216024" cy="1026441"/>
            </a:xfrm>
          </p:grpSpPr>
          <p:sp>
            <p:nvSpPr>
              <p:cNvPr id="341" name="Rectangle 340"/>
              <p:cNvSpPr/>
              <p:nvPr/>
            </p:nvSpPr>
            <p:spPr>
              <a:xfrm rot="16200000">
                <a:off x="150709" y="1978366"/>
                <a:ext cx="70567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 rot="16200000">
                <a:off x="-967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466743" y="1925910"/>
                <a:ext cx="73608" cy="353549"/>
                <a:chOff x="1198385" y="1324618"/>
                <a:chExt cx="73608" cy="353549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1198385" y="1450864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1198385" y="1324618"/>
                  <a:ext cx="73608" cy="353549"/>
                </a:xfrm>
                <a:custGeom>
                  <a:avLst/>
                  <a:gdLst>
                    <a:gd name="connsiteX0" fmla="*/ 0 w 161364"/>
                    <a:gd name="connsiteY0" fmla="*/ 0 h 676195"/>
                    <a:gd name="connsiteX1" fmla="*/ 0 w 161364"/>
                    <a:gd name="connsiteY1" fmla="*/ 607039 h 676195"/>
                    <a:gd name="connsiteX2" fmla="*/ 161364 w 161364"/>
                    <a:gd name="connsiteY2" fmla="*/ 676195 h 676195"/>
                    <a:gd name="connsiteX3" fmla="*/ 161364 w 161364"/>
                    <a:gd name="connsiteY3" fmla="*/ 53788 h 676195"/>
                    <a:gd name="connsiteX4" fmla="*/ 0 w 161364"/>
                    <a:gd name="connsiteY4" fmla="*/ 0 h 6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364" h="676195">
                      <a:moveTo>
                        <a:pt x="0" y="0"/>
                      </a:moveTo>
                      <a:lnTo>
                        <a:pt x="0" y="607039"/>
                      </a:lnTo>
                      <a:lnTo>
                        <a:pt x="161364" y="676195"/>
                      </a:lnTo>
                      <a:lnTo>
                        <a:pt x="161364" y="53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2922630" y="920859"/>
              <a:ext cx="138764" cy="639723"/>
              <a:chOff x="740208" y="1412776"/>
              <a:chExt cx="222648" cy="1026441"/>
            </a:xfrm>
          </p:grpSpPr>
          <p:sp>
            <p:nvSpPr>
              <p:cNvPr id="336" name="Rectangle 335"/>
              <p:cNvSpPr/>
              <p:nvPr/>
            </p:nvSpPr>
            <p:spPr>
              <a:xfrm rot="16200000">
                <a:off x="495381" y="1978366"/>
                <a:ext cx="705678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 rot="16200000">
                <a:off x="34162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816951" y="1925910"/>
                <a:ext cx="73608" cy="353549"/>
                <a:chOff x="1198385" y="1324618"/>
                <a:chExt cx="73608" cy="353549"/>
              </a:xfrm>
            </p:grpSpPr>
            <p:sp>
              <p:nvSpPr>
                <p:cNvPr id="339" name="Freeform 338"/>
                <p:cNvSpPr/>
                <p:nvPr/>
              </p:nvSpPr>
              <p:spPr>
                <a:xfrm>
                  <a:off x="1198385" y="1450864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1198385" y="1324618"/>
                  <a:ext cx="73608" cy="353549"/>
                </a:xfrm>
                <a:custGeom>
                  <a:avLst/>
                  <a:gdLst>
                    <a:gd name="connsiteX0" fmla="*/ 0 w 161364"/>
                    <a:gd name="connsiteY0" fmla="*/ 0 h 676195"/>
                    <a:gd name="connsiteX1" fmla="*/ 0 w 161364"/>
                    <a:gd name="connsiteY1" fmla="*/ 607039 h 676195"/>
                    <a:gd name="connsiteX2" fmla="*/ 161364 w 161364"/>
                    <a:gd name="connsiteY2" fmla="*/ 676195 h 676195"/>
                    <a:gd name="connsiteX3" fmla="*/ 161364 w 161364"/>
                    <a:gd name="connsiteY3" fmla="*/ 53788 h 676195"/>
                    <a:gd name="connsiteX4" fmla="*/ 0 w 161364"/>
                    <a:gd name="connsiteY4" fmla="*/ 0 h 6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364" h="676195">
                      <a:moveTo>
                        <a:pt x="0" y="0"/>
                      </a:moveTo>
                      <a:lnTo>
                        <a:pt x="0" y="607039"/>
                      </a:lnTo>
                      <a:lnTo>
                        <a:pt x="161364" y="676195"/>
                      </a:lnTo>
                      <a:lnTo>
                        <a:pt x="161364" y="53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05" name="Group 204"/>
            <p:cNvGrpSpPr/>
            <p:nvPr/>
          </p:nvGrpSpPr>
          <p:grpSpPr>
            <a:xfrm>
              <a:off x="2265045" y="2362237"/>
              <a:ext cx="134636" cy="493665"/>
              <a:chOff x="395536" y="4343451"/>
              <a:chExt cx="216024" cy="792089"/>
            </a:xfrm>
          </p:grpSpPr>
          <p:sp>
            <p:nvSpPr>
              <p:cNvPr id="331" name="Rectangle 330"/>
              <p:cNvSpPr/>
              <p:nvPr/>
            </p:nvSpPr>
            <p:spPr>
              <a:xfrm rot="16200000">
                <a:off x="107504" y="4631484"/>
                <a:ext cx="79208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 rot="16200000">
                <a:off x="107504" y="4631483"/>
                <a:ext cx="79208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33" name="Group 332"/>
              <p:cNvGrpSpPr/>
              <p:nvPr/>
            </p:nvGrpSpPr>
            <p:grpSpPr>
              <a:xfrm>
                <a:off x="466743" y="4656093"/>
                <a:ext cx="73614" cy="228511"/>
                <a:chOff x="1366838" y="1488370"/>
                <a:chExt cx="73614" cy="228511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366844" y="1488370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Freeform 334"/>
                <p:cNvSpPr/>
                <p:nvPr/>
              </p:nvSpPr>
              <p:spPr>
                <a:xfrm>
                  <a:off x="1366838" y="1490663"/>
                  <a:ext cx="71437" cy="226218"/>
                </a:xfrm>
                <a:custGeom>
                  <a:avLst/>
                  <a:gdLst>
                    <a:gd name="connsiteX0" fmla="*/ 0 w 71437"/>
                    <a:gd name="connsiteY0" fmla="*/ 0 h 226218"/>
                    <a:gd name="connsiteX1" fmla="*/ 0 w 71437"/>
                    <a:gd name="connsiteY1" fmla="*/ 197643 h 226218"/>
                    <a:gd name="connsiteX2" fmla="*/ 71437 w 71437"/>
                    <a:gd name="connsiteY2" fmla="*/ 226218 h 226218"/>
                    <a:gd name="connsiteX3" fmla="*/ 71437 w 71437"/>
                    <a:gd name="connsiteY3" fmla="*/ 23812 h 226218"/>
                    <a:gd name="connsiteX4" fmla="*/ 0 w 71437"/>
                    <a:gd name="connsiteY4" fmla="*/ 0 h 22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37" h="226218">
                      <a:moveTo>
                        <a:pt x="0" y="0"/>
                      </a:moveTo>
                      <a:lnTo>
                        <a:pt x="0" y="197643"/>
                      </a:lnTo>
                      <a:lnTo>
                        <a:pt x="71437" y="226218"/>
                      </a:lnTo>
                      <a:lnTo>
                        <a:pt x="71437" y="238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206" name="Straight Connector 205"/>
            <p:cNvCxnSpPr/>
            <p:nvPr/>
          </p:nvCxnSpPr>
          <p:spPr>
            <a:xfrm>
              <a:off x="6933051" y="620688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2620701" y="649380"/>
              <a:ext cx="718057" cy="221350"/>
              <a:chOff x="6011564" y="6192769"/>
              <a:chExt cx="1152128" cy="355158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428092" y="6230688"/>
                <a:ext cx="367799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6011564" y="6237312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8" name="Group 327"/>
              <p:cNvGrpSpPr/>
              <p:nvPr/>
            </p:nvGrpSpPr>
            <p:grpSpPr>
              <a:xfrm>
                <a:off x="6464285" y="6192769"/>
                <a:ext cx="286099" cy="355158"/>
                <a:chOff x="407254" y="1021976"/>
                <a:chExt cx="891348" cy="1106501"/>
              </a:xfrm>
            </p:grpSpPr>
            <p:sp>
              <p:nvSpPr>
                <p:cNvPr id="329" name="Freeform 328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>
                <a:xfrm>
                  <a:off x="717042" y="1340258"/>
                  <a:ext cx="207468" cy="637774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1352431" y="3140178"/>
              <a:ext cx="720646" cy="221350"/>
              <a:chOff x="4495837" y="332656"/>
              <a:chExt cx="1156283" cy="355158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4495837" y="436883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499992" y="445383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4568811" y="332656"/>
                <a:ext cx="286099" cy="355158"/>
                <a:chOff x="407254" y="1021976"/>
                <a:chExt cx="891348" cy="1106501"/>
              </a:xfrm>
            </p:grpSpPr>
            <p:sp>
              <p:nvSpPr>
                <p:cNvPr id="324" name="Freeform 323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" name="Freeform 324"/>
                <p:cNvSpPr/>
                <p:nvPr/>
              </p:nvSpPr>
              <p:spPr>
                <a:xfrm>
                  <a:off x="427985" y="1193576"/>
                  <a:ext cx="207469" cy="637774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09" name="Group 208"/>
            <p:cNvGrpSpPr/>
            <p:nvPr/>
          </p:nvGrpSpPr>
          <p:grpSpPr>
            <a:xfrm>
              <a:off x="1316427" y="1801508"/>
              <a:ext cx="718057" cy="221350"/>
              <a:chOff x="2987824" y="375972"/>
              <a:chExt cx="1152128" cy="355158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3347864" y="455020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987824" y="455020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8" name="Group 317"/>
              <p:cNvGrpSpPr/>
              <p:nvPr/>
            </p:nvGrpSpPr>
            <p:grpSpPr>
              <a:xfrm>
                <a:off x="3420838" y="375972"/>
                <a:ext cx="286099" cy="355158"/>
                <a:chOff x="407254" y="1021976"/>
                <a:chExt cx="891348" cy="1106501"/>
              </a:xfrm>
            </p:grpSpPr>
            <p:sp>
              <p:nvSpPr>
                <p:cNvPr id="319" name="Freeform 318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0" name="Freeform 319"/>
                <p:cNvSpPr/>
                <p:nvPr/>
              </p:nvSpPr>
              <p:spPr>
                <a:xfrm>
                  <a:off x="717043" y="1340257"/>
                  <a:ext cx="207469" cy="637775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210" name="Straight Connector 209"/>
            <p:cNvCxnSpPr/>
            <p:nvPr/>
          </p:nvCxnSpPr>
          <p:spPr>
            <a:xfrm>
              <a:off x="1298170" y="2247326"/>
              <a:ext cx="6282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352431" y="3529700"/>
              <a:ext cx="6228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388435" y="4825844"/>
              <a:ext cx="6279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387477" y="517300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739597" y="517300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138106" y="620688"/>
              <a:ext cx="0" cy="5040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/>
            <p:cNvGrpSpPr/>
            <p:nvPr/>
          </p:nvGrpSpPr>
          <p:grpSpPr>
            <a:xfrm>
              <a:off x="1316427" y="2516262"/>
              <a:ext cx="718057" cy="221350"/>
              <a:chOff x="2987824" y="375972"/>
              <a:chExt cx="1152128" cy="355158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3347864" y="455020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987824" y="455020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3420838" y="375972"/>
                <a:ext cx="286099" cy="355158"/>
                <a:chOff x="407254" y="1021976"/>
                <a:chExt cx="891348" cy="1106501"/>
              </a:xfrm>
            </p:grpSpPr>
            <p:sp>
              <p:nvSpPr>
                <p:cNvPr id="314" name="Freeform 313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5" name="Freeform 314"/>
                <p:cNvSpPr/>
                <p:nvPr/>
              </p:nvSpPr>
              <p:spPr>
                <a:xfrm>
                  <a:off x="717043" y="1340257"/>
                  <a:ext cx="207469" cy="637775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17" name="Group 216"/>
            <p:cNvGrpSpPr/>
            <p:nvPr/>
          </p:nvGrpSpPr>
          <p:grpSpPr>
            <a:xfrm>
              <a:off x="1345455" y="3803218"/>
              <a:ext cx="720646" cy="221350"/>
              <a:chOff x="4495837" y="332656"/>
              <a:chExt cx="1156283" cy="355158"/>
            </a:xfrm>
          </p:grpSpPr>
          <p:sp>
            <p:nvSpPr>
              <p:cNvPr id="306" name="Rectangle 305"/>
              <p:cNvSpPr/>
              <p:nvPr/>
            </p:nvSpPr>
            <p:spPr>
              <a:xfrm>
                <a:off x="4495837" y="436883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499992" y="445383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8" name="Group 307"/>
              <p:cNvGrpSpPr/>
              <p:nvPr/>
            </p:nvGrpSpPr>
            <p:grpSpPr>
              <a:xfrm>
                <a:off x="4568811" y="332656"/>
                <a:ext cx="286099" cy="355158"/>
                <a:chOff x="407254" y="1021976"/>
                <a:chExt cx="891348" cy="1106501"/>
              </a:xfrm>
            </p:grpSpPr>
            <p:sp>
              <p:nvSpPr>
                <p:cNvPr id="309" name="Freeform 308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0" name="Freeform 309"/>
                <p:cNvSpPr/>
                <p:nvPr/>
              </p:nvSpPr>
              <p:spPr>
                <a:xfrm>
                  <a:off x="427985" y="1193576"/>
                  <a:ext cx="207469" cy="637774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18" name="Group 217"/>
            <p:cNvGrpSpPr/>
            <p:nvPr/>
          </p:nvGrpSpPr>
          <p:grpSpPr>
            <a:xfrm>
              <a:off x="2260283" y="2924228"/>
              <a:ext cx="134636" cy="639723"/>
              <a:chOff x="395536" y="1412776"/>
              <a:chExt cx="216024" cy="1026441"/>
            </a:xfrm>
          </p:grpSpPr>
          <p:sp>
            <p:nvSpPr>
              <p:cNvPr id="301" name="Rectangle 300"/>
              <p:cNvSpPr/>
              <p:nvPr/>
            </p:nvSpPr>
            <p:spPr>
              <a:xfrm rot="16200000">
                <a:off x="150709" y="1978366"/>
                <a:ext cx="70567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16200000">
                <a:off x="-967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466743" y="1925910"/>
                <a:ext cx="73608" cy="353549"/>
                <a:chOff x="1198385" y="1324618"/>
                <a:chExt cx="73608" cy="353549"/>
              </a:xfrm>
            </p:grpSpPr>
            <p:sp>
              <p:nvSpPr>
                <p:cNvPr id="304" name="Freeform 303"/>
                <p:cNvSpPr/>
                <p:nvPr/>
              </p:nvSpPr>
              <p:spPr>
                <a:xfrm>
                  <a:off x="1198385" y="1450864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Freeform 304"/>
                <p:cNvSpPr/>
                <p:nvPr/>
              </p:nvSpPr>
              <p:spPr>
                <a:xfrm>
                  <a:off x="1198385" y="1324618"/>
                  <a:ext cx="73608" cy="353549"/>
                </a:xfrm>
                <a:custGeom>
                  <a:avLst/>
                  <a:gdLst>
                    <a:gd name="connsiteX0" fmla="*/ 0 w 161364"/>
                    <a:gd name="connsiteY0" fmla="*/ 0 h 676195"/>
                    <a:gd name="connsiteX1" fmla="*/ 0 w 161364"/>
                    <a:gd name="connsiteY1" fmla="*/ 607039 h 676195"/>
                    <a:gd name="connsiteX2" fmla="*/ 161364 w 161364"/>
                    <a:gd name="connsiteY2" fmla="*/ 676195 h 676195"/>
                    <a:gd name="connsiteX3" fmla="*/ 161364 w 161364"/>
                    <a:gd name="connsiteY3" fmla="*/ 53788 h 676195"/>
                    <a:gd name="connsiteX4" fmla="*/ 0 w 161364"/>
                    <a:gd name="connsiteY4" fmla="*/ 0 h 6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364" h="676195">
                      <a:moveTo>
                        <a:pt x="0" y="0"/>
                      </a:moveTo>
                      <a:lnTo>
                        <a:pt x="0" y="607039"/>
                      </a:lnTo>
                      <a:lnTo>
                        <a:pt x="161364" y="676195"/>
                      </a:lnTo>
                      <a:lnTo>
                        <a:pt x="161364" y="53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19" name="Group 218"/>
            <p:cNvGrpSpPr/>
            <p:nvPr/>
          </p:nvGrpSpPr>
          <p:grpSpPr>
            <a:xfrm>
              <a:off x="2252531" y="3755553"/>
              <a:ext cx="134636" cy="493665"/>
              <a:chOff x="395536" y="4343451"/>
              <a:chExt cx="216024" cy="792089"/>
            </a:xfrm>
          </p:grpSpPr>
          <p:sp>
            <p:nvSpPr>
              <p:cNvPr id="296" name="Rectangle 295"/>
              <p:cNvSpPr/>
              <p:nvPr/>
            </p:nvSpPr>
            <p:spPr>
              <a:xfrm rot="16200000">
                <a:off x="107504" y="4631484"/>
                <a:ext cx="79208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16200000">
                <a:off x="107504" y="4631483"/>
                <a:ext cx="79208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6743" y="4656093"/>
                <a:ext cx="73614" cy="228511"/>
                <a:chOff x="1366838" y="1488370"/>
                <a:chExt cx="73614" cy="228511"/>
              </a:xfrm>
            </p:grpSpPr>
            <p:sp>
              <p:nvSpPr>
                <p:cNvPr id="299" name="Freeform 298"/>
                <p:cNvSpPr/>
                <p:nvPr/>
              </p:nvSpPr>
              <p:spPr>
                <a:xfrm>
                  <a:off x="1366844" y="1488370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Freeform 299"/>
                <p:cNvSpPr/>
                <p:nvPr/>
              </p:nvSpPr>
              <p:spPr>
                <a:xfrm>
                  <a:off x="1366838" y="1490663"/>
                  <a:ext cx="71437" cy="226218"/>
                </a:xfrm>
                <a:custGeom>
                  <a:avLst/>
                  <a:gdLst>
                    <a:gd name="connsiteX0" fmla="*/ 0 w 71437"/>
                    <a:gd name="connsiteY0" fmla="*/ 0 h 226218"/>
                    <a:gd name="connsiteX1" fmla="*/ 0 w 71437"/>
                    <a:gd name="connsiteY1" fmla="*/ 197643 h 226218"/>
                    <a:gd name="connsiteX2" fmla="*/ 71437 w 71437"/>
                    <a:gd name="connsiteY2" fmla="*/ 226218 h 226218"/>
                    <a:gd name="connsiteX3" fmla="*/ 71437 w 71437"/>
                    <a:gd name="connsiteY3" fmla="*/ 23812 h 226218"/>
                    <a:gd name="connsiteX4" fmla="*/ 0 w 71437"/>
                    <a:gd name="connsiteY4" fmla="*/ 0 h 22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37" h="226218">
                      <a:moveTo>
                        <a:pt x="0" y="0"/>
                      </a:moveTo>
                      <a:lnTo>
                        <a:pt x="0" y="197643"/>
                      </a:lnTo>
                      <a:lnTo>
                        <a:pt x="71437" y="226218"/>
                      </a:lnTo>
                      <a:lnTo>
                        <a:pt x="71437" y="238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0" name="Group 219"/>
            <p:cNvGrpSpPr/>
            <p:nvPr/>
          </p:nvGrpSpPr>
          <p:grpSpPr>
            <a:xfrm>
              <a:off x="1553690" y="4537812"/>
              <a:ext cx="272170" cy="146505"/>
              <a:chOff x="7681520" y="413639"/>
              <a:chExt cx="436698" cy="235068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7686170" y="430846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681520" y="430846"/>
                <a:ext cx="43669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Freeform 294"/>
              <p:cNvSpPr/>
              <p:nvPr/>
            </p:nvSpPr>
            <p:spPr>
              <a:xfrm>
                <a:off x="7850621" y="413639"/>
                <a:ext cx="76468" cy="235068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1561479" y="5041868"/>
              <a:ext cx="272170" cy="146505"/>
              <a:chOff x="7681520" y="413639"/>
              <a:chExt cx="436698" cy="23506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7686170" y="430846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7681520" y="430846"/>
                <a:ext cx="43669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>
                <a:off x="7850621" y="413639"/>
                <a:ext cx="76468" cy="235068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2260283" y="4292942"/>
              <a:ext cx="134636" cy="639723"/>
              <a:chOff x="395536" y="1412776"/>
              <a:chExt cx="216024" cy="1026441"/>
            </a:xfrm>
          </p:grpSpPr>
          <p:sp>
            <p:nvSpPr>
              <p:cNvPr id="285" name="Rectangle 284"/>
              <p:cNvSpPr/>
              <p:nvPr/>
            </p:nvSpPr>
            <p:spPr>
              <a:xfrm rot="16200000">
                <a:off x="150709" y="1978366"/>
                <a:ext cx="70567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16200000">
                <a:off x="-967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7" name="Group 286"/>
              <p:cNvGrpSpPr/>
              <p:nvPr/>
            </p:nvGrpSpPr>
            <p:grpSpPr>
              <a:xfrm>
                <a:off x="466743" y="1925910"/>
                <a:ext cx="73608" cy="353549"/>
                <a:chOff x="1198385" y="1324618"/>
                <a:chExt cx="73608" cy="353549"/>
              </a:xfrm>
            </p:grpSpPr>
            <p:sp>
              <p:nvSpPr>
                <p:cNvPr id="288" name="Freeform 287"/>
                <p:cNvSpPr/>
                <p:nvPr/>
              </p:nvSpPr>
              <p:spPr>
                <a:xfrm>
                  <a:off x="1198385" y="1450864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9" name="Freeform 288"/>
                <p:cNvSpPr/>
                <p:nvPr/>
              </p:nvSpPr>
              <p:spPr>
                <a:xfrm>
                  <a:off x="1198385" y="1324618"/>
                  <a:ext cx="73608" cy="353549"/>
                </a:xfrm>
                <a:custGeom>
                  <a:avLst/>
                  <a:gdLst>
                    <a:gd name="connsiteX0" fmla="*/ 0 w 161364"/>
                    <a:gd name="connsiteY0" fmla="*/ 0 h 676195"/>
                    <a:gd name="connsiteX1" fmla="*/ 0 w 161364"/>
                    <a:gd name="connsiteY1" fmla="*/ 607039 h 676195"/>
                    <a:gd name="connsiteX2" fmla="*/ 161364 w 161364"/>
                    <a:gd name="connsiteY2" fmla="*/ 676195 h 676195"/>
                    <a:gd name="connsiteX3" fmla="*/ 161364 w 161364"/>
                    <a:gd name="connsiteY3" fmla="*/ 53788 h 676195"/>
                    <a:gd name="connsiteX4" fmla="*/ 0 w 161364"/>
                    <a:gd name="connsiteY4" fmla="*/ 0 h 6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364" h="676195">
                      <a:moveTo>
                        <a:pt x="0" y="0"/>
                      </a:moveTo>
                      <a:lnTo>
                        <a:pt x="0" y="607039"/>
                      </a:lnTo>
                      <a:lnTo>
                        <a:pt x="161364" y="676195"/>
                      </a:lnTo>
                      <a:lnTo>
                        <a:pt x="161364" y="53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3" name="Group 222"/>
            <p:cNvGrpSpPr/>
            <p:nvPr/>
          </p:nvGrpSpPr>
          <p:grpSpPr>
            <a:xfrm>
              <a:off x="2252531" y="5124267"/>
              <a:ext cx="134636" cy="493665"/>
              <a:chOff x="395536" y="4343451"/>
              <a:chExt cx="216024" cy="792089"/>
            </a:xfrm>
          </p:grpSpPr>
          <p:sp>
            <p:nvSpPr>
              <p:cNvPr id="280" name="Rectangle 279"/>
              <p:cNvSpPr/>
              <p:nvPr/>
            </p:nvSpPr>
            <p:spPr>
              <a:xfrm rot="16200000">
                <a:off x="107504" y="4631484"/>
                <a:ext cx="79208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 rot="16200000">
                <a:off x="107504" y="4631483"/>
                <a:ext cx="79208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6743" y="4656093"/>
                <a:ext cx="73614" cy="228511"/>
                <a:chOff x="1366838" y="1488370"/>
                <a:chExt cx="73614" cy="228511"/>
              </a:xfrm>
            </p:grpSpPr>
            <p:sp>
              <p:nvSpPr>
                <p:cNvPr id="283" name="Freeform 282"/>
                <p:cNvSpPr/>
                <p:nvPr/>
              </p:nvSpPr>
              <p:spPr>
                <a:xfrm>
                  <a:off x="1366844" y="1488370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Freeform 283"/>
                <p:cNvSpPr/>
                <p:nvPr/>
              </p:nvSpPr>
              <p:spPr>
                <a:xfrm>
                  <a:off x="1366838" y="1490663"/>
                  <a:ext cx="71437" cy="226218"/>
                </a:xfrm>
                <a:custGeom>
                  <a:avLst/>
                  <a:gdLst>
                    <a:gd name="connsiteX0" fmla="*/ 0 w 71437"/>
                    <a:gd name="connsiteY0" fmla="*/ 0 h 226218"/>
                    <a:gd name="connsiteX1" fmla="*/ 0 w 71437"/>
                    <a:gd name="connsiteY1" fmla="*/ 197643 h 226218"/>
                    <a:gd name="connsiteX2" fmla="*/ 71437 w 71437"/>
                    <a:gd name="connsiteY2" fmla="*/ 226218 h 226218"/>
                    <a:gd name="connsiteX3" fmla="*/ 71437 w 71437"/>
                    <a:gd name="connsiteY3" fmla="*/ 23812 h 226218"/>
                    <a:gd name="connsiteX4" fmla="*/ 0 w 71437"/>
                    <a:gd name="connsiteY4" fmla="*/ 0 h 22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37" h="226218">
                      <a:moveTo>
                        <a:pt x="0" y="0"/>
                      </a:moveTo>
                      <a:lnTo>
                        <a:pt x="0" y="197643"/>
                      </a:lnTo>
                      <a:lnTo>
                        <a:pt x="71437" y="226218"/>
                      </a:lnTo>
                      <a:lnTo>
                        <a:pt x="71437" y="238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4" name="Group 223"/>
            <p:cNvGrpSpPr/>
            <p:nvPr/>
          </p:nvGrpSpPr>
          <p:grpSpPr>
            <a:xfrm>
              <a:off x="3406682" y="644054"/>
              <a:ext cx="718057" cy="221350"/>
              <a:chOff x="6011564" y="6192769"/>
              <a:chExt cx="1152128" cy="355158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6428092" y="6230688"/>
                <a:ext cx="367799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6011564" y="6237312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6464285" y="6192769"/>
                <a:ext cx="286099" cy="355158"/>
                <a:chOff x="407254" y="1021976"/>
                <a:chExt cx="891348" cy="1106501"/>
              </a:xfrm>
            </p:grpSpPr>
            <p:sp>
              <p:nvSpPr>
                <p:cNvPr id="278" name="Freeform 277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" name="Freeform 278"/>
                <p:cNvSpPr/>
                <p:nvPr/>
              </p:nvSpPr>
              <p:spPr>
                <a:xfrm>
                  <a:off x="717042" y="1340258"/>
                  <a:ext cx="207468" cy="637774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5" name="Group 224"/>
            <p:cNvGrpSpPr/>
            <p:nvPr/>
          </p:nvGrpSpPr>
          <p:grpSpPr>
            <a:xfrm>
              <a:off x="3666281" y="1020670"/>
              <a:ext cx="138764" cy="493873"/>
              <a:chOff x="740208" y="4343117"/>
              <a:chExt cx="222648" cy="792423"/>
            </a:xfrm>
          </p:grpSpPr>
          <p:sp>
            <p:nvSpPr>
              <p:cNvPr id="270" name="Rectangle 269"/>
              <p:cNvSpPr/>
              <p:nvPr/>
            </p:nvSpPr>
            <p:spPr>
              <a:xfrm rot="16200000">
                <a:off x="452176" y="4631484"/>
                <a:ext cx="792088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16200000">
                <a:off x="458633" y="4631316"/>
                <a:ext cx="79242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2" name="Group 271"/>
              <p:cNvGrpSpPr/>
              <p:nvPr/>
            </p:nvGrpSpPr>
            <p:grpSpPr>
              <a:xfrm>
                <a:off x="811413" y="4671566"/>
                <a:ext cx="73614" cy="228511"/>
                <a:chOff x="1366838" y="1488370"/>
                <a:chExt cx="73614" cy="228511"/>
              </a:xfrm>
            </p:grpSpPr>
            <p:sp>
              <p:nvSpPr>
                <p:cNvPr id="273" name="Freeform 272"/>
                <p:cNvSpPr/>
                <p:nvPr/>
              </p:nvSpPr>
              <p:spPr>
                <a:xfrm>
                  <a:off x="1366844" y="1488370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>
                  <a:off x="1366838" y="1490663"/>
                  <a:ext cx="71437" cy="226218"/>
                </a:xfrm>
                <a:custGeom>
                  <a:avLst/>
                  <a:gdLst>
                    <a:gd name="connsiteX0" fmla="*/ 0 w 71437"/>
                    <a:gd name="connsiteY0" fmla="*/ 0 h 226218"/>
                    <a:gd name="connsiteX1" fmla="*/ 0 w 71437"/>
                    <a:gd name="connsiteY1" fmla="*/ 197643 h 226218"/>
                    <a:gd name="connsiteX2" fmla="*/ 71437 w 71437"/>
                    <a:gd name="connsiteY2" fmla="*/ 226218 h 226218"/>
                    <a:gd name="connsiteX3" fmla="*/ 71437 w 71437"/>
                    <a:gd name="connsiteY3" fmla="*/ 23812 h 226218"/>
                    <a:gd name="connsiteX4" fmla="*/ 0 w 71437"/>
                    <a:gd name="connsiteY4" fmla="*/ 0 h 22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37" h="226218">
                      <a:moveTo>
                        <a:pt x="0" y="0"/>
                      </a:moveTo>
                      <a:lnTo>
                        <a:pt x="0" y="197643"/>
                      </a:lnTo>
                      <a:lnTo>
                        <a:pt x="71437" y="226218"/>
                      </a:lnTo>
                      <a:lnTo>
                        <a:pt x="71437" y="238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6" name="Group 225"/>
            <p:cNvGrpSpPr/>
            <p:nvPr/>
          </p:nvGrpSpPr>
          <p:grpSpPr>
            <a:xfrm>
              <a:off x="4064661" y="633784"/>
              <a:ext cx="718057" cy="221350"/>
              <a:chOff x="4499992" y="724915"/>
              <a:chExt cx="1152128" cy="355158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4499992" y="790055"/>
                <a:ext cx="427893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499992" y="796679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7" name="Group 266"/>
              <p:cNvGrpSpPr/>
              <p:nvPr/>
            </p:nvGrpSpPr>
            <p:grpSpPr>
              <a:xfrm>
                <a:off x="4572000" y="724915"/>
                <a:ext cx="286099" cy="355158"/>
                <a:chOff x="407254" y="1021976"/>
                <a:chExt cx="891348" cy="1106501"/>
              </a:xfrm>
            </p:grpSpPr>
            <p:sp>
              <p:nvSpPr>
                <p:cNvPr id="268" name="Freeform 267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>
                  <a:off x="427985" y="1193576"/>
                  <a:ext cx="207469" cy="637774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7" name="Group 226"/>
            <p:cNvGrpSpPr/>
            <p:nvPr/>
          </p:nvGrpSpPr>
          <p:grpSpPr>
            <a:xfrm>
              <a:off x="4354307" y="924576"/>
              <a:ext cx="138764" cy="639723"/>
              <a:chOff x="740208" y="1412776"/>
              <a:chExt cx="222648" cy="1026441"/>
            </a:xfrm>
          </p:grpSpPr>
          <p:sp>
            <p:nvSpPr>
              <p:cNvPr id="260" name="Rectangle 259"/>
              <p:cNvSpPr/>
              <p:nvPr/>
            </p:nvSpPr>
            <p:spPr>
              <a:xfrm rot="16200000">
                <a:off x="495381" y="1978366"/>
                <a:ext cx="705678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16200000">
                <a:off x="34162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2" name="Group 261"/>
              <p:cNvGrpSpPr/>
              <p:nvPr/>
            </p:nvGrpSpPr>
            <p:grpSpPr>
              <a:xfrm>
                <a:off x="816951" y="1925910"/>
                <a:ext cx="73608" cy="353549"/>
                <a:chOff x="1198385" y="1324618"/>
                <a:chExt cx="73608" cy="353549"/>
              </a:xfrm>
            </p:grpSpPr>
            <p:sp>
              <p:nvSpPr>
                <p:cNvPr id="263" name="Freeform 262"/>
                <p:cNvSpPr/>
                <p:nvPr/>
              </p:nvSpPr>
              <p:spPr>
                <a:xfrm>
                  <a:off x="1198385" y="1450864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4" name="Freeform 263"/>
                <p:cNvSpPr/>
                <p:nvPr/>
              </p:nvSpPr>
              <p:spPr>
                <a:xfrm>
                  <a:off x="1198385" y="1324618"/>
                  <a:ext cx="73608" cy="353549"/>
                </a:xfrm>
                <a:custGeom>
                  <a:avLst/>
                  <a:gdLst>
                    <a:gd name="connsiteX0" fmla="*/ 0 w 161364"/>
                    <a:gd name="connsiteY0" fmla="*/ 0 h 676195"/>
                    <a:gd name="connsiteX1" fmla="*/ 0 w 161364"/>
                    <a:gd name="connsiteY1" fmla="*/ 607039 h 676195"/>
                    <a:gd name="connsiteX2" fmla="*/ 161364 w 161364"/>
                    <a:gd name="connsiteY2" fmla="*/ 676195 h 676195"/>
                    <a:gd name="connsiteX3" fmla="*/ 161364 w 161364"/>
                    <a:gd name="connsiteY3" fmla="*/ 53788 h 676195"/>
                    <a:gd name="connsiteX4" fmla="*/ 0 w 161364"/>
                    <a:gd name="connsiteY4" fmla="*/ 0 h 6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364" h="676195">
                      <a:moveTo>
                        <a:pt x="0" y="0"/>
                      </a:moveTo>
                      <a:lnTo>
                        <a:pt x="0" y="607039"/>
                      </a:lnTo>
                      <a:lnTo>
                        <a:pt x="161364" y="676195"/>
                      </a:lnTo>
                      <a:lnTo>
                        <a:pt x="161364" y="53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8" name="Group 227"/>
            <p:cNvGrpSpPr/>
            <p:nvPr/>
          </p:nvGrpSpPr>
          <p:grpSpPr>
            <a:xfrm>
              <a:off x="5038360" y="1072412"/>
              <a:ext cx="138764" cy="493873"/>
              <a:chOff x="740208" y="4343117"/>
              <a:chExt cx="222648" cy="792423"/>
            </a:xfrm>
          </p:grpSpPr>
          <p:sp>
            <p:nvSpPr>
              <p:cNvPr id="255" name="Rectangle 254"/>
              <p:cNvSpPr/>
              <p:nvPr/>
            </p:nvSpPr>
            <p:spPr>
              <a:xfrm rot="16200000">
                <a:off x="452176" y="4631484"/>
                <a:ext cx="792088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16200000">
                <a:off x="458633" y="4631316"/>
                <a:ext cx="79242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>
                <a:off x="811413" y="4671566"/>
                <a:ext cx="73614" cy="228511"/>
                <a:chOff x="1366838" y="1488370"/>
                <a:chExt cx="73614" cy="228511"/>
              </a:xfrm>
            </p:grpSpPr>
            <p:sp>
              <p:nvSpPr>
                <p:cNvPr id="258" name="Freeform 257"/>
                <p:cNvSpPr/>
                <p:nvPr/>
              </p:nvSpPr>
              <p:spPr>
                <a:xfrm>
                  <a:off x="1366844" y="1488370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Freeform 258"/>
                <p:cNvSpPr/>
                <p:nvPr/>
              </p:nvSpPr>
              <p:spPr>
                <a:xfrm>
                  <a:off x="1366838" y="1490663"/>
                  <a:ext cx="71437" cy="226218"/>
                </a:xfrm>
                <a:custGeom>
                  <a:avLst/>
                  <a:gdLst>
                    <a:gd name="connsiteX0" fmla="*/ 0 w 71437"/>
                    <a:gd name="connsiteY0" fmla="*/ 0 h 226218"/>
                    <a:gd name="connsiteX1" fmla="*/ 0 w 71437"/>
                    <a:gd name="connsiteY1" fmla="*/ 197643 h 226218"/>
                    <a:gd name="connsiteX2" fmla="*/ 71437 w 71437"/>
                    <a:gd name="connsiteY2" fmla="*/ 226218 h 226218"/>
                    <a:gd name="connsiteX3" fmla="*/ 71437 w 71437"/>
                    <a:gd name="connsiteY3" fmla="*/ 23812 h 226218"/>
                    <a:gd name="connsiteX4" fmla="*/ 0 w 71437"/>
                    <a:gd name="connsiteY4" fmla="*/ 0 h 22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37" h="226218">
                      <a:moveTo>
                        <a:pt x="0" y="0"/>
                      </a:moveTo>
                      <a:lnTo>
                        <a:pt x="0" y="197643"/>
                      </a:lnTo>
                      <a:lnTo>
                        <a:pt x="71437" y="226218"/>
                      </a:lnTo>
                      <a:lnTo>
                        <a:pt x="71437" y="238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>
              <a:off x="4784555" y="648817"/>
              <a:ext cx="718057" cy="221350"/>
              <a:chOff x="4499992" y="724915"/>
              <a:chExt cx="1152128" cy="355158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499992" y="790055"/>
                <a:ext cx="427893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499992" y="796679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4572000" y="724915"/>
                <a:ext cx="286099" cy="355158"/>
                <a:chOff x="407254" y="1021976"/>
                <a:chExt cx="891348" cy="1106501"/>
              </a:xfrm>
            </p:grpSpPr>
            <p:sp>
              <p:nvSpPr>
                <p:cNvPr id="253" name="Freeform 252"/>
                <p:cNvSpPr/>
                <p:nvPr/>
              </p:nvSpPr>
              <p:spPr>
                <a:xfrm>
                  <a:off x="407254" y="1021976"/>
                  <a:ext cx="891348" cy="1106501"/>
                </a:xfrm>
                <a:custGeom>
                  <a:avLst/>
                  <a:gdLst>
                    <a:gd name="connsiteX0" fmla="*/ 0 w 891348"/>
                    <a:gd name="connsiteY0" fmla="*/ 0 h 1106501"/>
                    <a:gd name="connsiteX1" fmla="*/ 0 w 891348"/>
                    <a:gd name="connsiteY1" fmla="*/ 729984 h 1106501"/>
                    <a:gd name="connsiteX2" fmla="*/ 891348 w 891348"/>
                    <a:gd name="connsiteY2" fmla="*/ 1106501 h 1106501"/>
                    <a:gd name="connsiteX3" fmla="*/ 891348 w 891348"/>
                    <a:gd name="connsiteY3" fmla="*/ 361150 h 1106501"/>
                    <a:gd name="connsiteX4" fmla="*/ 0 w 891348"/>
                    <a:gd name="connsiteY4" fmla="*/ 0 h 11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348" h="1106501">
                      <a:moveTo>
                        <a:pt x="0" y="0"/>
                      </a:moveTo>
                      <a:lnTo>
                        <a:pt x="0" y="729984"/>
                      </a:lnTo>
                      <a:lnTo>
                        <a:pt x="891348" y="1106501"/>
                      </a:lnTo>
                      <a:lnTo>
                        <a:pt x="891348" y="3611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>
                <a:xfrm>
                  <a:off x="427985" y="1193576"/>
                  <a:ext cx="207469" cy="637774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>
              <a:off x="5637624" y="658727"/>
              <a:ext cx="280381" cy="154419"/>
              <a:chOff x="3330038" y="799692"/>
              <a:chExt cx="449874" cy="247767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3340882" y="799692"/>
                <a:ext cx="439030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330038" y="806316"/>
                <a:ext cx="449874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Freeform 248"/>
              <p:cNvSpPr/>
              <p:nvPr/>
            </p:nvSpPr>
            <p:spPr>
              <a:xfrm>
                <a:off x="3512315" y="812391"/>
                <a:ext cx="76468" cy="235068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6356987" y="636446"/>
              <a:ext cx="280381" cy="154419"/>
              <a:chOff x="3330038" y="799692"/>
              <a:chExt cx="449874" cy="247767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3340882" y="799692"/>
                <a:ext cx="439030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330038" y="806316"/>
                <a:ext cx="449874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3512315" y="812391"/>
                <a:ext cx="76468" cy="235068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5750194" y="865404"/>
              <a:ext cx="138764" cy="639723"/>
              <a:chOff x="740208" y="1412776"/>
              <a:chExt cx="222648" cy="1026441"/>
            </a:xfrm>
          </p:grpSpPr>
          <p:sp>
            <p:nvSpPr>
              <p:cNvPr id="239" name="Rectangle 238"/>
              <p:cNvSpPr/>
              <p:nvPr/>
            </p:nvSpPr>
            <p:spPr>
              <a:xfrm rot="16200000">
                <a:off x="495381" y="1978366"/>
                <a:ext cx="705678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16200000">
                <a:off x="34162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816951" y="1925910"/>
                <a:ext cx="73608" cy="353549"/>
                <a:chOff x="1198385" y="1324618"/>
                <a:chExt cx="73608" cy="353549"/>
              </a:xfrm>
            </p:grpSpPr>
            <p:sp>
              <p:nvSpPr>
                <p:cNvPr id="242" name="Freeform 241"/>
                <p:cNvSpPr/>
                <p:nvPr/>
              </p:nvSpPr>
              <p:spPr>
                <a:xfrm>
                  <a:off x="1198385" y="1450864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>
                <a:xfrm>
                  <a:off x="1198385" y="1324618"/>
                  <a:ext cx="73608" cy="353549"/>
                </a:xfrm>
                <a:custGeom>
                  <a:avLst/>
                  <a:gdLst>
                    <a:gd name="connsiteX0" fmla="*/ 0 w 161364"/>
                    <a:gd name="connsiteY0" fmla="*/ 0 h 676195"/>
                    <a:gd name="connsiteX1" fmla="*/ 0 w 161364"/>
                    <a:gd name="connsiteY1" fmla="*/ 607039 h 676195"/>
                    <a:gd name="connsiteX2" fmla="*/ 161364 w 161364"/>
                    <a:gd name="connsiteY2" fmla="*/ 676195 h 676195"/>
                    <a:gd name="connsiteX3" fmla="*/ 161364 w 161364"/>
                    <a:gd name="connsiteY3" fmla="*/ 53788 h 676195"/>
                    <a:gd name="connsiteX4" fmla="*/ 0 w 161364"/>
                    <a:gd name="connsiteY4" fmla="*/ 0 h 6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364" h="676195">
                      <a:moveTo>
                        <a:pt x="0" y="0"/>
                      </a:moveTo>
                      <a:lnTo>
                        <a:pt x="0" y="607039"/>
                      </a:lnTo>
                      <a:lnTo>
                        <a:pt x="161364" y="676195"/>
                      </a:lnTo>
                      <a:lnTo>
                        <a:pt x="161364" y="53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3" name="Group 232"/>
            <p:cNvGrpSpPr/>
            <p:nvPr/>
          </p:nvGrpSpPr>
          <p:grpSpPr>
            <a:xfrm>
              <a:off x="6434247" y="1013240"/>
              <a:ext cx="138764" cy="493873"/>
              <a:chOff x="740208" y="4343117"/>
              <a:chExt cx="222648" cy="792423"/>
            </a:xfrm>
          </p:grpSpPr>
          <p:sp>
            <p:nvSpPr>
              <p:cNvPr id="234" name="Rectangle 233"/>
              <p:cNvSpPr/>
              <p:nvPr/>
            </p:nvSpPr>
            <p:spPr>
              <a:xfrm rot="16200000">
                <a:off x="452176" y="4631484"/>
                <a:ext cx="792088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 rot="16200000">
                <a:off x="458633" y="4631316"/>
                <a:ext cx="79242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6" name="Group 235"/>
              <p:cNvGrpSpPr/>
              <p:nvPr/>
            </p:nvGrpSpPr>
            <p:grpSpPr>
              <a:xfrm>
                <a:off x="811413" y="4671566"/>
                <a:ext cx="73614" cy="228511"/>
                <a:chOff x="1366838" y="1488370"/>
                <a:chExt cx="73614" cy="228511"/>
              </a:xfrm>
            </p:grpSpPr>
            <p:sp>
              <p:nvSpPr>
                <p:cNvPr id="237" name="Freeform 236"/>
                <p:cNvSpPr/>
                <p:nvPr/>
              </p:nvSpPr>
              <p:spPr>
                <a:xfrm>
                  <a:off x="1366844" y="1488370"/>
                  <a:ext cx="73608" cy="226277"/>
                </a:xfrm>
                <a:custGeom>
                  <a:avLst/>
                  <a:gdLst>
                    <a:gd name="connsiteX0" fmla="*/ 0 w 207469"/>
                    <a:gd name="connsiteY0" fmla="*/ 553250 h 637774"/>
                    <a:gd name="connsiteX1" fmla="*/ 0 w 207469"/>
                    <a:gd name="connsiteY1" fmla="*/ 553250 h 637774"/>
                    <a:gd name="connsiteX2" fmla="*/ 0 w 207469"/>
                    <a:gd name="connsiteY2" fmla="*/ 0 h 637774"/>
                    <a:gd name="connsiteX3" fmla="*/ 207469 w 207469"/>
                    <a:gd name="connsiteY3" fmla="*/ 69156 h 637774"/>
                    <a:gd name="connsiteX4" fmla="*/ 207469 w 207469"/>
                    <a:gd name="connsiteY4" fmla="*/ 637774 h 637774"/>
                    <a:gd name="connsiteX5" fmla="*/ 0 w 207469"/>
                    <a:gd name="connsiteY5" fmla="*/ 553250 h 63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469" h="637774">
                      <a:moveTo>
                        <a:pt x="0" y="553250"/>
                      </a:moveTo>
                      <a:lnTo>
                        <a:pt x="0" y="553250"/>
                      </a:lnTo>
                      <a:lnTo>
                        <a:pt x="0" y="0"/>
                      </a:lnTo>
                      <a:lnTo>
                        <a:pt x="207469" y="69156"/>
                      </a:lnTo>
                      <a:lnTo>
                        <a:pt x="207469" y="637774"/>
                      </a:lnTo>
                      <a:lnTo>
                        <a:pt x="0" y="55325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Freeform 237"/>
                <p:cNvSpPr/>
                <p:nvPr/>
              </p:nvSpPr>
              <p:spPr>
                <a:xfrm>
                  <a:off x="1366838" y="1490663"/>
                  <a:ext cx="71437" cy="226218"/>
                </a:xfrm>
                <a:custGeom>
                  <a:avLst/>
                  <a:gdLst>
                    <a:gd name="connsiteX0" fmla="*/ 0 w 71437"/>
                    <a:gd name="connsiteY0" fmla="*/ 0 h 226218"/>
                    <a:gd name="connsiteX1" fmla="*/ 0 w 71437"/>
                    <a:gd name="connsiteY1" fmla="*/ 197643 h 226218"/>
                    <a:gd name="connsiteX2" fmla="*/ 71437 w 71437"/>
                    <a:gd name="connsiteY2" fmla="*/ 226218 h 226218"/>
                    <a:gd name="connsiteX3" fmla="*/ 71437 w 71437"/>
                    <a:gd name="connsiteY3" fmla="*/ 23812 h 226218"/>
                    <a:gd name="connsiteX4" fmla="*/ 0 w 71437"/>
                    <a:gd name="connsiteY4" fmla="*/ 0 h 226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37" h="226218">
                      <a:moveTo>
                        <a:pt x="0" y="0"/>
                      </a:moveTo>
                      <a:lnTo>
                        <a:pt x="0" y="197643"/>
                      </a:lnTo>
                      <a:lnTo>
                        <a:pt x="71437" y="226218"/>
                      </a:lnTo>
                      <a:lnTo>
                        <a:pt x="71437" y="238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34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57" y="179684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5743907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2589725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3342579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4125497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4874885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3787089" y="5744352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4558632" y="5666463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5384833" y="5744352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5735325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51" y="177281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51" y="256490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72" y="253531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3" y="3358883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94" y="177225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49" y="4885565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94" y="4869160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69" y="3329855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69" y="1717213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94" y="256490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51" y="3356992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95" y="1753501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44" y="4108553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51" y="4165485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3787089" y="4854646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5384833" y="4869160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4077072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2564904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95" y="256490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94" y="328498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5384833" y="4094659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4872233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95" y="3313450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94" y="4120052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43" y="184238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80" y="570080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74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traight Connector 196"/>
          <p:cNvCxnSpPr/>
          <p:nvPr/>
        </p:nvCxnSpPr>
        <p:spPr>
          <a:xfrm>
            <a:off x="1088358" y="4038600"/>
            <a:ext cx="7397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088358" y="4783042"/>
            <a:ext cx="7397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209067" y="361632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974564" y="401293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664212" y="361632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088358" y="1722066"/>
            <a:ext cx="7397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2217641" y="1598167"/>
            <a:ext cx="158978" cy="755386"/>
            <a:chOff x="395536" y="1412776"/>
            <a:chExt cx="216024" cy="1026441"/>
          </a:xfrm>
        </p:grpSpPr>
        <p:sp>
          <p:nvSpPr>
            <p:cNvPr id="341" name="Rectangle 340"/>
            <p:cNvSpPr/>
            <p:nvPr/>
          </p:nvSpPr>
          <p:spPr>
            <a:xfrm rot="16200000">
              <a:off x="150709" y="1978366"/>
              <a:ext cx="70567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Rectangle 341"/>
            <p:cNvSpPr/>
            <p:nvPr/>
          </p:nvSpPr>
          <p:spPr>
            <a:xfrm rot="16200000">
              <a:off x="-9673" y="1817985"/>
              <a:ext cx="1026441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466743" y="1925910"/>
              <a:ext cx="73608" cy="353549"/>
              <a:chOff x="1198385" y="1324618"/>
              <a:chExt cx="73608" cy="353549"/>
            </a:xfrm>
          </p:grpSpPr>
          <p:sp>
            <p:nvSpPr>
              <p:cNvPr id="344" name="Freeform 343"/>
              <p:cNvSpPr/>
              <p:nvPr/>
            </p:nvSpPr>
            <p:spPr>
              <a:xfrm>
                <a:off x="1198385" y="1450864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Freeform 344"/>
              <p:cNvSpPr/>
              <p:nvPr/>
            </p:nvSpPr>
            <p:spPr>
              <a:xfrm>
                <a:off x="1198385" y="1324618"/>
                <a:ext cx="73608" cy="353549"/>
              </a:xfrm>
              <a:custGeom>
                <a:avLst/>
                <a:gdLst>
                  <a:gd name="connsiteX0" fmla="*/ 0 w 161364"/>
                  <a:gd name="connsiteY0" fmla="*/ 0 h 676195"/>
                  <a:gd name="connsiteX1" fmla="*/ 0 w 161364"/>
                  <a:gd name="connsiteY1" fmla="*/ 607039 h 676195"/>
                  <a:gd name="connsiteX2" fmla="*/ 161364 w 161364"/>
                  <a:gd name="connsiteY2" fmla="*/ 676195 h 676195"/>
                  <a:gd name="connsiteX3" fmla="*/ 161364 w 161364"/>
                  <a:gd name="connsiteY3" fmla="*/ 53788 h 676195"/>
                  <a:gd name="connsiteX4" fmla="*/ 0 w 161364"/>
                  <a:gd name="connsiteY4" fmla="*/ 0 h 67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64" h="676195">
                    <a:moveTo>
                      <a:pt x="0" y="0"/>
                    </a:moveTo>
                    <a:lnTo>
                      <a:pt x="0" y="607039"/>
                    </a:lnTo>
                    <a:lnTo>
                      <a:pt x="161364" y="676195"/>
                    </a:lnTo>
                    <a:lnTo>
                      <a:pt x="161364" y="5378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984964" y="877816"/>
            <a:ext cx="163853" cy="755386"/>
            <a:chOff x="740208" y="1412776"/>
            <a:chExt cx="222648" cy="1026441"/>
          </a:xfrm>
        </p:grpSpPr>
        <p:sp>
          <p:nvSpPr>
            <p:cNvPr id="336" name="Rectangle 335"/>
            <p:cNvSpPr/>
            <p:nvPr/>
          </p:nvSpPr>
          <p:spPr>
            <a:xfrm rot="16200000">
              <a:off x="495381" y="1978366"/>
              <a:ext cx="7056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Rectangle 336"/>
            <p:cNvSpPr/>
            <p:nvPr/>
          </p:nvSpPr>
          <p:spPr>
            <a:xfrm rot="16200000">
              <a:off x="341623" y="1817985"/>
              <a:ext cx="1026441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816951" y="1925910"/>
              <a:ext cx="73608" cy="353549"/>
              <a:chOff x="1198385" y="1324618"/>
              <a:chExt cx="73608" cy="353549"/>
            </a:xfrm>
          </p:grpSpPr>
          <p:sp>
            <p:nvSpPr>
              <p:cNvPr id="339" name="Freeform 338"/>
              <p:cNvSpPr/>
              <p:nvPr/>
            </p:nvSpPr>
            <p:spPr>
              <a:xfrm>
                <a:off x="1198385" y="1450864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Freeform 339"/>
              <p:cNvSpPr/>
              <p:nvPr/>
            </p:nvSpPr>
            <p:spPr>
              <a:xfrm>
                <a:off x="1198385" y="1324618"/>
                <a:ext cx="73608" cy="353549"/>
              </a:xfrm>
              <a:custGeom>
                <a:avLst/>
                <a:gdLst>
                  <a:gd name="connsiteX0" fmla="*/ 0 w 161364"/>
                  <a:gd name="connsiteY0" fmla="*/ 0 h 676195"/>
                  <a:gd name="connsiteX1" fmla="*/ 0 w 161364"/>
                  <a:gd name="connsiteY1" fmla="*/ 607039 h 676195"/>
                  <a:gd name="connsiteX2" fmla="*/ 161364 w 161364"/>
                  <a:gd name="connsiteY2" fmla="*/ 676195 h 676195"/>
                  <a:gd name="connsiteX3" fmla="*/ 161364 w 161364"/>
                  <a:gd name="connsiteY3" fmla="*/ 53788 h 676195"/>
                  <a:gd name="connsiteX4" fmla="*/ 0 w 161364"/>
                  <a:gd name="connsiteY4" fmla="*/ 0 h 67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64" h="676195">
                    <a:moveTo>
                      <a:pt x="0" y="0"/>
                    </a:moveTo>
                    <a:lnTo>
                      <a:pt x="0" y="607039"/>
                    </a:lnTo>
                    <a:lnTo>
                      <a:pt x="161364" y="676195"/>
                    </a:lnTo>
                    <a:lnTo>
                      <a:pt x="161364" y="5378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208487" y="3379480"/>
            <a:ext cx="158978" cy="582920"/>
            <a:chOff x="395536" y="4343451"/>
            <a:chExt cx="216024" cy="792089"/>
          </a:xfrm>
        </p:grpSpPr>
        <p:sp>
          <p:nvSpPr>
            <p:cNvPr id="331" name="Rectangle 330"/>
            <p:cNvSpPr/>
            <p:nvPr/>
          </p:nvSpPr>
          <p:spPr>
            <a:xfrm rot="16200000">
              <a:off x="107504" y="4631484"/>
              <a:ext cx="79208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Rectangle 331"/>
            <p:cNvSpPr/>
            <p:nvPr/>
          </p:nvSpPr>
          <p:spPr>
            <a:xfrm rot="16200000">
              <a:off x="107504" y="4631483"/>
              <a:ext cx="7920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3" name="Group 332"/>
            <p:cNvGrpSpPr/>
            <p:nvPr/>
          </p:nvGrpSpPr>
          <p:grpSpPr>
            <a:xfrm>
              <a:off x="466743" y="4656093"/>
              <a:ext cx="73614" cy="228511"/>
              <a:chOff x="1366838" y="1488370"/>
              <a:chExt cx="73614" cy="228511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1366844" y="1488370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>
                <a:off x="1366838" y="1490663"/>
                <a:ext cx="71437" cy="226218"/>
              </a:xfrm>
              <a:custGeom>
                <a:avLst/>
                <a:gdLst>
                  <a:gd name="connsiteX0" fmla="*/ 0 w 71437"/>
                  <a:gd name="connsiteY0" fmla="*/ 0 h 226218"/>
                  <a:gd name="connsiteX1" fmla="*/ 0 w 71437"/>
                  <a:gd name="connsiteY1" fmla="*/ 197643 h 226218"/>
                  <a:gd name="connsiteX2" fmla="*/ 71437 w 71437"/>
                  <a:gd name="connsiteY2" fmla="*/ 226218 h 226218"/>
                  <a:gd name="connsiteX3" fmla="*/ 71437 w 71437"/>
                  <a:gd name="connsiteY3" fmla="*/ 23812 h 226218"/>
                  <a:gd name="connsiteX4" fmla="*/ 0 w 71437"/>
                  <a:gd name="connsiteY4" fmla="*/ 0 h 22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" h="226218">
                    <a:moveTo>
                      <a:pt x="0" y="0"/>
                    </a:moveTo>
                    <a:lnTo>
                      <a:pt x="0" y="197643"/>
                    </a:lnTo>
                    <a:lnTo>
                      <a:pt x="71437" y="226218"/>
                    </a:lnTo>
                    <a:lnTo>
                      <a:pt x="71437" y="23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06" name="Straight Connector 205"/>
          <p:cNvCxnSpPr/>
          <p:nvPr/>
        </p:nvCxnSpPr>
        <p:spPr>
          <a:xfrm>
            <a:off x="7720473" y="523373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2628446" y="557253"/>
            <a:ext cx="847882" cy="261370"/>
            <a:chOff x="6011564" y="6192769"/>
            <a:chExt cx="1152128" cy="355158"/>
          </a:xfrm>
        </p:grpSpPr>
        <p:sp>
          <p:nvSpPr>
            <p:cNvPr id="326" name="Rectangle 325"/>
            <p:cNvSpPr/>
            <p:nvPr/>
          </p:nvSpPr>
          <p:spPr>
            <a:xfrm>
              <a:off x="6428092" y="6230688"/>
              <a:ext cx="367799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011564" y="6237312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6464285" y="6192769"/>
              <a:ext cx="286099" cy="355158"/>
              <a:chOff x="407254" y="1021976"/>
              <a:chExt cx="891348" cy="1106501"/>
            </a:xfrm>
          </p:grpSpPr>
          <p:sp>
            <p:nvSpPr>
              <p:cNvPr id="329" name="Freeform 328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Freeform 329"/>
              <p:cNvSpPr/>
              <p:nvPr/>
            </p:nvSpPr>
            <p:spPr>
              <a:xfrm>
                <a:off x="717042" y="1340258"/>
                <a:ext cx="207468" cy="637774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1130871" y="2769594"/>
            <a:ext cx="850940" cy="261370"/>
            <a:chOff x="4495837" y="332656"/>
            <a:chExt cx="1156283" cy="355158"/>
          </a:xfrm>
        </p:grpSpPr>
        <p:sp>
          <p:nvSpPr>
            <p:cNvPr id="321" name="Rectangle 320"/>
            <p:cNvSpPr/>
            <p:nvPr/>
          </p:nvSpPr>
          <p:spPr>
            <a:xfrm>
              <a:off x="4495837" y="436883"/>
              <a:ext cx="43204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4499992" y="445383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4568811" y="332656"/>
              <a:ext cx="286099" cy="355158"/>
              <a:chOff x="407254" y="1021976"/>
              <a:chExt cx="891348" cy="1106501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>
                <a:off x="427985" y="1193576"/>
                <a:ext cx="207469" cy="637774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1088358" y="1917687"/>
            <a:ext cx="847882" cy="261370"/>
            <a:chOff x="2987824" y="375972"/>
            <a:chExt cx="1152128" cy="355158"/>
          </a:xfrm>
        </p:grpSpPr>
        <p:sp>
          <p:nvSpPr>
            <p:cNvPr id="316" name="Rectangle 315"/>
            <p:cNvSpPr/>
            <p:nvPr/>
          </p:nvSpPr>
          <p:spPr>
            <a:xfrm>
              <a:off x="3347864" y="455020"/>
              <a:ext cx="43204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987824" y="455020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3420838" y="375972"/>
              <a:ext cx="286099" cy="355158"/>
              <a:chOff x="407254" y="1021976"/>
              <a:chExt cx="891348" cy="1106501"/>
            </a:xfrm>
          </p:grpSpPr>
          <p:sp>
            <p:nvSpPr>
              <p:cNvPr id="319" name="Freeform 318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" name="Freeform 319"/>
              <p:cNvSpPr/>
              <p:nvPr/>
            </p:nvSpPr>
            <p:spPr>
              <a:xfrm>
                <a:off x="717043" y="1340257"/>
                <a:ext cx="207469" cy="637775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10" name="Straight Connector 209"/>
          <p:cNvCxnSpPr/>
          <p:nvPr/>
        </p:nvCxnSpPr>
        <p:spPr>
          <a:xfrm>
            <a:off x="1066800" y="2444109"/>
            <a:ext cx="7418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130871" y="3229542"/>
            <a:ext cx="7354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173385" y="5488826"/>
            <a:ext cx="7415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522028" y="309034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368684" y="401293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781801" y="523373"/>
            <a:ext cx="0" cy="5951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1088358" y="3561353"/>
            <a:ext cx="847882" cy="261370"/>
            <a:chOff x="2987824" y="375972"/>
            <a:chExt cx="1152128" cy="355158"/>
          </a:xfrm>
        </p:grpSpPr>
        <p:sp>
          <p:nvSpPr>
            <p:cNvPr id="311" name="Rectangle 310"/>
            <p:cNvSpPr/>
            <p:nvPr/>
          </p:nvSpPr>
          <p:spPr>
            <a:xfrm>
              <a:off x="3347864" y="455020"/>
              <a:ext cx="43204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987824" y="455020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3420838" y="375972"/>
              <a:ext cx="286099" cy="355158"/>
              <a:chOff x="407254" y="1021976"/>
              <a:chExt cx="891348" cy="1106501"/>
            </a:xfrm>
          </p:grpSpPr>
          <p:sp>
            <p:nvSpPr>
              <p:cNvPr id="314" name="Freeform 313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Freeform 314"/>
              <p:cNvSpPr/>
              <p:nvPr/>
            </p:nvSpPr>
            <p:spPr>
              <a:xfrm>
                <a:off x="717043" y="1340257"/>
                <a:ext cx="207469" cy="637775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1122634" y="4281308"/>
            <a:ext cx="850940" cy="261370"/>
            <a:chOff x="4495837" y="332656"/>
            <a:chExt cx="1156283" cy="355158"/>
          </a:xfrm>
        </p:grpSpPr>
        <p:sp>
          <p:nvSpPr>
            <p:cNvPr id="306" name="Rectangle 305"/>
            <p:cNvSpPr/>
            <p:nvPr/>
          </p:nvSpPr>
          <p:spPr>
            <a:xfrm>
              <a:off x="4495837" y="436883"/>
              <a:ext cx="43204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499992" y="445383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4568811" y="332656"/>
              <a:ext cx="286099" cy="355158"/>
              <a:chOff x="407254" y="1021976"/>
              <a:chExt cx="891348" cy="1106501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427985" y="1193576"/>
                <a:ext cx="207469" cy="637774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2202864" y="2514600"/>
            <a:ext cx="158978" cy="755386"/>
            <a:chOff x="395536" y="1412776"/>
            <a:chExt cx="216024" cy="1026441"/>
          </a:xfrm>
        </p:grpSpPr>
        <p:sp>
          <p:nvSpPr>
            <p:cNvPr id="301" name="Rectangle 300"/>
            <p:cNvSpPr/>
            <p:nvPr/>
          </p:nvSpPr>
          <p:spPr>
            <a:xfrm rot="16200000">
              <a:off x="150709" y="1978366"/>
              <a:ext cx="70567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Rectangle 301"/>
            <p:cNvSpPr/>
            <p:nvPr/>
          </p:nvSpPr>
          <p:spPr>
            <a:xfrm rot="16200000">
              <a:off x="-9673" y="1817985"/>
              <a:ext cx="1026441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466743" y="1925910"/>
              <a:ext cx="73608" cy="353549"/>
              <a:chOff x="1198385" y="1324618"/>
              <a:chExt cx="73608" cy="353549"/>
            </a:xfrm>
          </p:grpSpPr>
          <p:sp>
            <p:nvSpPr>
              <p:cNvPr id="304" name="Freeform 303"/>
              <p:cNvSpPr/>
              <p:nvPr/>
            </p:nvSpPr>
            <p:spPr>
              <a:xfrm>
                <a:off x="1198385" y="1450864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" name="Freeform 304"/>
              <p:cNvSpPr/>
              <p:nvPr/>
            </p:nvSpPr>
            <p:spPr>
              <a:xfrm>
                <a:off x="1198385" y="1324618"/>
                <a:ext cx="73608" cy="353549"/>
              </a:xfrm>
              <a:custGeom>
                <a:avLst/>
                <a:gdLst>
                  <a:gd name="connsiteX0" fmla="*/ 0 w 161364"/>
                  <a:gd name="connsiteY0" fmla="*/ 0 h 676195"/>
                  <a:gd name="connsiteX1" fmla="*/ 0 w 161364"/>
                  <a:gd name="connsiteY1" fmla="*/ 607039 h 676195"/>
                  <a:gd name="connsiteX2" fmla="*/ 161364 w 161364"/>
                  <a:gd name="connsiteY2" fmla="*/ 676195 h 676195"/>
                  <a:gd name="connsiteX3" fmla="*/ 161364 w 161364"/>
                  <a:gd name="connsiteY3" fmla="*/ 53788 h 676195"/>
                  <a:gd name="connsiteX4" fmla="*/ 0 w 161364"/>
                  <a:gd name="connsiteY4" fmla="*/ 0 h 67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64" h="676195">
                    <a:moveTo>
                      <a:pt x="0" y="0"/>
                    </a:moveTo>
                    <a:lnTo>
                      <a:pt x="0" y="607039"/>
                    </a:lnTo>
                    <a:lnTo>
                      <a:pt x="161364" y="676195"/>
                    </a:lnTo>
                    <a:lnTo>
                      <a:pt x="161364" y="5378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9" name="Group 218"/>
          <p:cNvGrpSpPr/>
          <p:nvPr/>
        </p:nvGrpSpPr>
        <p:grpSpPr>
          <a:xfrm>
            <a:off x="2193710" y="4225025"/>
            <a:ext cx="158978" cy="582920"/>
            <a:chOff x="395536" y="4343451"/>
            <a:chExt cx="216024" cy="792089"/>
          </a:xfrm>
        </p:grpSpPr>
        <p:sp>
          <p:nvSpPr>
            <p:cNvPr id="296" name="Rectangle 295"/>
            <p:cNvSpPr/>
            <p:nvPr/>
          </p:nvSpPr>
          <p:spPr>
            <a:xfrm rot="16200000">
              <a:off x="107504" y="4631484"/>
              <a:ext cx="79208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Rectangle 296"/>
            <p:cNvSpPr/>
            <p:nvPr/>
          </p:nvSpPr>
          <p:spPr>
            <a:xfrm rot="16200000">
              <a:off x="107504" y="4631483"/>
              <a:ext cx="7920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466743" y="4656093"/>
              <a:ext cx="73614" cy="228511"/>
              <a:chOff x="1366838" y="1488370"/>
              <a:chExt cx="73614" cy="228511"/>
            </a:xfrm>
          </p:grpSpPr>
          <p:sp>
            <p:nvSpPr>
              <p:cNvPr id="299" name="Freeform 298"/>
              <p:cNvSpPr/>
              <p:nvPr/>
            </p:nvSpPr>
            <p:spPr>
              <a:xfrm>
                <a:off x="1366844" y="1488370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Freeform 299"/>
              <p:cNvSpPr/>
              <p:nvPr/>
            </p:nvSpPr>
            <p:spPr>
              <a:xfrm>
                <a:off x="1366838" y="1490663"/>
                <a:ext cx="71437" cy="226218"/>
              </a:xfrm>
              <a:custGeom>
                <a:avLst/>
                <a:gdLst>
                  <a:gd name="connsiteX0" fmla="*/ 0 w 71437"/>
                  <a:gd name="connsiteY0" fmla="*/ 0 h 226218"/>
                  <a:gd name="connsiteX1" fmla="*/ 0 w 71437"/>
                  <a:gd name="connsiteY1" fmla="*/ 197643 h 226218"/>
                  <a:gd name="connsiteX2" fmla="*/ 71437 w 71437"/>
                  <a:gd name="connsiteY2" fmla="*/ 226218 h 226218"/>
                  <a:gd name="connsiteX3" fmla="*/ 71437 w 71437"/>
                  <a:gd name="connsiteY3" fmla="*/ 23812 h 226218"/>
                  <a:gd name="connsiteX4" fmla="*/ 0 w 71437"/>
                  <a:gd name="connsiteY4" fmla="*/ 0 h 22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" h="226218">
                    <a:moveTo>
                      <a:pt x="0" y="0"/>
                    </a:moveTo>
                    <a:lnTo>
                      <a:pt x="0" y="197643"/>
                    </a:lnTo>
                    <a:lnTo>
                      <a:pt x="71437" y="226218"/>
                    </a:lnTo>
                    <a:lnTo>
                      <a:pt x="71437" y="23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1368518" y="5148718"/>
            <a:ext cx="321379" cy="172993"/>
            <a:chOff x="7681520" y="413639"/>
            <a:chExt cx="436698" cy="235068"/>
          </a:xfrm>
        </p:grpSpPr>
        <p:sp>
          <p:nvSpPr>
            <p:cNvPr id="293" name="Rectangle 292"/>
            <p:cNvSpPr/>
            <p:nvPr/>
          </p:nvSpPr>
          <p:spPr>
            <a:xfrm>
              <a:off x="7686170" y="430846"/>
              <a:ext cx="43204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681520" y="430846"/>
              <a:ext cx="43669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Freeform 294"/>
            <p:cNvSpPr/>
            <p:nvPr/>
          </p:nvSpPr>
          <p:spPr>
            <a:xfrm>
              <a:off x="7850621" y="413639"/>
              <a:ext cx="76468" cy="235068"/>
            </a:xfrm>
            <a:custGeom>
              <a:avLst/>
              <a:gdLst>
                <a:gd name="connsiteX0" fmla="*/ 0 w 207469"/>
                <a:gd name="connsiteY0" fmla="*/ 553250 h 637774"/>
                <a:gd name="connsiteX1" fmla="*/ 0 w 207469"/>
                <a:gd name="connsiteY1" fmla="*/ 553250 h 637774"/>
                <a:gd name="connsiteX2" fmla="*/ 0 w 207469"/>
                <a:gd name="connsiteY2" fmla="*/ 0 h 637774"/>
                <a:gd name="connsiteX3" fmla="*/ 207469 w 207469"/>
                <a:gd name="connsiteY3" fmla="*/ 69156 h 637774"/>
                <a:gd name="connsiteX4" fmla="*/ 207469 w 207469"/>
                <a:gd name="connsiteY4" fmla="*/ 637774 h 637774"/>
                <a:gd name="connsiteX5" fmla="*/ 0 w 207469"/>
                <a:gd name="connsiteY5" fmla="*/ 553250 h 6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69" h="637774">
                  <a:moveTo>
                    <a:pt x="0" y="553250"/>
                  </a:moveTo>
                  <a:lnTo>
                    <a:pt x="0" y="553250"/>
                  </a:lnTo>
                  <a:lnTo>
                    <a:pt x="0" y="0"/>
                  </a:lnTo>
                  <a:lnTo>
                    <a:pt x="207469" y="69156"/>
                  </a:lnTo>
                  <a:lnTo>
                    <a:pt x="207469" y="637774"/>
                  </a:lnTo>
                  <a:lnTo>
                    <a:pt x="0" y="5532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377716" y="5743907"/>
            <a:ext cx="321379" cy="172993"/>
            <a:chOff x="7681520" y="413639"/>
            <a:chExt cx="436698" cy="235068"/>
          </a:xfrm>
        </p:grpSpPr>
        <p:sp>
          <p:nvSpPr>
            <p:cNvPr id="290" name="Rectangle 289"/>
            <p:cNvSpPr/>
            <p:nvPr/>
          </p:nvSpPr>
          <p:spPr>
            <a:xfrm>
              <a:off x="7686170" y="430846"/>
              <a:ext cx="43204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681520" y="430846"/>
              <a:ext cx="43669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7850621" y="413639"/>
              <a:ext cx="76468" cy="235068"/>
            </a:xfrm>
            <a:custGeom>
              <a:avLst/>
              <a:gdLst>
                <a:gd name="connsiteX0" fmla="*/ 0 w 207469"/>
                <a:gd name="connsiteY0" fmla="*/ 553250 h 637774"/>
                <a:gd name="connsiteX1" fmla="*/ 0 w 207469"/>
                <a:gd name="connsiteY1" fmla="*/ 553250 h 637774"/>
                <a:gd name="connsiteX2" fmla="*/ 0 w 207469"/>
                <a:gd name="connsiteY2" fmla="*/ 0 h 637774"/>
                <a:gd name="connsiteX3" fmla="*/ 207469 w 207469"/>
                <a:gd name="connsiteY3" fmla="*/ 69156 h 637774"/>
                <a:gd name="connsiteX4" fmla="*/ 207469 w 207469"/>
                <a:gd name="connsiteY4" fmla="*/ 637774 h 637774"/>
                <a:gd name="connsiteX5" fmla="*/ 0 w 207469"/>
                <a:gd name="connsiteY5" fmla="*/ 553250 h 6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69" h="637774">
                  <a:moveTo>
                    <a:pt x="0" y="553250"/>
                  </a:moveTo>
                  <a:lnTo>
                    <a:pt x="0" y="553250"/>
                  </a:lnTo>
                  <a:lnTo>
                    <a:pt x="0" y="0"/>
                  </a:lnTo>
                  <a:lnTo>
                    <a:pt x="207469" y="69156"/>
                  </a:lnTo>
                  <a:lnTo>
                    <a:pt x="207469" y="637774"/>
                  </a:lnTo>
                  <a:lnTo>
                    <a:pt x="0" y="5532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2202864" y="4859575"/>
            <a:ext cx="158978" cy="755386"/>
            <a:chOff x="395536" y="1412776"/>
            <a:chExt cx="216024" cy="1026441"/>
          </a:xfrm>
        </p:grpSpPr>
        <p:sp>
          <p:nvSpPr>
            <p:cNvPr id="285" name="Rectangle 284"/>
            <p:cNvSpPr/>
            <p:nvPr/>
          </p:nvSpPr>
          <p:spPr>
            <a:xfrm rot="16200000">
              <a:off x="150709" y="1978366"/>
              <a:ext cx="70567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Rectangle 285"/>
            <p:cNvSpPr/>
            <p:nvPr/>
          </p:nvSpPr>
          <p:spPr>
            <a:xfrm rot="16200000">
              <a:off x="-9673" y="1817985"/>
              <a:ext cx="1026441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466743" y="1925910"/>
              <a:ext cx="73608" cy="353549"/>
              <a:chOff x="1198385" y="1324618"/>
              <a:chExt cx="73608" cy="353549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198385" y="1450864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1198385" y="1324618"/>
                <a:ext cx="73608" cy="353549"/>
              </a:xfrm>
              <a:custGeom>
                <a:avLst/>
                <a:gdLst>
                  <a:gd name="connsiteX0" fmla="*/ 0 w 161364"/>
                  <a:gd name="connsiteY0" fmla="*/ 0 h 676195"/>
                  <a:gd name="connsiteX1" fmla="*/ 0 w 161364"/>
                  <a:gd name="connsiteY1" fmla="*/ 607039 h 676195"/>
                  <a:gd name="connsiteX2" fmla="*/ 161364 w 161364"/>
                  <a:gd name="connsiteY2" fmla="*/ 676195 h 676195"/>
                  <a:gd name="connsiteX3" fmla="*/ 161364 w 161364"/>
                  <a:gd name="connsiteY3" fmla="*/ 53788 h 676195"/>
                  <a:gd name="connsiteX4" fmla="*/ 0 w 161364"/>
                  <a:gd name="connsiteY4" fmla="*/ 0 h 67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64" h="676195">
                    <a:moveTo>
                      <a:pt x="0" y="0"/>
                    </a:moveTo>
                    <a:lnTo>
                      <a:pt x="0" y="607039"/>
                    </a:lnTo>
                    <a:lnTo>
                      <a:pt x="161364" y="676195"/>
                    </a:lnTo>
                    <a:lnTo>
                      <a:pt x="161364" y="5378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93710" y="5841204"/>
            <a:ext cx="158978" cy="582920"/>
            <a:chOff x="395536" y="4343451"/>
            <a:chExt cx="216024" cy="792089"/>
          </a:xfrm>
        </p:grpSpPr>
        <p:sp>
          <p:nvSpPr>
            <p:cNvPr id="280" name="Rectangle 279"/>
            <p:cNvSpPr/>
            <p:nvPr/>
          </p:nvSpPr>
          <p:spPr>
            <a:xfrm rot="16200000">
              <a:off x="107504" y="4631484"/>
              <a:ext cx="792088" cy="2160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Rectangle 280"/>
            <p:cNvSpPr/>
            <p:nvPr/>
          </p:nvSpPr>
          <p:spPr>
            <a:xfrm rot="16200000">
              <a:off x="107504" y="4631483"/>
              <a:ext cx="7920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6743" y="4656093"/>
              <a:ext cx="73614" cy="228511"/>
              <a:chOff x="1366838" y="1488370"/>
              <a:chExt cx="73614" cy="228511"/>
            </a:xfrm>
          </p:grpSpPr>
          <p:sp>
            <p:nvSpPr>
              <p:cNvPr id="283" name="Freeform 282"/>
              <p:cNvSpPr/>
              <p:nvPr/>
            </p:nvSpPr>
            <p:spPr>
              <a:xfrm>
                <a:off x="1366844" y="1488370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Freeform 283"/>
              <p:cNvSpPr/>
              <p:nvPr/>
            </p:nvSpPr>
            <p:spPr>
              <a:xfrm>
                <a:off x="1366838" y="1490663"/>
                <a:ext cx="71437" cy="226218"/>
              </a:xfrm>
              <a:custGeom>
                <a:avLst/>
                <a:gdLst>
                  <a:gd name="connsiteX0" fmla="*/ 0 w 71437"/>
                  <a:gd name="connsiteY0" fmla="*/ 0 h 226218"/>
                  <a:gd name="connsiteX1" fmla="*/ 0 w 71437"/>
                  <a:gd name="connsiteY1" fmla="*/ 197643 h 226218"/>
                  <a:gd name="connsiteX2" fmla="*/ 71437 w 71437"/>
                  <a:gd name="connsiteY2" fmla="*/ 226218 h 226218"/>
                  <a:gd name="connsiteX3" fmla="*/ 71437 w 71437"/>
                  <a:gd name="connsiteY3" fmla="*/ 23812 h 226218"/>
                  <a:gd name="connsiteX4" fmla="*/ 0 w 71437"/>
                  <a:gd name="connsiteY4" fmla="*/ 0 h 22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" h="226218">
                    <a:moveTo>
                      <a:pt x="0" y="0"/>
                    </a:moveTo>
                    <a:lnTo>
                      <a:pt x="0" y="197643"/>
                    </a:lnTo>
                    <a:lnTo>
                      <a:pt x="71437" y="226218"/>
                    </a:lnTo>
                    <a:lnTo>
                      <a:pt x="71437" y="23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4" name="Group 223"/>
          <p:cNvGrpSpPr/>
          <p:nvPr/>
        </p:nvGrpSpPr>
        <p:grpSpPr>
          <a:xfrm>
            <a:off x="4409918" y="550964"/>
            <a:ext cx="847882" cy="261370"/>
            <a:chOff x="6011564" y="6192769"/>
            <a:chExt cx="1152128" cy="355158"/>
          </a:xfrm>
        </p:grpSpPr>
        <p:sp>
          <p:nvSpPr>
            <p:cNvPr id="275" name="Rectangle 274"/>
            <p:cNvSpPr/>
            <p:nvPr/>
          </p:nvSpPr>
          <p:spPr>
            <a:xfrm>
              <a:off x="6428092" y="6230688"/>
              <a:ext cx="367799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11564" y="6237312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6464285" y="6192769"/>
              <a:ext cx="286099" cy="355158"/>
              <a:chOff x="407254" y="1021976"/>
              <a:chExt cx="891348" cy="1106501"/>
            </a:xfrm>
          </p:grpSpPr>
          <p:sp>
            <p:nvSpPr>
              <p:cNvPr id="278" name="Freeform 277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" name="Freeform 278"/>
              <p:cNvSpPr/>
              <p:nvPr/>
            </p:nvSpPr>
            <p:spPr>
              <a:xfrm>
                <a:off x="717042" y="1340258"/>
                <a:ext cx="207468" cy="637774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5" name="Group 224"/>
          <p:cNvGrpSpPr/>
          <p:nvPr/>
        </p:nvGrpSpPr>
        <p:grpSpPr>
          <a:xfrm>
            <a:off x="4716453" y="995673"/>
            <a:ext cx="163853" cy="583166"/>
            <a:chOff x="740208" y="4343117"/>
            <a:chExt cx="222648" cy="792423"/>
          </a:xfrm>
        </p:grpSpPr>
        <p:sp>
          <p:nvSpPr>
            <p:cNvPr id="270" name="Rectangle 269"/>
            <p:cNvSpPr/>
            <p:nvPr/>
          </p:nvSpPr>
          <p:spPr>
            <a:xfrm rot="16200000">
              <a:off x="452176" y="4631484"/>
              <a:ext cx="79208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458633" y="4631316"/>
              <a:ext cx="79242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811413" y="4671566"/>
              <a:ext cx="73614" cy="228511"/>
              <a:chOff x="1366838" y="1488370"/>
              <a:chExt cx="73614" cy="228511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1366844" y="1488370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1366838" y="1490663"/>
                <a:ext cx="71437" cy="226218"/>
              </a:xfrm>
              <a:custGeom>
                <a:avLst/>
                <a:gdLst>
                  <a:gd name="connsiteX0" fmla="*/ 0 w 71437"/>
                  <a:gd name="connsiteY0" fmla="*/ 0 h 226218"/>
                  <a:gd name="connsiteX1" fmla="*/ 0 w 71437"/>
                  <a:gd name="connsiteY1" fmla="*/ 197643 h 226218"/>
                  <a:gd name="connsiteX2" fmla="*/ 71437 w 71437"/>
                  <a:gd name="connsiteY2" fmla="*/ 226218 h 226218"/>
                  <a:gd name="connsiteX3" fmla="*/ 71437 w 71437"/>
                  <a:gd name="connsiteY3" fmla="*/ 23812 h 226218"/>
                  <a:gd name="connsiteX4" fmla="*/ 0 w 71437"/>
                  <a:gd name="connsiteY4" fmla="*/ 0 h 22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" h="226218">
                    <a:moveTo>
                      <a:pt x="0" y="0"/>
                    </a:moveTo>
                    <a:lnTo>
                      <a:pt x="0" y="197643"/>
                    </a:lnTo>
                    <a:lnTo>
                      <a:pt x="71437" y="226218"/>
                    </a:lnTo>
                    <a:lnTo>
                      <a:pt x="71437" y="23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6" name="Group 225"/>
          <p:cNvGrpSpPr/>
          <p:nvPr/>
        </p:nvGrpSpPr>
        <p:grpSpPr>
          <a:xfrm>
            <a:off x="3571718" y="538837"/>
            <a:ext cx="847882" cy="261370"/>
            <a:chOff x="4499992" y="724915"/>
            <a:chExt cx="1152128" cy="355158"/>
          </a:xfrm>
        </p:grpSpPr>
        <p:sp>
          <p:nvSpPr>
            <p:cNvPr id="265" name="Rectangle 264"/>
            <p:cNvSpPr/>
            <p:nvPr/>
          </p:nvSpPr>
          <p:spPr>
            <a:xfrm>
              <a:off x="4499992" y="790055"/>
              <a:ext cx="427893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499992" y="796679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4572000" y="724915"/>
              <a:ext cx="286099" cy="355158"/>
              <a:chOff x="407254" y="1021976"/>
              <a:chExt cx="891348" cy="1106501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Freeform 268"/>
              <p:cNvSpPr/>
              <p:nvPr/>
            </p:nvSpPr>
            <p:spPr>
              <a:xfrm>
                <a:off x="427985" y="1193576"/>
                <a:ext cx="207469" cy="637774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3913733" y="882205"/>
            <a:ext cx="163853" cy="755386"/>
            <a:chOff x="740208" y="1412776"/>
            <a:chExt cx="222648" cy="1026441"/>
          </a:xfrm>
        </p:grpSpPr>
        <p:sp>
          <p:nvSpPr>
            <p:cNvPr id="260" name="Rectangle 259"/>
            <p:cNvSpPr/>
            <p:nvPr/>
          </p:nvSpPr>
          <p:spPr>
            <a:xfrm rot="16200000">
              <a:off x="495381" y="1978366"/>
              <a:ext cx="7056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Rectangle 260"/>
            <p:cNvSpPr/>
            <p:nvPr/>
          </p:nvSpPr>
          <p:spPr>
            <a:xfrm rot="16200000">
              <a:off x="341623" y="1817985"/>
              <a:ext cx="1026441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816951" y="1925910"/>
              <a:ext cx="73608" cy="353549"/>
              <a:chOff x="1198385" y="1324618"/>
              <a:chExt cx="73608" cy="353549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198385" y="1450864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Freeform 263"/>
              <p:cNvSpPr/>
              <p:nvPr/>
            </p:nvSpPr>
            <p:spPr>
              <a:xfrm>
                <a:off x="1198385" y="1324618"/>
                <a:ext cx="73608" cy="353549"/>
              </a:xfrm>
              <a:custGeom>
                <a:avLst/>
                <a:gdLst>
                  <a:gd name="connsiteX0" fmla="*/ 0 w 161364"/>
                  <a:gd name="connsiteY0" fmla="*/ 0 h 676195"/>
                  <a:gd name="connsiteX1" fmla="*/ 0 w 161364"/>
                  <a:gd name="connsiteY1" fmla="*/ 607039 h 676195"/>
                  <a:gd name="connsiteX2" fmla="*/ 161364 w 161364"/>
                  <a:gd name="connsiteY2" fmla="*/ 676195 h 676195"/>
                  <a:gd name="connsiteX3" fmla="*/ 161364 w 161364"/>
                  <a:gd name="connsiteY3" fmla="*/ 53788 h 676195"/>
                  <a:gd name="connsiteX4" fmla="*/ 0 w 161364"/>
                  <a:gd name="connsiteY4" fmla="*/ 0 h 67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64" h="676195">
                    <a:moveTo>
                      <a:pt x="0" y="0"/>
                    </a:moveTo>
                    <a:lnTo>
                      <a:pt x="0" y="607039"/>
                    </a:lnTo>
                    <a:lnTo>
                      <a:pt x="161364" y="676195"/>
                    </a:lnTo>
                    <a:lnTo>
                      <a:pt x="161364" y="5378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5483220" y="1056770"/>
            <a:ext cx="163853" cy="583166"/>
            <a:chOff x="740208" y="4343117"/>
            <a:chExt cx="222648" cy="792423"/>
          </a:xfrm>
        </p:grpSpPr>
        <p:sp>
          <p:nvSpPr>
            <p:cNvPr id="255" name="Rectangle 254"/>
            <p:cNvSpPr/>
            <p:nvPr/>
          </p:nvSpPr>
          <p:spPr>
            <a:xfrm rot="16200000">
              <a:off x="452176" y="4631484"/>
              <a:ext cx="79208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Rectangle 255"/>
            <p:cNvSpPr/>
            <p:nvPr/>
          </p:nvSpPr>
          <p:spPr>
            <a:xfrm rot="16200000">
              <a:off x="458633" y="4631316"/>
              <a:ext cx="79242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811413" y="4671566"/>
              <a:ext cx="73614" cy="228511"/>
              <a:chOff x="1366838" y="1488370"/>
              <a:chExt cx="73614" cy="228511"/>
            </a:xfrm>
          </p:grpSpPr>
          <p:sp>
            <p:nvSpPr>
              <p:cNvPr id="258" name="Freeform 257"/>
              <p:cNvSpPr/>
              <p:nvPr/>
            </p:nvSpPr>
            <p:spPr>
              <a:xfrm>
                <a:off x="1366844" y="1488370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1366838" y="1490663"/>
                <a:ext cx="71437" cy="226218"/>
              </a:xfrm>
              <a:custGeom>
                <a:avLst/>
                <a:gdLst>
                  <a:gd name="connsiteX0" fmla="*/ 0 w 71437"/>
                  <a:gd name="connsiteY0" fmla="*/ 0 h 226218"/>
                  <a:gd name="connsiteX1" fmla="*/ 0 w 71437"/>
                  <a:gd name="connsiteY1" fmla="*/ 197643 h 226218"/>
                  <a:gd name="connsiteX2" fmla="*/ 71437 w 71437"/>
                  <a:gd name="connsiteY2" fmla="*/ 226218 h 226218"/>
                  <a:gd name="connsiteX3" fmla="*/ 71437 w 71437"/>
                  <a:gd name="connsiteY3" fmla="*/ 23812 h 226218"/>
                  <a:gd name="connsiteX4" fmla="*/ 0 w 71437"/>
                  <a:gd name="connsiteY4" fmla="*/ 0 h 22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" h="226218">
                    <a:moveTo>
                      <a:pt x="0" y="0"/>
                    </a:moveTo>
                    <a:lnTo>
                      <a:pt x="0" y="197643"/>
                    </a:lnTo>
                    <a:lnTo>
                      <a:pt x="71437" y="226218"/>
                    </a:lnTo>
                    <a:lnTo>
                      <a:pt x="71437" y="23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5183527" y="556588"/>
            <a:ext cx="847882" cy="261370"/>
            <a:chOff x="4499992" y="724915"/>
            <a:chExt cx="1152128" cy="355158"/>
          </a:xfrm>
        </p:grpSpPr>
        <p:sp>
          <p:nvSpPr>
            <p:cNvPr id="250" name="Rectangle 249"/>
            <p:cNvSpPr/>
            <p:nvPr/>
          </p:nvSpPr>
          <p:spPr>
            <a:xfrm>
              <a:off x="4499992" y="790055"/>
              <a:ext cx="427893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499992" y="796679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4572000" y="724915"/>
              <a:ext cx="286099" cy="355158"/>
              <a:chOff x="407254" y="1021976"/>
              <a:chExt cx="891348" cy="1106501"/>
            </a:xfrm>
          </p:grpSpPr>
          <p:sp>
            <p:nvSpPr>
              <p:cNvPr id="253" name="Freeform 252"/>
              <p:cNvSpPr/>
              <p:nvPr/>
            </p:nvSpPr>
            <p:spPr>
              <a:xfrm>
                <a:off x="407254" y="1021976"/>
                <a:ext cx="891348" cy="1106501"/>
              </a:xfrm>
              <a:custGeom>
                <a:avLst/>
                <a:gdLst>
                  <a:gd name="connsiteX0" fmla="*/ 0 w 891348"/>
                  <a:gd name="connsiteY0" fmla="*/ 0 h 1106501"/>
                  <a:gd name="connsiteX1" fmla="*/ 0 w 891348"/>
                  <a:gd name="connsiteY1" fmla="*/ 729984 h 1106501"/>
                  <a:gd name="connsiteX2" fmla="*/ 891348 w 891348"/>
                  <a:gd name="connsiteY2" fmla="*/ 1106501 h 1106501"/>
                  <a:gd name="connsiteX3" fmla="*/ 891348 w 891348"/>
                  <a:gd name="connsiteY3" fmla="*/ 361150 h 1106501"/>
                  <a:gd name="connsiteX4" fmla="*/ 0 w 891348"/>
                  <a:gd name="connsiteY4" fmla="*/ 0 h 11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348" h="1106501">
                    <a:moveTo>
                      <a:pt x="0" y="0"/>
                    </a:moveTo>
                    <a:lnTo>
                      <a:pt x="0" y="729984"/>
                    </a:lnTo>
                    <a:lnTo>
                      <a:pt x="891348" y="1106501"/>
                    </a:lnTo>
                    <a:lnTo>
                      <a:pt x="891348" y="361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427985" y="1193576"/>
                <a:ext cx="207469" cy="637774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0" name="Group 229"/>
          <p:cNvGrpSpPr/>
          <p:nvPr/>
        </p:nvGrpSpPr>
        <p:grpSpPr>
          <a:xfrm>
            <a:off x="6190832" y="568290"/>
            <a:ext cx="331074" cy="182338"/>
            <a:chOff x="3330038" y="799692"/>
            <a:chExt cx="449874" cy="247767"/>
          </a:xfrm>
        </p:grpSpPr>
        <p:sp>
          <p:nvSpPr>
            <p:cNvPr id="247" name="Rectangle 246"/>
            <p:cNvSpPr/>
            <p:nvPr/>
          </p:nvSpPr>
          <p:spPr>
            <a:xfrm>
              <a:off x="3340882" y="799692"/>
              <a:ext cx="439030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330038" y="806316"/>
              <a:ext cx="44987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3512315" y="812391"/>
              <a:ext cx="76468" cy="235068"/>
            </a:xfrm>
            <a:custGeom>
              <a:avLst/>
              <a:gdLst>
                <a:gd name="connsiteX0" fmla="*/ 0 w 207469"/>
                <a:gd name="connsiteY0" fmla="*/ 553250 h 637774"/>
                <a:gd name="connsiteX1" fmla="*/ 0 w 207469"/>
                <a:gd name="connsiteY1" fmla="*/ 553250 h 637774"/>
                <a:gd name="connsiteX2" fmla="*/ 0 w 207469"/>
                <a:gd name="connsiteY2" fmla="*/ 0 h 637774"/>
                <a:gd name="connsiteX3" fmla="*/ 207469 w 207469"/>
                <a:gd name="connsiteY3" fmla="*/ 69156 h 637774"/>
                <a:gd name="connsiteX4" fmla="*/ 207469 w 207469"/>
                <a:gd name="connsiteY4" fmla="*/ 637774 h 637774"/>
                <a:gd name="connsiteX5" fmla="*/ 0 w 207469"/>
                <a:gd name="connsiteY5" fmla="*/ 553250 h 6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69" h="637774">
                  <a:moveTo>
                    <a:pt x="0" y="553250"/>
                  </a:moveTo>
                  <a:lnTo>
                    <a:pt x="0" y="553250"/>
                  </a:lnTo>
                  <a:lnTo>
                    <a:pt x="0" y="0"/>
                  </a:lnTo>
                  <a:lnTo>
                    <a:pt x="207469" y="69156"/>
                  </a:lnTo>
                  <a:lnTo>
                    <a:pt x="207469" y="637774"/>
                  </a:lnTo>
                  <a:lnTo>
                    <a:pt x="0" y="5532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7040256" y="541980"/>
            <a:ext cx="331074" cy="182338"/>
            <a:chOff x="3330038" y="799692"/>
            <a:chExt cx="449874" cy="247767"/>
          </a:xfrm>
        </p:grpSpPr>
        <p:sp>
          <p:nvSpPr>
            <p:cNvPr id="244" name="Rectangle 243"/>
            <p:cNvSpPr/>
            <p:nvPr/>
          </p:nvSpPr>
          <p:spPr>
            <a:xfrm>
              <a:off x="3340882" y="799692"/>
              <a:ext cx="439030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0038" y="806316"/>
              <a:ext cx="44987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3512315" y="812391"/>
              <a:ext cx="76468" cy="235068"/>
            </a:xfrm>
            <a:custGeom>
              <a:avLst/>
              <a:gdLst>
                <a:gd name="connsiteX0" fmla="*/ 0 w 207469"/>
                <a:gd name="connsiteY0" fmla="*/ 553250 h 637774"/>
                <a:gd name="connsiteX1" fmla="*/ 0 w 207469"/>
                <a:gd name="connsiteY1" fmla="*/ 553250 h 637774"/>
                <a:gd name="connsiteX2" fmla="*/ 0 w 207469"/>
                <a:gd name="connsiteY2" fmla="*/ 0 h 637774"/>
                <a:gd name="connsiteX3" fmla="*/ 207469 w 207469"/>
                <a:gd name="connsiteY3" fmla="*/ 69156 h 637774"/>
                <a:gd name="connsiteX4" fmla="*/ 207469 w 207469"/>
                <a:gd name="connsiteY4" fmla="*/ 637774 h 637774"/>
                <a:gd name="connsiteX5" fmla="*/ 0 w 207469"/>
                <a:gd name="connsiteY5" fmla="*/ 553250 h 6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69" h="637774">
                  <a:moveTo>
                    <a:pt x="0" y="553250"/>
                  </a:moveTo>
                  <a:lnTo>
                    <a:pt x="0" y="553250"/>
                  </a:lnTo>
                  <a:lnTo>
                    <a:pt x="0" y="0"/>
                  </a:lnTo>
                  <a:lnTo>
                    <a:pt x="207469" y="69156"/>
                  </a:lnTo>
                  <a:lnTo>
                    <a:pt x="207469" y="637774"/>
                  </a:lnTo>
                  <a:lnTo>
                    <a:pt x="0" y="5532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323755" y="812334"/>
            <a:ext cx="163853" cy="755386"/>
            <a:chOff x="740208" y="1412776"/>
            <a:chExt cx="222648" cy="1026441"/>
          </a:xfrm>
        </p:grpSpPr>
        <p:sp>
          <p:nvSpPr>
            <p:cNvPr id="239" name="Rectangle 238"/>
            <p:cNvSpPr/>
            <p:nvPr/>
          </p:nvSpPr>
          <p:spPr>
            <a:xfrm rot="16200000">
              <a:off x="495381" y="1978366"/>
              <a:ext cx="7056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Rectangle 239"/>
            <p:cNvSpPr/>
            <p:nvPr/>
          </p:nvSpPr>
          <p:spPr>
            <a:xfrm rot="16200000">
              <a:off x="341623" y="1817985"/>
              <a:ext cx="1026441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816951" y="1925910"/>
              <a:ext cx="73608" cy="353549"/>
              <a:chOff x="1198385" y="1324618"/>
              <a:chExt cx="73608" cy="353549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1198385" y="1450864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1198385" y="1324618"/>
                <a:ext cx="73608" cy="353549"/>
              </a:xfrm>
              <a:custGeom>
                <a:avLst/>
                <a:gdLst>
                  <a:gd name="connsiteX0" fmla="*/ 0 w 161364"/>
                  <a:gd name="connsiteY0" fmla="*/ 0 h 676195"/>
                  <a:gd name="connsiteX1" fmla="*/ 0 w 161364"/>
                  <a:gd name="connsiteY1" fmla="*/ 607039 h 676195"/>
                  <a:gd name="connsiteX2" fmla="*/ 161364 w 161364"/>
                  <a:gd name="connsiteY2" fmla="*/ 676195 h 676195"/>
                  <a:gd name="connsiteX3" fmla="*/ 161364 w 161364"/>
                  <a:gd name="connsiteY3" fmla="*/ 53788 h 676195"/>
                  <a:gd name="connsiteX4" fmla="*/ 0 w 161364"/>
                  <a:gd name="connsiteY4" fmla="*/ 0 h 67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64" h="676195">
                    <a:moveTo>
                      <a:pt x="0" y="0"/>
                    </a:moveTo>
                    <a:lnTo>
                      <a:pt x="0" y="607039"/>
                    </a:lnTo>
                    <a:lnTo>
                      <a:pt x="161364" y="676195"/>
                    </a:lnTo>
                    <a:lnTo>
                      <a:pt x="161364" y="5378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7131485" y="986899"/>
            <a:ext cx="163853" cy="583166"/>
            <a:chOff x="740208" y="4343117"/>
            <a:chExt cx="222648" cy="792423"/>
          </a:xfrm>
        </p:grpSpPr>
        <p:sp>
          <p:nvSpPr>
            <p:cNvPr id="234" name="Rectangle 233"/>
            <p:cNvSpPr/>
            <p:nvPr/>
          </p:nvSpPr>
          <p:spPr>
            <a:xfrm rot="16200000">
              <a:off x="452176" y="4631484"/>
              <a:ext cx="79208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Rectangle 234"/>
            <p:cNvSpPr/>
            <p:nvPr/>
          </p:nvSpPr>
          <p:spPr>
            <a:xfrm rot="16200000">
              <a:off x="458633" y="4631316"/>
              <a:ext cx="79242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811413" y="4671566"/>
              <a:ext cx="73614" cy="228511"/>
              <a:chOff x="1366838" y="1488370"/>
              <a:chExt cx="73614" cy="228511"/>
            </a:xfrm>
          </p:grpSpPr>
          <p:sp>
            <p:nvSpPr>
              <p:cNvPr id="237" name="Freeform 236"/>
              <p:cNvSpPr/>
              <p:nvPr/>
            </p:nvSpPr>
            <p:spPr>
              <a:xfrm>
                <a:off x="1366844" y="1488370"/>
                <a:ext cx="73608" cy="226277"/>
              </a:xfrm>
              <a:custGeom>
                <a:avLst/>
                <a:gdLst>
                  <a:gd name="connsiteX0" fmla="*/ 0 w 207469"/>
                  <a:gd name="connsiteY0" fmla="*/ 553250 h 637774"/>
                  <a:gd name="connsiteX1" fmla="*/ 0 w 207469"/>
                  <a:gd name="connsiteY1" fmla="*/ 553250 h 637774"/>
                  <a:gd name="connsiteX2" fmla="*/ 0 w 207469"/>
                  <a:gd name="connsiteY2" fmla="*/ 0 h 637774"/>
                  <a:gd name="connsiteX3" fmla="*/ 207469 w 207469"/>
                  <a:gd name="connsiteY3" fmla="*/ 69156 h 637774"/>
                  <a:gd name="connsiteX4" fmla="*/ 207469 w 207469"/>
                  <a:gd name="connsiteY4" fmla="*/ 637774 h 637774"/>
                  <a:gd name="connsiteX5" fmla="*/ 0 w 207469"/>
                  <a:gd name="connsiteY5" fmla="*/ 553250 h 63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69" h="637774">
                    <a:moveTo>
                      <a:pt x="0" y="553250"/>
                    </a:moveTo>
                    <a:lnTo>
                      <a:pt x="0" y="553250"/>
                    </a:lnTo>
                    <a:lnTo>
                      <a:pt x="0" y="0"/>
                    </a:lnTo>
                    <a:lnTo>
                      <a:pt x="207469" y="69156"/>
                    </a:lnTo>
                    <a:lnTo>
                      <a:pt x="207469" y="637774"/>
                    </a:lnTo>
                    <a:lnTo>
                      <a:pt x="0" y="5532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1366838" y="1490663"/>
                <a:ext cx="71437" cy="226218"/>
              </a:xfrm>
              <a:custGeom>
                <a:avLst/>
                <a:gdLst>
                  <a:gd name="connsiteX0" fmla="*/ 0 w 71437"/>
                  <a:gd name="connsiteY0" fmla="*/ 0 h 226218"/>
                  <a:gd name="connsiteX1" fmla="*/ 0 w 71437"/>
                  <a:gd name="connsiteY1" fmla="*/ 197643 h 226218"/>
                  <a:gd name="connsiteX2" fmla="*/ 71437 w 71437"/>
                  <a:gd name="connsiteY2" fmla="*/ 226218 h 226218"/>
                  <a:gd name="connsiteX3" fmla="*/ 71437 w 71437"/>
                  <a:gd name="connsiteY3" fmla="*/ 23812 h 226218"/>
                  <a:gd name="connsiteX4" fmla="*/ 0 w 71437"/>
                  <a:gd name="connsiteY4" fmla="*/ 0 h 22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" h="226218">
                    <a:moveTo>
                      <a:pt x="0" y="0"/>
                    </a:moveTo>
                    <a:lnTo>
                      <a:pt x="0" y="197643"/>
                    </a:lnTo>
                    <a:lnTo>
                      <a:pt x="71437" y="226218"/>
                    </a:lnTo>
                    <a:lnTo>
                      <a:pt x="71437" y="238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34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57" y="179684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5743907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3389409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2613783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4125497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7060381" y="4874885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4640474" y="5744352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3796875" y="5666463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5384833" y="5744352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5735325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36" y="177281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36" y="336458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72" y="333499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3" y="2630087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7" y="177225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49" y="4885565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7" y="4869160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69" y="2601059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69" y="1717213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7" y="336458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36" y="262819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95" y="1753501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44" y="4108553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36" y="4165485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4640474" y="4854646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5384833" y="4869160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4077072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3364588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95" y="336458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7" y="255618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5384833" y="4094659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4" descr="http://mansion-free.com/material/06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32512"/>
          <a:stretch/>
        </p:blipFill>
        <p:spPr bwMode="auto">
          <a:xfrm>
            <a:off x="6162407" y="4872233"/>
            <a:ext cx="340583" cy="5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95" y="2584654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7" y="4120052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43" y="1842386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 descr="http://cdn.flaticon.com/png/256/149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80" y="5700808"/>
            <a:ext cx="559659" cy="5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7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4</cp:revision>
  <dcterms:created xsi:type="dcterms:W3CDTF">2006-08-16T00:00:00Z</dcterms:created>
  <dcterms:modified xsi:type="dcterms:W3CDTF">2015-04-15T18:43:50Z</dcterms:modified>
</cp:coreProperties>
</file>