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8923000" cy="50292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2307127" y="1430518"/>
            <a:ext cx="14314693" cy="140362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3570188" y="2834139"/>
            <a:ext cx="11788571" cy="203282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  <a:endParaRPr sz="32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  <a:endParaRPr sz="32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  <a:endParaRPr sz="32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  <a:endParaRPr sz="32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13253653" y="162232"/>
            <a:ext cx="3789183" cy="44007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1886107" y="351057"/>
            <a:ext cx="11086870" cy="451591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2374373" y="3192141"/>
            <a:ext cx="14314694" cy="1674827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2374373" y="984523"/>
            <a:ext cx="14314694" cy="220761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  <a:endParaRPr sz="2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  <a:endParaRPr sz="20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  <a:endParaRPr sz="20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  <a:endParaRPr sz="20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1886103" y="1262430"/>
            <a:ext cx="7438027" cy="3604538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1886107" y="338800"/>
            <a:ext cx="15156733" cy="8103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1886104" y="1149169"/>
            <a:ext cx="7440951" cy="50837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 lvl="0">
              <a:defRPr b="0" sz="1800"/>
            </a:pPr>
            <a:r>
              <a:rPr b="1" sz="2400"/>
              <a:t>Body Level One</a:t>
            </a:r>
            <a:endParaRPr b="1" sz="2400"/>
          </a:p>
          <a:p>
            <a:pPr lvl="1">
              <a:defRPr b="0" sz="1800"/>
            </a:pPr>
            <a:r>
              <a:rPr b="1" sz="2400"/>
              <a:t>Body Level Two</a:t>
            </a:r>
            <a:endParaRPr b="1" sz="2400"/>
          </a:p>
          <a:p>
            <a:pPr lvl="2">
              <a:defRPr b="0" sz="1800"/>
            </a:pPr>
            <a:r>
              <a:rPr b="1" sz="2400"/>
              <a:t>Body Level Three</a:t>
            </a:r>
            <a:endParaRPr b="1" sz="2400"/>
          </a:p>
          <a:p>
            <a:pPr lvl="3">
              <a:defRPr b="0" sz="1800"/>
            </a:pPr>
            <a:r>
              <a:rPr b="1" sz="2400"/>
              <a:t>Body Level Four</a:t>
            </a:r>
            <a:endParaRPr b="1" sz="2400"/>
          </a:p>
          <a:p>
            <a:pPr lvl="4">
              <a:defRPr b="0" sz="1800"/>
            </a:pPr>
            <a:r>
              <a:rPr b="1" sz="2400"/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1886107" y="227965"/>
            <a:ext cx="15156733" cy="103204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1886105" y="162232"/>
            <a:ext cx="5540512" cy="986686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7628353" y="349965"/>
            <a:ext cx="9414484" cy="451700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4344980" y="2286640"/>
            <a:ext cx="10104489" cy="15658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4344980" y="3852478"/>
            <a:ext cx="10104489" cy="101449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886107" y="225538"/>
            <a:ext cx="15156733" cy="10368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2770" tIns="42770" rIns="42770" bIns="42770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886107" y="1262430"/>
            <a:ext cx="15156733" cy="36045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2770" tIns="42770" rIns="42770" bIns="42770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3113317" y="4526310"/>
            <a:ext cx="3929524" cy="263341"/>
          </a:xfrm>
          <a:prstGeom prst="rect">
            <a:avLst/>
          </a:prstGeom>
          <a:ln w="3175">
            <a:miter lim="400000"/>
          </a:ln>
        </p:spPr>
        <p:txBody>
          <a:bodyPr lIns="42770" tIns="42770" rIns="42770" bIns="42770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6"/>
          <p:cNvGrpSpPr/>
          <p:nvPr/>
        </p:nvGrpSpPr>
        <p:grpSpPr>
          <a:xfrm>
            <a:off x="11668" y="101600"/>
            <a:ext cx="18899663" cy="4826001"/>
            <a:chOff x="0" y="0"/>
            <a:chExt cx="18899662" cy="4826000"/>
          </a:xfrm>
        </p:grpSpPr>
        <p:pic>
          <p:nvPicPr>
            <p:cNvPr id="49" name="image5.png"/>
            <p:cNvPicPr/>
            <p:nvPr/>
          </p:nvPicPr>
          <p:blipFill>
            <a:blip r:embed="rId2">
              <a:extLst/>
            </a:blip>
            <a:srcRect l="26556" t="8671" r="22291" b="11360"/>
            <a:stretch>
              <a:fillRect/>
            </a:stretch>
          </p:blipFill>
          <p:spPr>
            <a:xfrm flipH="1">
              <a:off x="-1" y="2423425"/>
              <a:ext cx="2043202" cy="23968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" name="image6.png"/>
            <p:cNvPicPr/>
            <p:nvPr/>
          </p:nvPicPr>
          <p:blipFill>
            <a:blip r:embed="rId3">
              <a:extLst/>
            </a:blip>
            <a:srcRect l="25960" t="7622" r="22491" b="11341"/>
            <a:stretch>
              <a:fillRect/>
            </a:stretch>
          </p:blipFill>
          <p:spPr>
            <a:xfrm flipH="1">
              <a:off x="5543" y="3841"/>
              <a:ext cx="2031856" cy="2396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" name="image3.png"/>
            <p:cNvPicPr/>
            <p:nvPr/>
          </p:nvPicPr>
          <p:blipFill>
            <a:blip r:embed="rId4">
              <a:extLst/>
            </a:blip>
            <a:srcRect l="25808" t="7363" r="22287" b="11357"/>
            <a:stretch>
              <a:fillRect/>
            </a:stretch>
          </p:blipFill>
          <p:spPr>
            <a:xfrm flipH="1">
              <a:off x="2220851" y="0"/>
              <a:ext cx="4107065" cy="482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" name="c.png"/>
            <p:cNvPicPr/>
            <p:nvPr/>
          </p:nvPicPr>
          <p:blipFill>
            <a:blip r:embed="rId5">
              <a:extLst/>
            </a:blip>
            <a:srcRect l="15714" t="7992" r="12046" b="11113"/>
            <a:stretch>
              <a:fillRect/>
            </a:stretch>
          </p:blipFill>
          <p:spPr>
            <a:xfrm flipH="1" rot="5400000">
              <a:off x="6086655" y="400209"/>
              <a:ext cx="4794650" cy="40257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7" name="Group 87"/>
            <p:cNvGrpSpPr/>
            <p:nvPr/>
          </p:nvGrpSpPr>
          <p:grpSpPr>
            <a:xfrm>
              <a:off x="10640098" y="15608"/>
              <a:ext cx="4054911" cy="4794796"/>
              <a:chOff x="0" y="0"/>
              <a:chExt cx="4054909" cy="4794794"/>
            </a:xfrm>
          </p:grpSpPr>
          <p:sp>
            <p:nvSpPr>
              <p:cNvPr id="53" name="Shape 53"/>
              <p:cNvSpPr/>
              <p:nvPr/>
            </p:nvSpPr>
            <p:spPr>
              <a:xfrm rot="2731139">
                <a:off x="727868" y="3033717"/>
                <a:ext cx="369008" cy="141158"/>
              </a:xfrm>
              <a:prstGeom prst="leftRightArrow">
                <a:avLst>
                  <a:gd name="adj1" fmla="val 41159"/>
                  <a:gd name="adj2" fmla="val 83293"/>
                </a:avLst>
              </a:prstGeom>
              <a:solidFill>
                <a:srgbClr val="FFFFFF"/>
              </a:solidFill>
              <a:ln w="3175" cap="flat">
                <a:solidFill>
                  <a:srgbClr val="4F81BD"/>
                </a:solidFill>
                <a:prstDash val="solid"/>
                <a:bevel/>
              </a:ln>
              <a:effectLst>
                <a:outerShdw sx="100000" sy="100000" kx="0" ky="0" algn="b" rotWithShape="0" blurRad="12700" dist="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2770" tIns="42770" rIns="42770" bIns="42770" numCol="1" anchor="ctr">
                <a:noAutofit/>
              </a:bodyPr>
              <a:lstStyle/>
              <a:p>
                <a:pPr lvl="0"/>
              </a:p>
            </p:txBody>
          </p:sp>
          <p:pic>
            <p:nvPicPr>
              <p:cNvPr id="54" name="d.png"/>
              <p:cNvPicPr/>
              <p:nvPr/>
            </p:nvPicPr>
            <p:blipFill>
              <a:blip r:embed="rId6">
                <a:extLst/>
              </a:blip>
              <a:srcRect l="15610" t="7734" r="12139" b="10774"/>
              <a:stretch>
                <a:fillRect/>
              </a:stretch>
            </p:blipFill>
            <p:spPr>
              <a:xfrm flipH="1" rot="5400000">
                <a:off x="-369943" y="369942"/>
                <a:ext cx="4794796" cy="405491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5" name="Shape 55"/>
              <p:cNvSpPr/>
              <p:nvPr/>
            </p:nvSpPr>
            <p:spPr>
              <a:xfrm>
                <a:off x="2022699" y="2556509"/>
                <a:ext cx="166337" cy="158195"/>
              </a:xfrm>
              <a:prstGeom prst="star5">
                <a:avLst>
                  <a:gd name="adj" fmla="val 19100"/>
                  <a:gd name="hf" fmla="val 105146"/>
                  <a:gd name="vf" fmla="val 110557"/>
                </a:avLst>
              </a:pr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1496212" y="2721318"/>
                <a:ext cx="166336" cy="158196"/>
              </a:xfrm>
              <a:prstGeom prst="star5">
                <a:avLst>
                  <a:gd name="adj" fmla="val 19100"/>
                  <a:gd name="hf" fmla="val 105146"/>
                  <a:gd name="vf" fmla="val 110557"/>
                </a:avLst>
              </a:pr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2222423" y="3221302"/>
                <a:ext cx="166336" cy="158196"/>
              </a:xfrm>
              <a:prstGeom prst="star5">
                <a:avLst>
                  <a:gd name="adj" fmla="val 19100"/>
                  <a:gd name="hf" fmla="val 105146"/>
                  <a:gd name="vf" fmla="val 110557"/>
                </a:avLst>
              </a:pr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58" name="Shape 58"/>
              <p:cNvSpPr/>
              <p:nvPr/>
            </p:nvSpPr>
            <p:spPr>
              <a:xfrm>
                <a:off x="2827149" y="3221302"/>
                <a:ext cx="166336" cy="158196"/>
              </a:xfrm>
              <a:prstGeom prst="star5">
                <a:avLst>
                  <a:gd name="adj" fmla="val 19100"/>
                  <a:gd name="hf" fmla="val 105146"/>
                  <a:gd name="vf" fmla="val 110557"/>
                </a:avLst>
              </a:pr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1470233" y="1863411"/>
                <a:ext cx="166336" cy="158195"/>
              </a:xfrm>
              <a:prstGeom prst="star5">
                <a:avLst>
                  <a:gd name="adj" fmla="val 19100"/>
                  <a:gd name="hf" fmla="val 105146"/>
                  <a:gd name="vf" fmla="val 110557"/>
                </a:avLst>
              </a:pr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60" name="Shape 60"/>
              <p:cNvSpPr/>
              <p:nvPr/>
            </p:nvSpPr>
            <p:spPr>
              <a:xfrm flipH="1">
                <a:off x="1146510" y="1929302"/>
                <a:ext cx="146688" cy="145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6" fill="norm" stroke="1" extrusionOk="0">
                    <a:moveTo>
                      <a:pt x="0" y="50"/>
                    </a:moveTo>
                    <a:lnTo>
                      <a:pt x="0" y="21226"/>
                    </a:lnTo>
                    <a:lnTo>
                      <a:pt x="21085" y="21226"/>
                    </a:lnTo>
                    <a:cubicBezTo>
                      <a:pt x="21600" y="15701"/>
                      <a:pt x="19696" y="10223"/>
                      <a:pt x="15852" y="6172"/>
                    </a:cubicBezTo>
                    <a:cubicBezTo>
                      <a:pt x="11776" y="1876"/>
                      <a:pt x="5950" y="-374"/>
                      <a:pt x="0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61" name="Shape 61"/>
              <p:cNvSpPr/>
              <p:nvPr/>
            </p:nvSpPr>
            <p:spPr>
              <a:xfrm flipH="1" rot="10800000">
                <a:off x="1302908" y="1929302"/>
                <a:ext cx="146689" cy="145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6" fill="norm" stroke="1" extrusionOk="0">
                    <a:moveTo>
                      <a:pt x="0" y="50"/>
                    </a:moveTo>
                    <a:lnTo>
                      <a:pt x="0" y="21226"/>
                    </a:lnTo>
                    <a:lnTo>
                      <a:pt x="21085" y="21226"/>
                    </a:lnTo>
                    <a:cubicBezTo>
                      <a:pt x="21600" y="15701"/>
                      <a:pt x="19696" y="10223"/>
                      <a:pt x="15852" y="6172"/>
                    </a:cubicBezTo>
                    <a:cubicBezTo>
                      <a:pt x="11776" y="1876"/>
                      <a:pt x="5950" y="-374"/>
                      <a:pt x="0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62" name="Shape 62"/>
              <p:cNvSpPr/>
              <p:nvPr/>
            </p:nvSpPr>
            <p:spPr>
              <a:xfrm flipH="1" rot="16200000">
                <a:off x="900723" y="3109892"/>
                <a:ext cx="146688" cy="145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6" fill="norm" stroke="1" extrusionOk="0">
                    <a:moveTo>
                      <a:pt x="0" y="50"/>
                    </a:moveTo>
                    <a:lnTo>
                      <a:pt x="0" y="21226"/>
                    </a:lnTo>
                    <a:lnTo>
                      <a:pt x="21085" y="21226"/>
                    </a:lnTo>
                    <a:cubicBezTo>
                      <a:pt x="21600" y="15701"/>
                      <a:pt x="19696" y="10223"/>
                      <a:pt x="15852" y="6172"/>
                    </a:cubicBezTo>
                    <a:cubicBezTo>
                      <a:pt x="11776" y="1876"/>
                      <a:pt x="5950" y="-374"/>
                      <a:pt x="0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63" name="Shape 63"/>
              <p:cNvSpPr/>
              <p:nvPr/>
            </p:nvSpPr>
            <p:spPr>
              <a:xfrm flipH="1" rot="5400000">
                <a:off x="900723" y="2953494"/>
                <a:ext cx="146688" cy="145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6" fill="norm" stroke="1" extrusionOk="0">
                    <a:moveTo>
                      <a:pt x="0" y="50"/>
                    </a:moveTo>
                    <a:lnTo>
                      <a:pt x="0" y="21226"/>
                    </a:lnTo>
                    <a:lnTo>
                      <a:pt x="21085" y="21226"/>
                    </a:lnTo>
                    <a:cubicBezTo>
                      <a:pt x="21600" y="15701"/>
                      <a:pt x="19696" y="10223"/>
                      <a:pt x="15852" y="6172"/>
                    </a:cubicBezTo>
                    <a:cubicBezTo>
                      <a:pt x="11776" y="1876"/>
                      <a:pt x="5950" y="-374"/>
                      <a:pt x="0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64" name="Shape 64"/>
              <p:cNvSpPr/>
              <p:nvPr/>
            </p:nvSpPr>
            <p:spPr>
              <a:xfrm flipH="1" rot="10800000">
                <a:off x="801575" y="3287279"/>
                <a:ext cx="146688" cy="145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6" fill="norm" stroke="1" extrusionOk="0">
                    <a:moveTo>
                      <a:pt x="0" y="50"/>
                    </a:moveTo>
                    <a:lnTo>
                      <a:pt x="0" y="21226"/>
                    </a:lnTo>
                    <a:lnTo>
                      <a:pt x="21085" y="21226"/>
                    </a:lnTo>
                    <a:cubicBezTo>
                      <a:pt x="21600" y="15701"/>
                      <a:pt x="19696" y="10223"/>
                      <a:pt x="15852" y="6172"/>
                    </a:cubicBezTo>
                    <a:cubicBezTo>
                      <a:pt x="11776" y="1876"/>
                      <a:pt x="5950" y="-374"/>
                      <a:pt x="0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65" name="Shape 65"/>
              <p:cNvSpPr/>
              <p:nvPr/>
            </p:nvSpPr>
            <p:spPr>
              <a:xfrm flipH="1">
                <a:off x="645176" y="3287279"/>
                <a:ext cx="146689" cy="145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6" fill="norm" stroke="1" extrusionOk="0">
                    <a:moveTo>
                      <a:pt x="0" y="50"/>
                    </a:moveTo>
                    <a:lnTo>
                      <a:pt x="0" y="21226"/>
                    </a:lnTo>
                    <a:lnTo>
                      <a:pt x="21085" y="21226"/>
                    </a:lnTo>
                    <a:cubicBezTo>
                      <a:pt x="21600" y="15701"/>
                      <a:pt x="19696" y="10223"/>
                      <a:pt x="15852" y="6172"/>
                    </a:cubicBezTo>
                    <a:cubicBezTo>
                      <a:pt x="11776" y="1876"/>
                      <a:pt x="5950" y="-374"/>
                      <a:pt x="0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66" name="Shape 66"/>
              <p:cNvSpPr/>
              <p:nvPr/>
            </p:nvSpPr>
            <p:spPr>
              <a:xfrm flipH="1" rot="16200000">
                <a:off x="966243" y="3516322"/>
                <a:ext cx="146688" cy="145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6" fill="norm" stroke="1" extrusionOk="0">
                    <a:moveTo>
                      <a:pt x="0" y="50"/>
                    </a:moveTo>
                    <a:lnTo>
                      <a:pt x="0" y="21226"/>
                    </a:lnTo>
                    <a:lnTo>
                      <a:pt x="21085" y="21226"/>
                    </a:lnTo>
                    <a:cubicBezTo>
                      <a:pt x="21600" y="15701"/>
                      <a:pt x="19696" y="10223"/>
                      <a:pt x="15852" y="6172"/>
                    </a:cubicBezTo>
                    <a:cubicBezTo>
                      <a:pt x="11776" y="1876"/>
                      <a:pt x="5950" y="-374"/>
                      <a:pt x="0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67" name="Shape 67"/>
              <p:cNvSpPr/>
              <p:nvPr/>
            </p:nvSpPr>
            <p:spPr>
              <a:xfrm flipH="1" rot="5400000">
                <a:off x="966243" y="3359924"/>
                <a:ext cx="146688" cy="145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6" fill="norm" stroke="1" extrusionOk="0">
                    <a:moveTo>
                      <a:pt x="0" y="50"/>
                    </a:moveTo>
                    <a:lnTo>
                      <a:pt x="0" y="21226"/>
                    </a:lnTo>
                    <a:lnTo>
                      <a:pt x="21085" y="21226"/>
                    </a:lnTo>
                    <a:cubicBezTo>
                      <a:pt x="21600" y="15701"/>
                      <a:pt x="19696" y="10223"/>
                      <a:pt x="15852" y="6172"/>
                    </a:cubicBezTo>
                    <a:cubicBezTo>
                      <a:pt x="11776" y="1876"/>
                      <a:pt x="5950" y="-374"/>
                      <a:pt x="0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68" name="Shape 68"/>
              <p:cNvSpPr/>
              <p:nvPr/>
            </p:nvSpPr>
            <p:spPr>
              <a:xfrm flipH="1" rot="5400000">
                <a:off x="2032524" y="3359924"/>
                <a:ext cx="146688" cy="145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6" fill="norm" stroke="1" extrusionOk="0">
                    <a:moveTo>
                      <a:pt x="0" y="50"/>
                    </a:moveTo>
                    <a:lnTo>
                      <a:pt x="0" y="21226"/>
                    </a:lnTo>
                    <a:lnTo>
                      <a:pt x="21085" y="21226"/>
                    </a:lnTo>
                    <a:cubicBezTo>
                      <a:pt x="21600" y="15701"/>
                      <a:pt x="19696" y="10223"/>
                      <a:pt x="15852" y="6172"/>
                    </a:cubicBezTo>
                    <a:cubicBezTo>
                      <a:pt x="11776" y="1876"/>
                      <a:pt x="5950" y="-374"/>
                      <a:pt x="0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69" name="Shape 69"/>
              <p:cNvSpPr/>
              <p:nvPr/>
            </p:nvSpPr>
            <p:spPr>
              <a:xfrm flipH="1" rot="16200000">
                <a:off x="2032524" y="3516322"/>
                <a:ext cx="146688" cy="145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6" fill="norm" stroke="1" extrusionOk="0">
                    <a:moveTo>
                      <a:pt x="0" y="50"/>
                    </a:moveTo>
                    <a:lnTo>
                      <a:pt x="0" y="21226"/>
                    </a:lnTo>
                    <a:lnTo>
                      <a:pt x="21085" y="21226"/>
                    </a:lnTo>
                    <a:cubicBezTo>
                      <a:pt x="21600" y="15701"/>
                      <a:pt x="19696" y="10223"/>
                      <a:pt x="15852" y="6172"/>
                    </a:cubicBezTo>
                    <a:cubicBezTo>
                      <a:pt x="11776" y="1876"/>
                      <a:pt x="5950" y="-374"/>
                      <a:pt x="0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70" name="Shape 70"/>
              <p:cNvSpPr/>
              <p:nvPr/>
            </p:nvSpPr>
            <p:spPr>
              <a:xfrm flipH="1" rot="5400000">
                <a:off x="2534610" y="3359924"/>
                <a:ext cx="146688" cy="145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6" fill="norm" stroke="1" extrusionOk="0">
                    <a:moveTo>
                      <a:pt x="0" y="50"/>
                    </a:moveTo>
                    <a:lnTo>
                      <a:pt x="0" y="21226"/>
                    </a:lnTo>
                    <a:lnTo>
                      <a:pt x="21085" y="21226"/>
                    </a:lnTo>
                    <a:cubicBezTo>
                      <a:pt x="21600" y="15701"/>
                      <a:pt x="19696" y="10223"/>
                      <a:pt x="15852" y="6172"/>
                    </a:cubicBezTo>
                    <a:cubicBezTo>
                      <a:pt x="11776" y="1876"/>
                      <a:pt x="5950" y="-374"/>
                      <a:pt x="0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71" name="Shape 71"/>
              <p:cNvSpPr/>
              <p:nvPr/>
            </p:nvSpPr>
            <p:spPr>
              <a:xfrm flipH="1" rot="16200000">
                <a:off x="2534610" y="3516322"/>
                <a:ext cx="146688" cy="145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6" fill="norm" stroke="1" extrusionOk="0">
                    <a:moveTo>
                      <a:pt x="0" y="50"/>
                    </a:moveTo>
                    <a:lnTo>
                      <a:pt x="0" y="21226"/>
                    </a:lnTo>
                    <a:lnTo>
                      <a:pt x="21085" y="21226"/>
                    </a:lnTo>
                    <a:cubicBezTo>
                      <a:pt x="21600" y="15701"/>
                      <a:pt x="19696" y="10223"/>
                      <a:pt x="15852" y="6172"/>
                    </a:cubicBezTo>
                    <a:cubicBezTo>
                      <a:pt x="11776" y="1876"/>
                      <a:pt x="5950" y="-374"/>
                      <a:pt x="0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72" name="Shape 72"/>
              <p:cNvSpPr/>
              <p:nvPr/>
            </p:nvSpPr>
            <p:spPr>
              <a:xfrm flipH="1" rot="10800000">
                <a:off x="3114895" y="3286580"/>
                <a:ext cx="146689" cy="145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6" fill="norm" stroke="1" extrusionOk="0">
                    <a:moveTo>
                      <a:pt x="0" y="50"/>
                    </a:moveTo>
                    <a:lnTo>
                      <a:pt x="0" y="21226"/>
                    </a:lnTo>
                    <a:lnTo>
                      <a:pt x="21085" y="21226"/>
                    </a:lnTo>
                    <a:cubicBezTo>
                      <a:pt x="21600" y="15701"/>
                      <a:pt x="19696" y="10223"/>
                      <a:pt x="15852" y="6172"/>
                    </a:cubicBezTo>
                    <a:cubicBezTo>
                      <a:pt x="11776" y="1876"/>
                      <a:pt x="5950" y="-374"/>
                      <a:pt x="0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73" name="Shape 73"/>
              <p:cNvSpPr/>
              <p:nvPr/>
            </p:nvSpPr>
            <p:spPr>
              <a:xfrm flipH="1">
                <a:off x="2958497" y="3286580"/>
                <a:ext cx="146688" cy="145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6" fill="norm" stroke="1" extrusionOk="0">
                    <a:moveTo>
                      <a:pt x="0" y="50"/>
                    </a:moveTo>
                    <a:lnTo>
                      <a:pt x="0" y="21226"/>
                    </a:lnTo>
                    <a:lnTo>
                      <a:pt x="21085" y="21226"/>
                    </a:lnTo>
                    <a:cubicBezTo>
                      <a:pt x="21600" y="15701"/>
                      <a:pt x="19696" y="10223"/>
                      <a:pt x="15852" y="6172"/>
                    </a:cubicBezTo>
                    <a:cubicBezTo>
                      <a:pt x="11776" y="1876"/>
                      <a:pt x="5950" y="-374"/>
                      <a:pt x="0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74" name="Shape 74"/>
              <p:cNvSpPr/>
              <p:nvPr/>
            </p:nvSpPr>
            <p:spPr>
              <a:xfrm flipH="1">
                <a:off x="2208408" y="2429400"/>
                <a:ext cx="146688" cy="145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6" fill="norm" stroke="1" extrusionOk="0">
                    <a:moveTo>
                      <a:pt x="0" y="50"/>
                    </a:moveTo>
                    <a:lnTo>
                      <a:pt x="0" y="21226"/>
                    </a:lnTo>
                    <a:lnTo>
                      <a:pt x="21085" y="21226"/>
                    </a:lnTo>
                    <a:cubicBezTo>
                      <a:pt x="21600" y="15701"/>
                      <a:pt x="19696" y="10223"/>
                      <a:pt x="15852" y="6172"/>
                    </a:cubicBezTo>
                    <a:cubicBezTo>
                      <a:pt x="11776" y="1876"/>
                      <a:pt x="5950" y="-374"/>
                      <a:pt x="0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75" name="Shape 75"/>
              <p:cNvSpPr/>
              <p:nvPr/>
            </p:nvSpPr>
            <p:spPr>
              <a:xfrm flipH="1" rot="10800000">
                <a:off x="2364806" y="2429400"/>
                <a:ext cx="146688" cy="145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6" fill="norm" stroke="1" extrusionOk="0">
                    <a:moveTo>
                      <a:pt x="0" y="50"/>
                    </a:moveTo>
                    <a:lnTo>
                      <a:pt x="0" y="21226"/>
                    </a:lnTo>
                    <a:lnTo>
                      <a:pt x="21085" y="21226"/>
                    </a:lnTo>
                    <a:cubicBezTo>
                      <a:pt x="21600" y="15701"/>
                      <a:pt x="19696" y="10223"/>
                      <a:pt x="15852" y="6172"/>
                    </a:cubicBezTo>
                    <a:cubicBezTo>
                      <a:pt x="11776" y="1876"/>
                      <a:pt x="5950" y="-374"/>
                      <a:pt x="0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76" name="Shape 76"/>
              <p:cNvSpPr/>
              <p:nvPr/>
            </p:nvSpPr>
            <p:spPr>
              <a:xfrm rot="5400000">
                <a:off x="1427401" y="1645306"/>
                <a:ext cx="237951" cy="187592"/>
              </a:xfrm>
              <a:prstGeom prst="leftRightArrow">
                <a:avLst>
                  <a:gd name="adj1" fmla="val 56627"/>
                  <a:gd name="adj2" fmla="val 39469"/>
                </a:avLst>
              </a:prstGeom>
              <a:solidFill>
                <a:srgbClr val="70E1DC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7" name="Shape 77"/>
              <p:cNvSpPr/>
              <p:nvPr/>
            </p:nvSpPr>
            <p:spPr>
              <a:xfrm rot="10800000">
                <a:off x="1657710" y="1834327"/>
                <a:ext cx="237951" cy="187592"/>
              </a:xfrm>
              <a:prstGeom prst="leftRightArrow">
                <a:avLst>
                  <a:gd name="adj1" fmla="val 56627"/>
                  <a:gd name="adj2" fmla="val 39469"/>
                </a:avLst>
              </a:prstGeom>
              <a:solidFill>
                <a:srgbClr val="70E1DC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8" name="Shape 78"/>
              <p:cNvSpPr/>
              <p:nvPr/>
            </p:nvSpPr>
            <p:spPr>
              <a:xfrm rot="5400000">
                <a:off x="1430640" y="2067923"/>
                <a:ext cx="237952" cy="187592"/>
              </a:xfrm>
              <a:prstGeom prst="leftRightArrow">
                <a:avLst>
                  <a:gd name="adj1" fmla="val 56627"/>
                  <a:gd name="adj2" fmla="val 39469"/>
                </a:avLst>
              </a:prstGeom>
              <a:solidFill>
                <a:srgbClr val="70E1DC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9" name="Shape 79"/>
              <p:cNvSpPr/>
              <p:nvPr/>
            </p:nvSpPr>
            <p:spPr>
              <a:xfrm rot="5400000">
                <a:off x="1427422" y="2534395"/>
                <a:ext cx="237952" cy="187592"/>
              </a:xfrm>
              <a:prstGeom prst="leftRightArrow">
                <a:avLst>
                  <a:gd name="adj1" fmla="val 56627"/>
                  <a:gd name="adj2" fmla="val 39469"/>
                </a:avLst>
              </a:prstGeom>
              <a:solidFill>
                <a:srgbClr val="70E1DC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0" name="Shape 80"/>
              <p:cNvSpPr/>
              <p:nvPr/>
            </p:nvSpPr>
            <p:spPr>
              <a:xfrm rot="10800000">
                <a:off x="1707816" y="2331730"/>
                <a:ext cx="237952" cy="187592"/>
              </a:xfrm>
              <a:prstGeom prst="leftRightArrow">
                <a:avLst>
                  <a:gd name="adj1" fmla="val 56627"/>
                  <a:gd name="adj2" fmla="val 39469"/>
                </a:avLst>
              </a:prstGeom>
              <a:solidFill>
                <a:srgbClr val="70E1DC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1" name="Shape 81"/>
              <p:cNvSpPr/>
              <p:nvPr/>
            </p:nvSpPr>
            <p:spPr>
              <a:xfrm rot="5400000">
                <a:off x="1982705" y="2150959"/>
                <a:ext cx="237951" cy="187592"/>
              </a:xfrm>
              <a:prstGeom prst="leftRightArrow">
                <a:avLst>
                  <a:gd name="adj1" fmla="val 56627"/>
                  <a:gd name="adj2" fmla="val 39469"/>
                </a:avLst>
              </a:prstGeom>
              <a:solidFill>
                <a:srgbClr val="70E1DC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2" name="Shape 82"/>
              <p:cNvSpPr/>
              <p:nvPr/>
            </p:nvSpPr>
            <p:spPr>
              <a:xfrm rot="5400000">
                <a:off x="1461645" y="2900655"/>
                <a:ext cx="237952" cy="187592"/>
              </a:xfrm>
              <a:prstGeom prst="leftRightArrow">
                <a:avLst>
                  <a:gd name="adj1" fmla="val 56627"/>
                  <a:gd name="adj2" fmla="val 39469"/>
                </a:avLst>
              </a:prstGeom>
              <a:solidFill>
                <a:srgbClr val="70E1DC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3" name="Shape 83"/>
              <p:cNvSpPr/>
              <p:nvPr/>
            </p:nvSpPr>
            <p:spPr>
              <a:xfrm rot="5400000">
                <a:off x="1988744" y="2986856"/>
                <a:ext cx="237951" cy="187592"/>
              </a:xfrm>
              <a:prstGeom prst="leftRightArrow">
                <a:avLst>
                  <a:gd name="adj1" fmla="val 56627"/>
                  <a:gd name="adj2" fmla="val 39469"/>
                </a:avLst>
              </a:prstGeom>
              <a:solidFill>
                <a:srgbClr val="70E1DC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4" name="Shape 84"/>
              <p:cNvSpPr/>
              <p:nvPr/>
            </p:nvSpPr>
            <p:spPr>
              <a:xfrm rot="10800000">
                <a:off x="1783902" y="3195536"/>
                <a:ext cx="237952" cy="187592"/>
              </a:xfrm>
              <a:prstGeom prst="leftRightArrow">
                <a:avLst>
                  <a:gd name="adj1" fmla="val 56627"/>
                  <a:gd name="adj2" fmla="val 39469"/>
                </a:avLst>
              </a:prstGeom>
              <a:solidFill>
                <a:srgbClr val="70E1DC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5" name="Shape 85"/>
              <p:cNvSpPr/>
              <p:nvPr/>
            </p:nvSpPr>
            <p:spPr>
              <a:xfrm rot="10800000">
                <a:off x="1116791" y="3232197"/>
                <a:ext cx="237951" cy="187592"/>
              </a:xfrm>
              <a:prstGeom prst="leftRightArrow">
                <a:avLst>
                  <a:gd name="adj1" fmla="val 56627"/>
                  <a:gd name="adj2" fmla="val 39469"/>
                </a:avLst>
              </a:prstGeom>
              <a:solidFill>
                <a:srgbClr val="70E1DC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6" name="Shape 86"/>
              <p:cNvSpPr/>
              <p:nvPr/>
            </p:nvSpPr>
            <p:spPr>
              <a:xfrm rot="10800000">
                <a:off x="2620334" y="3227554"/>
                <a:ext cx="237951" cy="187592"/>
              </a:xfrm>
              <a:prstGeom prst="leftRightArrow">
                <a:avLst>
                  <a:gd name="adj1" fmla="val 56627"/>
                  <a:gd name="adj2" fmla="val 39469"/>
                </a:avLst>
              </a:prstGeom>
              <a:solidFill>
                <a:srgbClr val="70E1DC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05" name="Group 105"/>
            <p:cNvGrpSpPr/>
            <p:nvPr/>
          </p:nvGrpSpPr>
          <p:grpSpPr>
            <a:xfrm>
              <a:off x="14838407" y="15522"/>
              <a:ext cx="4061256" cy="4794883"/>
              <a:chOff x="0" y="0"/>
              <a:chExt cx="4061254" cy="4794882"/>
            </a:xfrm>
          </p:grpSpPr>
          <p:pic>
            <p:nvPicPr>
              <p:cNvPr id="88" name="e.png"/>
              <p:cNvPicPr/>
              <p:nvPr/>
            </p:nvPicPr>
            <p:blipFill>
              <a:blip r:embed="rId7">
                <a:extLst/>
              </a:blip>
              <a:srcRect l="15675" t="7746" r="12429" b="11038"/>
              <a:stretch>
                <a:fillRect/>
              </a:stretch>
            </p:blipFill>
            <p:spPr>
              <a:xfrm flipH="1" rot="5400000">
                <a:off x="-366814" y="366813"/>
                <a:ext cx="4794883" cy="40612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9" name="Shape 89"/>
              <p:cNvSpPr/>
              <p:nvPr/>
            </p:nvSpPr>
            <p:spPr>
              <a:xfrm flipH="1">
                <a:off x="1148476" y="1950268"/>
                <a:ext cx="146689" cy="145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6" fill="norm" stroke="1" extrusionOk="0">
                    <a:moveTo>
                      <a:pt x="0" y="50"/>
                    </a:moveTo>
                    <a:lnTo>
                      <a:pt x="0" y="21226"/>
                    </a:lnTo>
                    <a:lnTo>
                      <a:pt x="21085" y="21226"/>
                    </a:lnTo>
                    <a:cubicBezTo>
                      <a:pt x="21600" y="15701"/>
                      <a:pt x="19696" y="10223"/>
                      <a:pt x="15852" y="6172"/>
                    </a:cubicBezTo>
                    <a:cubicBezTo>
                      <a:pt x="11776" y="1876"/>
                      <a:pt x="5950" y="-374"/>
                      <a:pt x="0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90" name="Shape 90"/>
              <p:cNvSpPr/>
              <p:nvPr/>
            </p:nvSpPr>
            <p:spPr>
              <a:xfrm flipH="1" rot="10800000">
                <a:off x="1304875" y="1950268"/>
                <a:ext cx="146688" cy="145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6" fill="norm" stroke="1" extrusionOk="0">
                    <a:moveTo>
                      <a:pt x="0" y="50"/>
                    </a:moveTo>
                    <a:lnTo>
                      <a:pt x="0" y="21226"/>
                    </a:lnTo>
                    <a:lnTo>
                      <a:pt x="21085" y="21226"/>
                    </a:lnTo>
                    <a:cubicBezTo>
                      <a:pt x="21600" y="15701"/>
                      <a:pt x="19696" y="10223"/>
                      <a:pt x="15852" y="6172"/>
                    </a:cubicBezTo>
                    <a:cubicBezTo>
                      <a:pt x="11776" y="1876"/>
                      <a:pt x="5950" y="-374"/>
                      <a:pt x="0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91" name="Shape 91"/>
              <p:cNvSpPr/>
              <p:nvPr/>
            </p:nvSpPr>
            <p:spPr>
              <a:xfrm flipH="1" rot="16200000">
                <a:off x="902689" y="3111362"/>
                <a:ext cx="146688" cy="1452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6" fill="norm" stroke="1" extrusionOk="0">
                    <a:moveTo>
                      <a:pt x="0" y="50"/>
                    </a:moveTo>
                    <a:lnTo>
                      <a:pt x="0" y="21226"/>
                    </a:lnTo>
                    <a:lnTo>
                      <a:pt x="21085" y="21226"/>
                    </a:lnTo>
                    <a:cubicBezTo>
                      <a:pt x="21600" y="15701"/>
                      <a:pt x="19696" y="10223"/>
                      <a:pt x="15852" y="6172"/>
                    </a:cubicBezTo>
                    <a:cubicBezTo>
                      <a:pt x="11776" y="1876"/>
                      <a:pt x="5950" y="-374"/>
                      <a:pt x="0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92" name="Shape 92"/>
              <p:cNvSpPr/>
              <p:nvPr/>
            </p:nvSpPr>
            <p:spPr>
              <a:xfrm flipH="1" rot="5400000">
                <a:off x="902689" y="2954963"/>
                <a:ext cx="146688" cy="145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6" fill="norm" stroke="1" extrusionOk="0">
                    <a:moveTo>
                      <a:pt x="0" y="50"/>
                    </a:moveTo>
                    <a:lnTo>
                      <a:pt x="0" y="21226"/>
                    </a:lnTo>
                    <a:lnTo>
                      <a:pt x="21085" y="21226"/>
                    </a:lnTo>
                    <a:cubicBezTo>
                      <a:pt x="21600" y="15701"/>
                      <a:pt x="19696" y="10223"/>
                      <a:pt x="15852" y="6172"/>
                    </a:cubicBezTo>
                    <a:cubicBezTo>
                      <a:pt x="11776" y="1876"/>
                      <a:pt x="5950" y="-374"/>
                      <a:pt x="0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93" name="Shape 93"/>
              <p:cNvSpPr/>
              <p:nvPr/>
            </p:nvSpPr>
            <p:spPr>
              <a:xfrm flipH="1" rot="10800000">
                <a:off x="803541" y="3288748"/>
                <a:ext cx="146689" cy="145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6" fill="norm" stroke="1" extrusionOk="0">
                    <a:moveTo>
                      <a:pt x="0" y="50"/>
                    </a:moveTo>
                    <a:lnTo>
                      <a:pt x="0" y="21226"/>
                    </a:lnTo>
                    <a:lnTo>
                      <a:pt x="21085" y="21226"/>
                    </a:lnTo>
                    <a:cubicBezTo>
                      <a:pt x="21600" y="15701"/>
                      <a:pt x="19696" y="10223"/>
                      <a:pt x="15852" y="6172"/>
                    </a:cubicBezTo>
                    <a:cubicBezTo>
                      <a:pt x="11776" y="1876"/>
                      <a:pt x="5950" y="-374"/>
                      <a:pt x="0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94" name="Shape 94"/>
              <p:cNvSpPr/>
              <p:nvPr/>
            </p:nvSpPr>
            <p:spPr>
              <a:xfrm flipH="1">
                <a:off x="647142" y="3288748"/>
                <a:ext cx="146689" cy="145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6" fill="norm" stroke="1" extrusionOk="0">
                    <a:moveTo>
                      <a:pt x="0" y="50"/>
                    </a:moveTo>
                    <a:lnTo>
                      <a:pt x="0" y="21226"/>
                    </a:lnTo>
                    <a:lnTo>
                      <a:pt x="21085" y="21226"/>
                    </a:lnTo>
                    <a:cubicBezTo>
                      <a:pt x="21600" y="15701"/>
                      <a:pt x="19696" y="10223"/>
                      <a:pt x="15852" y="6172"/>
                    </a:cubicBezTo>
                    <a:cubicBezTo>
                      <a:pt x="11776" y="1876"/>
                      <a:pt x="5950" y="-374"/>
                      <a:pt x="0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95" name="Shape 95"/>
              <p:cNvSpPr/>
              <p:nvPr/>
            </p:nvSpPr>
            <p:spPr>
              <a:xfrm flipH="1" rot="16200000">
                <a:off x="1085189" y="3511293"/>
                <a:ext cx="146689" cy="145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6" fill="norm" stroke="1" extrusionOk="0">
                    <a:moveTo>
                      <a:pt x="0" y="50"/>
                    </a:moveTo>
                    <a:lnTo>
                      <a:pt x="0" y="21226"/>
                    </a:lnTo>
                    <a:lnTo>
                      <a:pt x="21085" y="21226"/>
                    </a:lnTo>
                    <a:cubicBezTo>
                      <a:pt x="21600" y="15701"/>
                      <a:pt x="19696" y="10223"/>
                      <a:pt x="15852" y="6172"/>
                    </a:cubicBezTo>
                    <a:cubicBezTo>
                      <a:pt x="11776" y="1876"/>
                      <a:pt x="5950" y="-374"/>
                      <a:pt x="0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96" name="Shape 96"/>
              <p:cNvSpPr/>
              <p:nvPr/>
            </p:nvSpPr>
            <p:spPr>
              <a:xfrm flipH="1" rot="5400000">
                <a:off x="1085189" y="3354894"/>
                <a:ext cx="146689" cy="145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6" fill="norm" stroke="1" extrusionOk="0">
                    <a:moveTo>
                      <a:pt x="0" y="50"/>
                    </a:moveTo>
                    <a:lnTo>
                      <a:pt x="0" y="21226"/>
                    </a:lnTo>
                    <a:lnTo>
                      <a:pt x="21085" y="21226"/>
                    </a:lnTo>
                    <a:cubicBezTo>
                      <a:pt x="21600" y="15701"/>
                      <a:pt x="19696" y="10223"/>
                      <a:pt x="15852" y="6172"/>
                    </a:cubicBezTo>
                    <a:cubicBezTo>
                      <a:pt x="11776" y="1876"/>
                      <a:pt x="5950" y="-374"/>
                      <a:pt x="0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97" name="Shape 97"/>
              <p:cNvSpPr/>
              <p:nvPr/>
            </p:nvSpPr>
            <p:spPr>
              <a:xfrm flipH="1" rot="5400000">
                <a:off x="1839522" y="3341897"/>
                <a:ext cx="146688" cy="145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6" fill="norm" stroke="1" extrusionOk="0">
                    <a:moveTo>
                      <a:pt x="0" y="50"/>
                    </a:moveTo>
                    <a:lnTo>
                      <a:pt x="0" y="21226"/>
                    </a:lnTo>
                    <a:lnTo>
                      <a:pt x="21085" y="21226"/>
                    </a:lnTo>
                    <a:cubicBezTo>
                      <a:pt x="21600" y="15701"/>
                      <a:pt x="19696" y="10223"/>
                      <a:pt x="15852" y="6172"/>
                    </a:cubicBezTo>
                    <a:cubicBezTo>
                      <a:pt x="11776" y="1876"/>
                      <a:pt x="5950" y="-374"/>
                      <a:pt x="0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98" name="Shape 98"/>
              <p:cNvSpPr/>
              <p:nvPr/>
            </p:nvSpPr>
            <p:spPr>
              <a:xfrm flipH="1" rot="16200000">
                <a:off x="1839522" y="3498295"/>
                <a:ext cx="146688" cy="145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6" fill="norm" stroke="1" extrusionOk="0">
                    <a:moveTo>
                      <a:pt x="0" y="50"/>
                    </a:moveTo>
                    <a:lnTo>
                      <a:pt x="0" y="21226"/>
                    </a:lnTo>
                    <a:lnTo>
                      <a:pt x="21085" y="21226"/>
                    </a:lnTo>
                    <a:cubicBezTo>
                      <a:pt x="21600" y="15701"/>
                      <a:pt x="19696" y="10223"/>
                      <a:pt x="15852" y="6172"/>
                    </a:cubicBezTo>
                    <a:cubicBezTo>
                      <a:pt x="11776" y="1876"/>
                      <a:pt x="5950" y="-374"/>
                      <a:pt x="0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99" name="Shape 99"/>
              <p:cNvSpPr/>
              <p:nvPr/>
            </p:nvSpPr>
            <p:spPr>
              <a:xfrm flipH="1" rot="5400000">
                <a:off x="2683261" y="3341897"/>
                <a:ext cx="146688" cy="145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6" fill="norm" stroke="1" extrusionOk="0">
                    <a:moveTo>
                      <a:pt x="0" y="50"/>
                    </a:moveTo>
                    <a:lnTo>
                      <a:pt x="0" y="21226"/>
                    </a:lnTo>
                    <a:lnTo>
                      <a:pt x="21085" y="21226"/>
                    </a:lnTo>
                    <a:cubicBezTo>
                      <a:pt x="21600" y="15701"/>
                      <a:pt x="19696" y="10223"/>
                      <a:pt x="15852" y="6172"/>
                    </a:cubicBezTo>
                    <a:cubicBezTo>
                      <a:pt x="11776" y="1876"/>
                      <a:pt x="5950" y="-374"/>
                      <a:pt x="0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00" name="Shape 100"/>
              <p:cNvSpPr/>
              <p:nvPr/>
            </p:nvSpPr>
            <p:spPr>
              <a:xfrm flipH="1" rot="16200000">
                <a:off x="2683261" y="3498295"/>
                <a:ext cx="146688" cy="145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6" fill="norm" stroke="1" extrusionOk="0">
                    <a:moveTo>
                      <a:pt x="0" y="50"/>
                    </a:moveTo>
                    <a:lnTo>
                      <a:pt x="0" y="21226"/>
                    </a:lnTo>
                    <a:lnTo>
                      <a:pt x="21085" y="21226"/>
                    </a:lnTo>
                    <a:cubicBezTo>
                      <a:pt x="21600" y="15701"/>
                      <a:pt x="19696" y="10223"/>
                      <a:pt x="15852" y="6172"/>
                    </a:cubicBezTo>
                    <a:cubicBezTo>
                      <a:pt x="11776" y="1876"/>
                      <a:pt x="5950" y="-374"/>
                      <a:pt x="0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01" name="Shape 101"/>
              <p:cNvSpPr/>
              <p:nvPr/>
            </p:nvSpPr>
            <p:spPr>
              <a:xfrm flipH="1" rot="10800000">
                <a:off x="3116862" y="3288050"/>
                <a:ext cx="146688" cy="1452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6" fill="norm" stroke="1" extrusionOk="0">
                    <a:moveTo>
                      <a:pt x="0" y="50"/>
                    </a:moveTo>
                    <a:lnTo>
                      <a:pt x="0" y="21226"/>
                    </a:lnTo>
                    <a:lnTo>
                      <a:pt x="21085" y="21226"/>
                    </a:lnTo>
                    <a:cubicBezTo>
                      <a:pt x="21600" y="15701"/>
                      <a:pt x="19696" y="10223"/>
                      <a:pt x="15852" y="6172"/>
                    </a:cubicBezTo>
                    <a:cubicBezTo>
                      <a:pt x="11776" y="1876"/>
                      <a:pt x="5950" y="-374"/>
                      <a:pt x="0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02" name="Shape 102"/>
              <p:cNvSpPr/>
              <p:nvPr/>
            </p:nvSpPr>
            <p:spPr>
              <a:xfrm flipH="1">
                <a:off x="2960463" y="3288050"/>
                <a:ext cx="146688" cy="1452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6" fill="norm" stroke="1" extrusionOk="0">
                    <a:moveTo>
                      <a:pt x="0" y="50"/>
                    </a:moveTo>
                    <a:lnTo>
                      <a:pt x="0" y="21226"/>
                    </a:lnTo>
                    <a:lnTo>
                      <a:pt x="21085" y="21226"/>
                    </a:lnTo>
                    <a:cubicBezTo>
                      <a:pt x="21600" y="15701"/>
                      <a:pt x="19696" y="10223"/>
                      <a:pt x="15852" y="6172"/>
                    </a:cubicBezTo>
                    <a:cubicBezTo>
                      <a:pt x="11776" y="1876"/>
                      <a:pt x="5950" y="-374"/>
                      <a:pt x="0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03" name="Shape 103"/>
              <p:cNvSpPr/>
              <p:nvPr/>
            </p:nvSpPr>
            <p:spPr>
              <a:xfrm flipH="1">
                <a:off x="2210374" y="2268397"/>
                <a:ext cx="146688" cy="1452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6" fill="norm" stroke="1" extrusionOk="0">
                    <a:moveTo>
                      <a:pt x="0" y="50"/>
                    </a:moveTo>
                    <a:lnTo>
                      <a:pt x="0" y="21226"/>
                    </a:lnTo>
                    <a:lnTo>
                      <a:pt x="21085" y="21226"/>
                    </a:lnTo>
                    <a:cubicBezTo>
                      <a:pt x="21600" y="15701"/>
                      <a:pt x="19696" y="10223"/>
                      <a:pt x="15852" y="6172"/>
                    </a:cubicBezTo>
                    <a:cubicBezTo>
                      <a:pt x="11776" y="1876"/>
                      <a:pt x="5950" y="-374"/>
                      <a:pt x="0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04" name="Shape 104"/>
              <p:cNvSpPr/>
              <p:nvPr/>
            </p:nvSpPr>
            <p:spPr>
              <a:xfrm flipH="1" rot="10800000">
                <a:off x="2366773" y="2268397"/>
                <a:ext cx="146688" cy="1452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6" fill="norm" stroke="1" extrusionOk="0">
                    <a:moveTo>
                      <a:pt x="0" y="50"/>
                    </a:moveTo>
                    <a:lnTo>
                      <a:pt x="0" y="21226"/>
                    </a:lnTo>
                    <a:lnTo>
                      <a:pt x="21085" y="21226"/>
                    </a:lnTo>
                    <a:cubicBezTo>
                      <a:pt x="21600" y="15701"/>
                      <a:pt x="19696" y="10223"/>
                      <a:pt x="15852" y="6172"/>
                    </a:cubicBezTo>
                    <a:cubicBezTo>
                      <a:pt x="11776" y="1876"/>
                      <a:pt x="5950" y="-374"/>
                      <a:pt x="0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</p:grp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2700" dist="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12700" dist="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12700" dist="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12700" dist="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2770" tIns="42770" rIns="42770" bIns="42770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12700" dist="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42770" tIns="42770" rIns="42770" bIns="42770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2700" dist="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12700" dist="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12700" dist="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12700" dist="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2770" tIns="42770" rIns="42770" bIns="42770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12700" dist="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42770" tIns="42770" rIns="42770" bIns="42770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