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43211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714"/>
      </p:cViewPr>
      <p:guideLst>
        <p:guide orient="horz" pos="136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342370"/>
            <a:ext cx="7772400" cy="92624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448669"/>
            <a:ext cx="6400800" cy="11043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73047"/>
            <a:ext cx="2057400" cy="3687006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73047"/>
            <a:ext cx="6019800" cy="368700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2776757"/>
            <a:ext cx="7772400" cy="85823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831501"/>
            <a:ext cx="7772400" cy="9452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08277"/>
            <a:ext cx="4038600" cy="28517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08277"/>
            <a:ext cx="4038600" cy="28517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967265"/>
            <a:ext cx="4040188" cy="4031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370375"/>
            <a:ext cx="4040188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32" y="967265"/>
            <a:ext cx="4041775" cy="4031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32" y="1370375"/>
            <a:ext cx="4041775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7" y="172050"/>
            <a:ext cx="3008313" cy="7321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172050"/>
            <a:ext cx="5111750" cy="36880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7" y="904249"/>
            <a:ext cx="3008313" cy="295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024823"/>
            <a:ext cx="5486400" cy="357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386108"/>
            <a:ext cx="5486400" cy="25927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3381922"/>
            <a:ext cx="5486400" cy="5071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173052"/>
            <a:ext cx="8229600" cy="720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008277"/>
            <a:ext cx="8229600" cy="2851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005089"/>
            <a:ext cx="2133600" cy="230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005089"/>
            <a:ext cx="2895600" cy="230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005089"/>
            <a:ext cx="2133600" cy="230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テキスト ボックス 3171"/>
          <p:cNvSpPr txBox="1"/>
          <p:nvPr/>
        </p:nvSpPr>
        <p:spPr>
          <a:xfrm>
            <a:off x="69145" y="3536073"/>
            <a:ext cx="1737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lphaLcParenBoth"/>
            </a:pP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evidence</a:t>
            </a:r>
          </a:p>
          <a:p>
            <a:pPr algn="ctr"/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(input)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4" name="テキスト ボックス 3171"/>
          <p:cNvSpPr txBox="1"/>
          <p:nvPr/>
        </p:nvSpPr>
        <p:spPr>
          <a:xfrm>
            <a:off x="1835696" y="3536073"/>
            <a:ext cx="1789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evidence</a:t>
            </a:r>
          </a:p>
          <a:p>
            <a:pPr algn="ctr"/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(cleaned)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5" name="テキスト ボックス 3171"/>
          <p:cNvSpPr txBox="1"/>
          <p:nvPr/>
        </p:nvSpPr>
        <p:spPr>
          <a:xfrm>
            <a:off x="3694187" y="3536073"/>
            <a:ext cx="1814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algn="ctr"/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(initial)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6" name="テキスト ボックス 3171"/>
          <p:cNvSpPr txBox="1"/>
          <p:nvPr/>
        </p:nvSpPr>
        <p:spPr>
          <a:xfrm>
            <a:off x="5407521" y="3536073"/>
            <a:ext cx="1832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c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lustering</a:t>
            </a:r>
          </a:p>
          <a:p>
            <a:pPr algn="ctr"/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(final)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7" name="テキスト ボックス 3171"/>
          <p:cNvSpPr txBox="1"/>
          <p:nvPr/>
        </p:nvSpPr>
        <p:spPr>
          <a:xfrm>
            <a:off x="7227900" y="3536073"/>
            <a:ext cx="1968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 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8F"/>
              </a:clrFrom>
              <a:clrTo>
                <a:srgbClr val="00008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9592" y="-138093"/>
            <a:ext cx="2021921" cy="392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8F"/>
              </a:clrFrom>
              <a:clrTo>
                <a:srgbClr val="00008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707904" y="-217320"/>
            <a:ext cx="2021921" cy="392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8F"/>
              </a:clrFrom>
              <a:clrTo>
                <a:srgbClr val="00008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364088" y="-138093"/>
            <a:ext cx="2021921" cy="392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8F"/>
              </a:clrFrom>
              <a:clrTo>
                <a:srgbClr val="00008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164288" y="-167544"/>
            <a:ext cx="2021921" cy="392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グループ化 28"/>
          <p:cNvGrpSpPr/>
          <p:nvPr/>
        </p:nvGrpSpPr>
        <p:grpSpPr>
          <a:xfrm>
            <a:off x="1974204" y="-226962"/>
            <a:ext cx="2016903" cy="3847062"/>
            <a:chOff x="2351199" y="-2447925"/>
            <a:chExt cx="3850742" cy="7344948"/>
          </a:xfrm>
        </p:grpSpPr>
        <p:sp>
          <p:nvSpPr>
            <p:cNvPr id="30" name="フリーフォーム 29"/>
            <p:cNvSpPr/>
            <p:nvPr/>
          </p:nvSpPr>
          <p:spPr>
            <a:xfrm>
              <a:off x="3346450" y="241300"/>
              <a:ext cx="1670050" cy="1695450"/>
            </a:xfrm>
            <a:custGeom>
              <a:avLst/>
              <a:gdLst>
                <a:gd name="connsiteX0" fmla="*/ 0 w 1670050"/>
                <a:gd name="connsiteY0" fmla="*/ 1123950 h 1695450"/>
                <a:gd name="connsiteX1" fmla="*/ 457200 w 1670050"/>
                <a:gd name="connsiteY1" fmla="*/ 996950 h 1695450"/>
                <a:gd name="connsiteX2" fmla="*/ 469900 w 1670050"/>
                <a:gd name="connsiteY2" fmla="*/ 0 h 1695450"/>
                <a:gd name="connsiteX3" fmla="*/ 565150 w 1670050"/>
                <a:gd name="connsiteY3" fmla="*/ 19050 h 1695450"/>
                <a:gd name="connsiteX4" fmla="*/ 1631950 w 1670050"/>
                <a:gd name="connsiteY4" fmla="*/ 6350 h 1695450"/>
                <a:gd name="connsiteX5" fmla="*/ 1638300 w 1670050"/>
                <a:gd name="connsiteY5" fmla="*/ 31750 h 1695450"/>
                <a:gd name="connsiteX6" fmla="*/ 1670050 w 1670050"/>
                <a:gd name="connsiteY6" fmla="*/ 31750 h 1695450"/>
                <a:gd name="connsiteX7" fmla="*/ 1670050 w 1670050"/>
                <a:gd name="connsiteY7" fmla="*/ 438150 h 1695450"/>
                <a:gd name="connsiteX8" fmla="*/ 1651000 w 1670050"/>
                <a:gd name="connsiteY8" fmla="*/ 425450 h 1695450"/>
                <a:gd name="connsiteX9" fmla="*/ 1479550 w 1670050"/>
                <a:gd name="connsiteY9" fmla="*/ 444500 h 1695450"/>
                <a:gd name="connsiteX10" fmla="*/ 1460500 w 1670050"/>
                <a:gd name="connsiteY10" fmla="*/ 457200 h 1695450"/>
                <a:gd name="connsiteX11" fmla="*/ 1460500 w 1670050"/>
                <a:gd name="connsiteY11" fmla="*/ 647700 h 1695450"/>
                <a:gd name="connsiteX12" fmla="*/ 1657350 w 1670050"/>
                <a:gd name="connsiteY12" fmla="*/ 666750 h 1695450"/>
                <a:gd name="connsiteX13" fmla="*/ 1657350 w 1670050"/>
                <a:gd name="connsiteY13" fmla="*/ 1092200 h 1695450"/>
                <a:gd name="connsiteX14" fmla="*/ 1454150 w 1670050"/>
                <a:gd name="connsiteY14" fmla="*/ 1085850 h 1695450"/>
                <a:gd name="connsiteX15" fmla="*/ 1454150 w 1670050"/>
                <a:gd name="connsiteY15" fmla="*/ 1174750 h 1695450"/>
                <a:gd name="connsiteX16" fmla="*/ 1301750 w 1670050"/>
                <a:gd name="connsiteY16" fmla="*/ 1181100 h 1695450"/>
                <a:gd name="connsiteX17" fmla="*/ 1301750 w 1670050"/>
                <a:gd name="connsiteY17" fmla="*/ 1358900 h 1695450"/>
                <a:gd name="connsiteX18" fmla="*/ 825500 w 1670050"/>
                <a:gd name="connsiteY18" fmla="*/ 1365250 h 1695450"/>
                <a:gd name="connsiteX19" fmla="*/ 463550 w 1670050"/>
                <a:gd name="connsiteY19" fmla="*/ 1339850 h 1695450"/>
                <a:gd name="connsiteX20" fmla="*/ 406400 w 1670050"/>
                <a:gd name="connsiteY20" fmla="*/ 1308100 h 1695450"/>
                <a:gd name="connsiteX21" fmla="*/ 0 w 1670050"/>
                <a:gd name="connsiteY21" fmla="*/ 1695450 h 1695450"/>
                <a:gd name="connsiteX22" fmla="*/ 0 w 1670050"/>
                <a:gd name="connsiteY22" fmla="*/ 112395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70050" h="1695450">
                  <a:moveTo>
                    <a:pt x="0" y="1123950"/>
                  </a:moveTo>
                  <a:lnTo>
                    <a:pt x="457200" y="996950"/>
                  </a:lnTo>
                  <a:lnTo>
                    <a:pt x="469900" y="0"/>
                  </a:lnTo>
                  <a:cubicBezTo>
                    <a:pt x="539098" y="23066"/>
                    <a:pt x="506970" y="19050"/>
                    <a:pt x="565150" y="19050"/>
                  </a:cubicBezTo>
                  <a:lnTo>
                    <a:pt x="1631950" y="6350"/>
                  </a:lnTo>
                  <a:lnTo>
                    <a:pt x="1638300" y="31750"/>
                  </a:lnTo>
                  <a:lnTo>
                    <a:pt x="1670050" y="31750"/>
                  </a:lnTo>
                  <a:lnTo>
                    <a:pt x="1670050" y="438150"/>
                  </a:lnTo>
                  <a:lnTo>
                    <a:pt x="1651000" y="425450"/>
                  </a:lnTo>
                  <a:lnTo>
                    <a:pt x="1479550" y="444500"/>
                  </a:lnTo>
                  <a:lnTo>
                    <a:pt x="1460500" y="457200"/>
                  </a:lnTo>
                  <a:lnTo>
                    <a:pt x="1460500" y="647700"/>
                  </a:lnTo>
                  <a:lnTo>
                    <a:pt x="1657350" y="666750"/>
                  </a:lnTo>
                  <a:lnTo>
                    <a:pt x="1657350" y="1092200"/>
                  </a:lnTo>
                  <a:lnTo>
                    <a:pt x="1454150" y="1085850"/>
                  </a:lnTo>
                  <a:lnTo>
                    <a:pt x="1454150" y="1174750"/>
                  </a:lnTo>
                  <a:lnTo>
                    <a:pt x="1301750" y="1181100"/>
                  </a:lnTo>
                  <a:lnTo>
                    <a:pt x="1301750" y="1358900"/>
                  </a:lnTo>
                  <a:lnTo>
                    <a:pt x="825500" y="1365250"/>
                  </a:lnTo>
                  <a:lnTo>
                    <a:pt x="463550" y="1339850"/>
                  </a:lnTo>
                  <a:lnTo>
                    <a:pt x="406400" y="1308100"/>
                  </a:lnTo>
                  <a:lnTo>
                    <a:pt x="0" y="1695450"/>
                  </a:lnTo>
                  <a:lnTo>
                    <a:pt x="0" y="112395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2351199" y="-2447925"/>
              <a:ext cx="3850742" cy="7344948"/>
              <a:chOff x="2351199" y="-2447925"/>
              <a:chExt cx="3850742" cy="7344948"/>
            </a:xfrm>
          </p:grpSpPr>
          <p:pic>
            <p:nvPicPr>
              <p:cNvPr id="36" name="Picture 10" descr="C:\Users\satos_000\Desktop\Petty\ScreenShot\2015y04m20d_135244882.png"/>
              <p:cNvPicPr>
                <a:picLocks noChangeArrowheads="1"/>
              </p:cNvPicPr>
              <p:nvPr/>
            </p:nvPicPr>
            <p:blipFill rotWithShape="1">
              <a:blip r:embed="rId6" cstate="print">
                <a:clrChange>
                  <a:clrFrom>
                    <a:srgbClr val="00008F"/>
                  </a:clrFrom>
                  <a:clrTo>
                    <a:srgbClr val="00008F">
                      <a:alpha val="0"/>
                    </a:srgbClr>
                  </a:clrTo>
                </a:clrChange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831"/>
              <a:stretch/>
            </p:blipFill>
            <p:spPr bwMode="auto">
              <a:xfrm>
                <a:off x="2351199" y="-2447925"/>
                <a:ext cx="3850742" cy="73449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フリーフォーム 33"/>
              <p:cNvSpPr/>
              <p:nvPr/>
            </p:nvSpPr>
            <p:spPr>
              <a:xfrm>
                <a:off x="3343275" y="247650"/>
                <a:ext cx="1695450" cy="1704975"/>
              </a:xfrm>
              <a:custGeom>
                <a:avLst/>
                <a:gdLst>
                  <a:gd name="connsiteX0" fmla="*/ 0 w 1695450"/>
                  <a:gd name="connsiteY0" fmla="*/ 1095375 h 1704975"/>
                  <a:gd name="connsiteX1" fmla="*/ 457200 w 1695450"/>
                  <a:gd name="connsiteY1" fmla="*/ 981075 h 1704975"/>
                  <a:gd name="connsiteX2" fmla="*/ 447675 w 1695450"/>
                  <a:gd name="connsiteY2" fmla="*/ 0 h 1704975"/>
                  <a:gd name="connsiteX3" fmla="*/ 1695450 w 1695450"/>
                  <a:gd name="connsiteY3" fmla="*/ 0 h 1704975"/>
                  <a:gd name="connsiteX4" fmla="*/ 1695450 w 1695450"/>
                  <a:gd name="connsiteY4" fmla="*/ 428625 h 1704975"/>
                  <a:gd name="connsiteX5" fmla="*/ 1476375 w 1695450"/>
                  <a:gd name="connsiteY5" fmla="*/ 428625 h 1704975"/>
                  <a:gd name="connsiteX6" fmla="*/ 1476375 w 1695450"/>
                  <a:gd name="connsiteY6" fmla="*/ 638175 h 1704975"/>
                  <a:gd name="connsiteX7" fmla="*/ 1666875 w 1695450"/>
                  <a:gd name="connsiteY7" fmla="*/ 638175 h 1704975"/>
                  <a:gd name="connsiteX8" fmla="*/ 1666875 w 1695450"/>
                  <a:gd name="connsiteY8" fmla="*/ 1095375 h 1704975"/>
                  <a:gd name="connsiteX9" fmla="*/ 1457325 w 1695450"/>
                  <a:gd name="connsiteY9" fmla="*/ 1095375 h 1704975"/>
                  <a:gd name="connsiteX10" fmla="*/ 1457325 w 1695450"/>
                  <a:gd name="connsiteY10" fmla="*/ 1162050 h 1704975"/>
                  <a:gd name="connsiteX11" fmla="*/ 1295400 w 1695450"/>
                  <a:gd name="connsiteY11" fmla="*/ 1162050 h 1704975"/>
                  <a:gd name="connsiteX12" fmla="*/ 1295400 w 1695450"/>
                  <a:gd name="connsiteY12" fmla="*/ 1362075 h 1704975"/>
                  <a:gd name="connsiteX13" fmla="*/ 1190625 w 1695450"/>
                  <a:gd name="connsiteY13" fmla="*/ 1371600 h 1704975"/>
                  <a:gd name="connsiteX14" fmla="*/ 447675 w 1695450"/>
                  <a:gd name="connsiteY14" fmla="*/ 1352550 h 1704975"/>
                  <a:gd name="connsiteX15" fmla="*/ 447675 w 1695450"/>
                  <a:gd name="connsiteY15" fmla="*/ 1276350 h 1704975"/>
                  <a:gd name="connsiteX16" fmla="*/ 0 w 1695450"/>
                  <a:gd name="connsiteY16" fmla="*/ 1704975 h 1704975"/>
                  <a:gd name="connsiteX17" fmla="*/ 0 w 1695450"/>
                  <a:gd name="connsiteY17" fmla="*/ 1095375 h 170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95450" h="1704975">
                    <a:moveTo>
                      <a:pt x="0" y="1095375"/>
                    </a:moveTo>
                    <a:lnTo>
                      <a:pt x="457200" y="981075"/>
                    </a:lnTo>
                    <a:lnTo>
                      <a:pt x="447675" y="0"/>
                    </a:lnTo>
                    <a:lnTo>
                      <a:pt x="1695450" y="0"/>
                    </a:lnTo>
                    <a:lnTo>
                      <a:pt x="1695450" y="428625"/>
                    </a:lnTo>
                    <a:lnTo>
                      <a:pt x="1476375" y="428625"/>
                    </a:lnTo>
                    <a:lnTo>
                      <a:pt x="1476375" y="638175"/>
                    </a:lnTo>
                    <a:lnTo>
                      <a:pt x="1666875" y="638175"/>
                    </a:lnTo>
                    <a:lnTo>
                      <a:pt x="1666875" y="1095375"/>
                    </a:lnTo>
                    <a:lnTo>
                      <a:pt x="1457325" y="1095375"/>
                    </a:lnTo>
                    <a:lnTo>
                      <a:pt x="1457325" y="1162050"/>
                    </a:lnTo>
                    <a:lnTo>
                      <a:pt x="1295400" y="1162050"/>
                    </a:lnTo>
                    <a:lnTo>
                      <a:pt x="1295400" y="1362075"/>
                    </a:lnTo>
                    <a:cubicBezTo>
                      <a:pt x="1260475" y="1365250"/>
                      <a:pt x="1133475" y="1358900"/>
                      <a:pt x="1190625" y="1371600"/>
                    </a:cubicBezTo>
                    <a:lnTo>
                      <a:pt x="447675" y="1352550"/>
                    </a:lnTo>
                    <a:lnTo>
                      <a:pt x="447675" y="1276350"/>
                    </a:lnTo>
                    <a:lnTo>
                      <a:pt x="0" y="1704975"/>
                    </a:lnTo>
                    <a:lnTo>
                      <a:pt x="0" y="109537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2" name="円/楕円 31"/>
            <p:cNvSpPr/>
            <p:nvPr/>
          </p:nvSpPr>
          <p:spPr>
            <a:xfrm>
              <a:off x="4100133" y="1042417"/>
              <a:ext cx="144016" cy="144016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915816" y="1158771"/>
            <a:ext cx="419809" cy="56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568015" y="366683"/>
            <a:ext cx="419809" cy="56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32</Words>
  <Application>Microsoft Office PowerPoint</Application>
  <PresentationFormat>ユーザー設定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</dc:creator>
  <cp:lastModifiedBy>S</cp:lastModifiedBy>
  <cp:revision>38</cp:revision>
  <dcterms:modified xsi:type="dcterms:W3CDTF">2015-04-21T23:52:50Z</dcterms:modified>
</cp:coreProperties>
</file>