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27003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0" autoAdjust="0"/>
  </p:normalViewPr>
  <p:slideViewPr>
    <p:cSldViewPr>
      <p:cViewPr>
        <p:scale>
          <a:sx n="125" d="100"/>
          <a:sy n="125" d="100"/>
        </p:scale>
        <p:origin x="-108" y="-348"/>
      </p:cViewPr>
      <p:guideLst>
        <p:guide orient="horz" pos="8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838856"/>
            <a:ext cx="7772400" cy="57882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1530192"/>
            <a:ext cx="6400800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08138"/>
            <a:ext cx="2057400" cy="230404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08138"/>
            <a:ext cx="6019800" cy="230404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735219"/>
            <a:ext cx="7772400" cy="5363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144518"/>
            <a:ext cx="7772400" cy="5906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630080"/>
            <a:ext cx="4038600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630080"/>
            <a:ext cx="4038600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604451"/>
            <a:ext cx="4040188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856357"/>
            <a:ext cx="4040188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9" y="604451"/>
            <a:ext cx="4041775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9" y="856357"/>
            <a:ext cx="4041775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107514"/>
            <a:ext cx="3008313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07515"/>
            <a:ext cx="5111750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565071"/>
            <a:ext cx="3008313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1890237"/>
            <a:ext cx="5486400" cy="223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241281"/>
            <a:ext cx="5486400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2113390"/>
            <a:ext cx="5486400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08139"/>
            <a:ext cx="8229600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630080"/>
            <a:ext cx="8229600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2502813"/>
            <a:ext cx="2133600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2502813"/>
            <a:ext cx="2895600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2502813"/>
            <a:ext cx="2133600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687265"/>
                  </p:ext>
                </p:extLst>
              </p:nvPr>
            </p:nvGraphicFramePr>
            <p:xfrm>
              <a:off x="10576" y="67716"/>
              <a:ext cx="10384197" cy="256490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78915"/>
                    <a:gridCol w="1269757"/>
                    <a:gridCol w="2480722"/>
                    <a:gridCol w="1336619"/>
                    <a:gridCol w="1231096"/>
                    <a:gridCol w="1219373"/>
                    <a:gridCol w="1336619"/>
                    <a:gridCol w="1231096"/>
                  </a:tblGrid>
                  <a:tr h="7742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ja-JP" alt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ja-JP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Poisson </a:t>
                          </a:r>
                          <a:br>
                            <a:rPr lang="en-US" altLang="ja-JP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ja-JP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Simplification (#mesh=100000)</a:t>
                          </a:r>
                          <a:endParaRPr lang="en-US" altLang="ja-JP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Poisson </a:t>
                          </a:r>
                          <a:b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Simplification 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(#mesh=10000)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Poisson </a:t>
                          </a:r>
                          <a:b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Simplification 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(#mesh=ours)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VGCuts</a:t>
                          </a:r>
                          <a: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600" b="0" i="1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600" b="0" i="0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VGCuts </a:t>
                          </a:r>
                          <a:b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600" b="0" i="1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ja-JP" sz="1600" b="0" i="1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ja-JP" sz="1600" b="0" i="0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VGCuts</a:t>
                          </a:r>
                          <a: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600" b="0" i="1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ja-JP" sz="1600" b="0" i="1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ja-JP" sz="1600" b="0" i="0" u="none" strike="noStrike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13918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21072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11168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45444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6483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23742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45584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ja-JP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5482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14544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22072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15562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35090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49712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11718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28922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197736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687265"/>
                  </p:ext>
                </p:extLst>
              </p:nvPr>
            </p:nvGraphicFramePr>
            <p:xfrm>
              <a:off x="10576" y="67716"/>
              <a:ext cx="10384197" cy="256490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78915"/>
                    <a:gridCol w="1269757"/>
                    <a:gridCol w="2480722"/>
                    <a:gridCol w="1336619"/>
                    <a:gridCol w="1231096"/>
                    <a:gridCol w="1219373"/>
                    <a:gridCol w="1336619"/>
                    <a:gridCol w="1231096"/>
                  </a:tblGrid>
                  <a:tr h="7742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ja-JP" alt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ja-JP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Poisson </a:t>
                          </a:r>
                          <a:br>
                            <a:rPr lang="en-US" altLang="ja-JP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ja-JP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Simplification (#mesh=100000)</a:t>
                          </a:r>
                          <a:endParaRPr lang="en-US" altLang="ja-JP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Poisson </a:t>
                          </a:r>
                          <a:b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Simplification 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(#mesh=10000)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Poisson </a:t>
                          </a:r>
                          <a:b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Simplification 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(#mesh=ours)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41500" r="-211000" b="-249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85845" r="-92694" b="-249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3564" r="-495" b="-249606"/>
                          </a:stretch>
                        </a:blipFill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13918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21072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11168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45444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6483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23742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45584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  <a:endParaRPr lang="ja-JP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5482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14544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22072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15562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35090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49712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</a:tr>
                  <a:tr h="29844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11718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28922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197736</a:t>
                          </a:r>
                          <a:endParaRPr lang="en-US" altLang="ja-JP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67" marR="7667" marT="7667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5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55</Words>
  <Application>Microsoft Office PowerPoint</Application>
  <PresentationFormat>ユーザー設定</PresentationFormat>
  <Paragraphs>57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21</cp:revision>
  <dcterms:created xsi:type="dcterms:W3CDTF">2015-04-19T02:08:01Z</dcterms:created>
  <dcterms:modified xsi:type="dcterms:W3CDTF">2015-04-19T07:52:21Z</dcterms:modified>
</cp:coreProperties>
</file>