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344673" y="1991034"/>
            <a:ext cx="445164" cy="6636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Rectangle 124"/>
          <p:cNvSpPr/>
          <p:nvPr/>
        </p:nvSpPr>
        <p:spPr>
          <a:xfrm>
            <a:off x="6677460" y="3318390"/>
            <a:ext cx="445164" cy="4555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Rectangle 123"/>
          <p:cNvSpPr/>
          <p:nvPr/>
        </p:nvSpPr>
        <p:spPr>
          <a:xfrm>
            <a:off x="4006476" y="3304114"/>
            <a:ext cx="445607" cy="469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Rectangle 121"/>
          <p:cNvSpPr/>
          <p:nvPr/>
        </p:nvSpPr>
        <p:spPr>
          <a:xfrm>
            <a:off x="2003238" y="3318390"/>
            <a:ext cx="445164" cy="4424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Rectangle 120"/>
          <p:cNvSpPr/>
          <p:nvPr/>
        </p:nvSpPr>
        <p:spPr>
          <a:xfrm>
            <a:off x="1113798" y="3760842"/>
            <a:ext cx="6676571" cy="2004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Rectangle 119"/>
          <p:cNvSpPr/>
          <p:nvPr/>
        </p:nvSpPr>
        <p:spPr>
          <a:xfrm>
            <a:off x="5787132" y="1327356"/>
            <a:ext cx="2003238" cy="19910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Rectangle 118"/>
          <p:cNvSpPr/>
          <p:nvPr/>
        </p:nvSpPr>
        <p:spPr>
          <a:xfrm>
            <a:off x="3338730" y="1327356"/>
            <a:ext cx="2003238" cy="19910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Rectangle 117"/>
          <p:cNvSpPr/>
          <p:nvPr/>
        </p:nvSpPr>
        <p:spPr>
          <a:xfrm>
            <a:off x="1112910" y="1327356"/>
            <a:ext cx="2003238" cy="19910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0" y="-11837"/>
            <a:ext cx="9153649" cy="6869837"/>
            <a:chOff x="0" y="-11837"/>
            <a:chExt cx="9153649" cy="686983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2258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16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774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9032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1291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3549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5807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78065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2582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0323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4840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7098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9356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1614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33873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6131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389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00647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05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5164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7422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9680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1938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34196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56455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8713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00971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23229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5487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67746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04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262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34520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56778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79037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012952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235534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45811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680698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0328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125856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0" y="-11837"/>
              <a:ext cx="0" cy="685800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7793" y="22122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7793" y="44245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7793" y="66367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7793" y="88490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7793" y="110613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7793" y="132735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7793" y="154858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7793" y="176980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7793" y="199103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7793" y="221226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793" y="243348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793" y="265471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7793" y="287593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793" y="309716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793" y="331839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7793" y="353961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7793" y="376084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7793" y="398206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793" y="420329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7793" y="442452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793" y="464574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7793" y="486697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7793" y="508819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7793" y="530942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7793" y="553065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793" y="5751876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7793" y="5973102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7793" y="6194328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7793" y="6415554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793" y="663678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7793" y="685800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7793" y="0"/>
              <a:ext cx="912585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/>
        </p:nvSpPr>
        <p:spPr>
          <a:xfrm>
            <a:off x="1113798" y="3097164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Rectangle 128"/>
          <p:cNvSpPr/>
          <p:nvPr/>
        </p:nvSpPr>
        <p:spPr>
          <a:xfrm>
            <a:off x="1123085" y="1314242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Rectangle 129"/>
          <p:cNvSpPr/>
          <p:nvPr/>
        </p:nvSpPr>
        <p:spPr>
          <a:xfrm>
            <a:off x="2894454" y="1327356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Rectangle 130"/>
          <p:cNvSpPr/>
          <p:nvPr/>
        </p:nvSpPr>
        <p:spPr>
          <a:xfrm>
            <a:off x="2893566" y="3082662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Rectangle 131"/>
          <p:cNvSpPr/>
          <p:nvPr/>
        </p:nvSpPr>
        <p:spPr>
          <a:xfrm>
            <a:off x="1113798" y="3756278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Rectangle 132"/>
          <p:cNvSpPr/>
          <p:nvPr/>
        </p:nvSpPr>
        <p:spPr>
          <a:xfrm>
            <a:off x="1115401" y="5543762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Rectangle 133"/>
          <p:cNvSpPr/>
          <p:nvPr/>
        </p:nvSpPr>
        <p:spPr>
          <a:xfrm>
            <a:off x="7567788" y="5535980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Rectangle 134"/>
          <p:cNvSpPr/>
          <p:nvPr/>
        </p:nvSpPr>
        <p:spPr>
          <a:xfrm>
            <a:off x="7568676" y="3760842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Rectangle 135"/>
          <p:cNvSpPr/>
          <p:nvPr/>
        </p:nvSpPr>
        <p:spPr>
          <a:xfrm>
            <a:off x="3338730" y="3082888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Rectangle 136"/>
          <p:cNvSpPr/>
          <p:nvPr/>
        </p:nvSpPr>
        <p:spPr>
          <a:xfrm>
            <a:off x="5119386" y="3081549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Rectangle 137"/>
          <p:cNvSpPr/>
          <p:nvPr/>
        </p:nvSpPr>
        <p:spPr>
          <a:xfrm>
            <a:off x="5119386" y="1327356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Rectangle 138"/>
          <p:cNvSpPr/>
          <p:nvPr/>
        </p:nvSpPr>
        <p:spPr>
          <a:xfrm>
            <a:off x="3339618" y="1334814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Rectangle 139"/>
          <p:cNvSpPr/>
          <p:nvPr/>
        </p:nvSpPr>
        <p:spPr>
          <a:xfrm>
            <a:off x="5787132" y="1342046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Rectangle 140"/>
          <p:cNvSpPr/>
          <p:nvPr/>
        </p:nvSpPr>
        <p:spPr>
          <a:xfrm>
            <a:off x="5789837" y="3097164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Rectangle 141"/>
          <p:cNvSpPr/>
          <p:nvPr/>
        </p:nvSpPr>
        <p:spPr>
          <a:xfrm>
            <a:off x="7568676" y="3097164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Rectangle 142"/>
          <p:cNvSpPr/>
          <p:nvPr/>
        </p:nvSpPr>
        <p:spPr>
          <a:xfrm>
            <a:off x="7567788" y="1334814"/>
            <a:ext cx="221694" cy="22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Straight Connector 146"/>
          <p:cNvCxnSpPr>
            <a:endCxn id="128" idx="2"/>
          </p:cNvCxnSpPr>
          <p:nvPr/>
        </p:nvCxnSpPr>
        <p:spPr>
          <a:xfrm>
            <a:off x="1224645" y="1437969"/>
            <a:ext cx="0" cy="1880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951" y="85724"/>
            <a:ext cx="8950123" cy="4714876"/>
            <a:chOff x="1524000" y="2189389"/>
            <a:chExt cx="5535386" cy="2916011"/>
          </a:xfrm>
        </p:grpSpPr>
        <p:sp>
          <p:nvSpPr>
            <p:cNvPr id="5" name="Rectangle 4"/>
            <p:cNvSpPr/>
            <p:nvPr/>
          </p:nvSpPr>
          <p:spPr>
            <a:xfrm>
              <a:off x="1524000" y="3505200"/>
              <a:ext cx="17526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34445" y="2201635"/>
              <a:ext cx="17526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9886" y="3905250"/>
              <a:ext cx="3619500" cy="800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6786" y="2189389"/>
              <a:ext cx="17526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4038600"/>
              <a:ext cx="163286" cy="533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2145" y="3789589"/>
              <a:ext cx="413657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76257" y="3789588"/>
              <a:ext cx="413657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17</cp:revision>
  <dcterms:created xsi:type="dcterms:W3CDTF">2006-08-16T00:00:00Z</dcterms:created>
  <dcterms:modified xsi:type="dcterms:W3CDTF">2015-04-11T23:31:41Z</dcterms:modified>
</cp:coreProperties>
</file>