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207500" cy="4381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95974" y="1188536"/>
            <a:ext cx="7815552" cy="12934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85582" y="2482025"/>
            <a:ext cx="6436336" cy="187971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マスタ サブタイトルの書式設定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  <a:endParaRPr sz="3200"/>
          </a:p>
          <a:p>
            <a:pPr lvl="1">
              <a:defRPr sz="1800"/>
            </a:pPr>
            <a:r>
              <a:rPr sz="3200"/>
              <a:t>第 2 レベル</a:t>
            </a:r>
            <a:endParaRPr sz="3200"/>
          </a:p>
          <a:p>
            <a:pPr lvl="2">
              <a:defRPr sz="1800"/>
            </a:pPr>
            <a:r>
              <a:rPr sz="3200"/>
              <a:t>第 3 レベル</a:t>
            </a:r>
            <a:endParaRPr sz="3200"/>
          </a:p>
          <a:p>
            <a:pPr lvl="3">
              <a:defRPr sz="1800"/>
            </a:pPr>
            <a:r>
              <a:rPr sz="3200"/>
              <a:t>第 4 レベル</a:t>
            </a:r>
            <a:endParaRPr sz="3200"/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72572" y="19763"/>
            <a:ext cx="2068823" cy="40554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66105" y="193772"/>
            <a:ext cx="6053222" cy="416796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  <a:endParaRPr sz="3200"/>
          </a:p>
          <a:p>
            <a:pPr lvl="1">
              <a:defRPr sz="1800"/>
            </a:pPr>
            <a:r>
              <a:rPr sz="3200"/>
              <a:t>第 2 レベル</a:t>
            </a:r>
            <a:endParaRPr sz="3200"/>
          </a:p>
          <a:p>
            <a:pPr lvl="2">
              <a:defRPr sz="1800"/>
            </a:pPr>
            <a:r>
              <a:rPr sz="3200"/>
              <a:t>第 3 レベル</a:t>
            </a:r>
            <a:endParaRPr sz="3200"/>
          </a:p>
          <a:p>
            <a:pPr lvl="3">
              <a:defRPr sz="1800"/>
            </a:pPr>
            <a:r>
              <a:rPr sz="3200"/>
              <a:t>第 4 レベル</a:t>
            </a:r>
            <a:endParaRPr sz="3200"/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  <a:endParaRPr sz="3200"/>
          </a:p>
          <a:p>
            <a:pPr lvl="1">
              <a:defRPr sz="1800"/>
            </a:pPr>
            <a:r>
              <a:rPr sz="3200"/>
              <a:t>第 2 レベル</a:t>
            </a:r>
            <a:endParaRPr sz="3200"/>
          </a:p>
          <a:p>
            <a:pPr lvl="2">
              <a:defRPr sz="1800"/>
            </a:pPr>
            <a:r>
              <a:rPr sz="3200"/>
              <a:t>第 3 レベル</a:t>
            </a:r>
            <a:endParaRPr sz="3200"/>
          </a:p>
          <a:p>
            <a:pPr lvl="3">
              <a:defRPr sz="1800"/>
            </a:pPr>
            <a:r>
              <a:rPr sz="3200"/>
              <a:t>第 4 レベル</a:t>
            </a:r>
            <a:endParaRPr sz="3200"/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32689" y="2811932"/>
            <a:ext cx="7815552" cy="863002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マスタ タイトルの書式設定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32689" y="1861431"/>
            <a:ext cx="7815552" cy="95050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マスタ テキストの書式設定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66105" y="1033632"/>
            <a:ext cx="4061022" cy="332810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マスタ テキストの書式設定</a:t>
            </a:r>
            <a:endParaRPr sz="2800"/>
          </a:p>
          <a:p>
            <a:pPr lvl="1">
              <a:defRPr sz="1800"/>
            </a:pPr>
            <a:r>
              <a:rPr sz="2800"/>
              <a:t>第 2 レベル</a:t>
            </a:r>
            <a:endParaRPr sz="2800"/>
          </a:p>
          <a:p>
            <a:pPr lvl="2">
              <a:defRPr sz="1800"/>
            </a:pPr>
            <a:r>
              <a:rPr sz="2800"/>
              <a:t>第 3 レベル</a:t>
            </a:r>
            <a:endParaRPr sz="2800"/>
          </a:p>
          <a:p>
            <a:pPr lvl="3">
              <a:defRPr sz="1800"/>
            </a:pPr>
            <a:r>
              <a:rPr sz="2800"/>
              <a:t>第 4 レベル</a:t>
            </a:r>
            <a:endParaRPr sz="2800"/>
          </a:p>
          <a:p>
            <a:pPr lvl="4">
              <a:defRPr sz="1800"/>
            </a:pPr>
            <a:r>
              <a:rPr sz="2800"/>
              <a:t>第 5 レベル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66105" y="182477"/>
            <a:ext cx="8275290" cy="7467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66105" y="929261"/>
            <a:ext cx="4062619" cy="46848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マスタ テキストの書式設定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66105" y="19763"/>
            <a:ext cx="8275290" cy="107221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66109" y="19763"/>
            <a:ext cx="3025019" cy="90927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マスタ タイトルの書式設定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601265" y="192766"/>
            <a:ext cx="5140130" cy="416897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  <a:endParaRPr sz="3200"/>
          </a:p>
          <a:p>
            <a:pPr lvl="1">
              <a:defRPr sz="1800"/>
            </a:pPr>
            <a:r>
              <a:rPr sz="3200"/>
              <a:t>第 2 レベル</a:t>
            </a:r>
            <a:endParaRPr sz="3200"/>
          </a:p>
          <a:p>
            <a:pPr lvl="2">
              <a:defRPr sz="1800"/>
            </a:pPr>
            <a:r>
              <a:rPr sz="3200"/>
              <a:t>第 3 レベル</a:t>
            </a:r>
            <a:endParaRPr sz="3200"/>
          </a:p>
          <a:p>
            <a:pPr lvl="3">
              <a:defRPr sz="1800"/>
            </a:pPr>
            <a:r>
              <a:rPr sz="3200"/>
              <a:t>第 4 レベル</a:t>
            </a:r>
            <a:endParaRPr sz="3200"/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808605" y="3061380"/>
            <a:ext cx="5516862" cy="35908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マスタ タイトルの書式設定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808605" y="3420460"/>
            <a:ext cx="5516862" cy="50995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マスタ テキストの書式設定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66105" y="78104"/>
            <a:ext cx="8275290" cy="95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66105" y="1033632"/>
            <a:ext cx="8275290" cy="332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マスタ テキストの書式設定</a:t>
            </a:r>
            <a:endParaRPr sz="3200"/>
          </a:p>
          <a:p>
            <a:pPr lvl="1">
              <a:defRPr sz="1800"/>
            </a:pPr>
            <a:r>
              <a:rPr sz="3200"/>
              <a:t>第 2 レベル</a:t>
            </a:r>
            <a:endParaRPr sz="3200"/>
          </a:p>
          <a:p>
            <a:pPr lvl="2">
              <a:defRPr sz="1800"/>
            </a:pPr>
            <a:r>
              <a:rPr sz="3200"/>
              <a:t>第 3 レベル</a:t>
            </a:r>
            <a:endParaRPr sz="3200"/>
          </a:p>
          <a:p>
            <a:pPr lvl="3">
              <a:defRPr sz="1800"/>
            </a:pPr>
            <a:r>
              <a:rPr sz="3200"/>
              <a:t>第 4 レベル</a:t>
            </a:r>
            <a:endParaRPr sz="3200"/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95949" y="4028139"/>
            <a:ext cx="2145446" cy="269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9"/>
          <p:cNvGraphicFramePr/>
          <p:nvPr/>
        </p:nvGraphicFramePr>
        <p:xfrm>
          <a:off x="46188" y="2091560"/>
          <a:ext cx="9137247" cy="22277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46020"/>
                <a:gridCol w="1776502"/>
                <a:gridCol w="1819822"/>
                <a:gridCol w="1844629"/>
                <a:gridCol w="975245"/>
                <a:gridCol w="1662326"/>
              </a:tblGrid>
              <a:tr h="2753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 Neue"/>
                        </a:rPr>
                        <a:t/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Computational time (sec)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561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Initialization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 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Segmentation</a:t>
                      </a:r>
                    </a:p>
                  </a:txBody>
                  <a:tcPr marL="5059" marR="5059" marT="5059" marB="5059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Room, Floor, 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Ceil Recon.</a:t>
                      </a:r>
                    </a:p>
                  </a:txBody>
                  <a:tcPr marL="5059" marR="5059" marT="5059" marB="5059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Recon.</a:t>
                      </a:r>
                    </a:p>
                  </a:txBody>
                  <a:tcPr marL="5059" marR="5059" marT="5059" marB="5059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Compilation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2797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1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</a:p>
                  </a:txBody>
                  <a:tcPr marL="9525" marR="9525" marT="9525" marB="9525" anchor="b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</a:t>
                      </a:r>
                    </a:p>
                  </a:txBody>
                  <a:tcPr marL="9525" marR="9525" marT="9525" marB="9525" anchor="b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682</a:t>
                      </a:r>
                    </a:p>
                  </a:txBody>
                  <a:tcPr marL="9525" marR="9525" marT="9525" marB="9525" anchor="b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1034</a:t>
                      </a:r>
                    </a:p>
                  </a:txBody>
                  <a:tcPr marL="5059" marR="5059" marT="5059" marB="5059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</a:tr>
              <a:tr h="2797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2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</a:p>
                  </a:txBody>
                  <a:tcPr marL="9525" marR="9525" marT="9525" marB="9525" anchor="b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</a:t>
                      </a:r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468</a:t>
                      </a:r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558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797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3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</a:p>
                  </a:txBody>
                  <a:tcPr marL="9525" marR="9525" marT="9525" marB="9525" anchor="b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629</a:t>
                      </a:r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442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797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Office 1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</a:t>
                      </a:r>
                    </a:p>
                  </a:txBody>
                  <a:tcPr marL="9525" marR="9525" marT="9525" marB="9525" anchor="b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</a:t>
                      </a:r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1430</a:t>
                      </a:r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1068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Office 2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253</a:t>
                      </a:r>
                    </a:p>
                  </a:txBody>
                  <a:tcPr marL="9525" marR="9525" marT="9525" marB="9525" anchor="ctr" anchorCtr="0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1603</a:t>
                      </a:r>
                    </a:p>
                  </a:txBody>
                  <a:tcPr marL="9525" marR="9525" marT="9525" marB="9525" anchor="ctr" anchorCtr="0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1289</a:t>
                      </a:r>
                    </a:p>
                  </a:txBody>
                  <a:tcPr marL="5059" marR="5059" marT="5059" marB="5059" anchor="ctr" anchorCtr="0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Table 50"/>
          <p:cNvGraphicFramePr/>
          <p:nvPr/>
        </p:nvGraphicFramePr>
        <p:xfrm>
          <a:off x="42598" y="54790"/>
          <a:ext cx="9144426" cy="20481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48215"/>
                <a:gridCol w="1490565"/>
                <a:gridCol w="1492754"/>
                <a:gridCol w="855376"/>
                <a:gridCol w="630162"/>
                <a:gridCol w="698589"/>
                <a:gridCol w="474273"/>
                <a:gridCol w="587155"/>
                <a:gridCol w="767342"/>
                <a:gridCol w="1087290"/>
              </a:tblGrid>
              <a:tr h="29077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 Neue"/>
                        </a:rPr>
                        <a:t/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 Neue"/>
                        </a:rPr>
                        <a:t/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 Neue"/>
                        </a:rPr>
                        <a:t/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Num. elements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dist.  Error (mm)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panos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 points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Wall</a:t>
                      </a:r>
                    </a:p>
                  </a:txBody>
                  <a:tcPr marL="5059" marR="5059" marT="5059" marB="5059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Obj.</a:t>
                      </a:r>
                    </a:p>
                  </a:txBody>
                  <a:tcPr marL="5059" marR="5059" marT="5059" marB="5059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Door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Wall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+Detail</a:t>
                      </a:r>
                    </a:p>
                  </a:txBody>
                  <a:tcPr marL="5059" marR="5059" marT="5059" marB="5059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+Object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1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4933172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</a:p>
                  </a:txBody>
                  <a:tcPr marL="5059" marR="5059" marT="5059" marB="5059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</a:p>
                  </a:txBody>
                  <a:tcPr marL="5059" marR="5059" marT="5059" marB="5059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139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</a:t>
                      </a:r>
                    </a:p>
                  </a:txBody>
                  <a:tcPr marL="5059" marR="5059" marT="5059" marB="5059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2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10065236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122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3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4534136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Office 1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4227235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113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155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145</a:t>
                      </a:r>
                    </a:p>
                  </a:txBody>
                  <a:tcPr marL="5059" marR="5059" marT="5059" marB="5059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Office 2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10225793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</a:t>
                      </a:r>
                    </a:p>
                  </a:txBody>
                  <a:tcPr marL="5059" marR="5059" marT="5059" marB="5059" anchor="ctr" anchorCtr="0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</a:p>
                  </a:txBody>
                  <a:tcPr marL="5059" marR="5059" marT="5059" marB="5059" anchor="ctr" anchorCtr="0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266</a:t>
                      </a:r>
                    </a:p>
                  </a:txBody>
                  <a:tcPr marL="5059" marR="5059" marT="5059" marB="5059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253</a:t>
                      </a:r>
                    </a:p>
                  </a:txBody>
                  <a:tcPr marL="5059" marR="5059" marT="5059" marB="5059" anchor="ctr" anchorCtr="0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</a:t>
                      </a:r>
                    </a:p>
                  </a:txBody>
                  <a:tcPr marL="5059" marR="5059" marT="5059" marB="5059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844" tIns="45844" rIns="45844" bIns="45844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844" tIns="45844" rIns="45844" bIns="45844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