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9144000" cy="3240088"/>
  <p:notesSz cx="6858000" cy="9144000"/>
  <p:defaultTextStyle>
    <a:lvl1pPr>
      <a:defRPr>
        <a:latin typeface="+mn-lt"/>
        <a:ea typeface="+mn-ea"/>
        <a:cs typeface="+mn-cs"/>
        <a:sym typeface="Helvetica Neue"/>
      </a:defRPr>
    </a:lvl1pPr>
    <a:lvl2pPr>
      <a:defRPr>
        <a:latin typeface="+mn-lt"/>
        <a:ea typeface="+mn-ea"/>
        <a:cs typeface="+mn-cs"/>
        <a:sym typeface="Helvetica Neue"/>
      </a:defRPr>
    </a:lvl2pPr>
    <a:lvl3pPr>
      <a:defRPr>
        <a:latin typeface="+mn-lt"/>
        <a:ea typeface="+mn-ea"/>
        <a:cs typeface="+mn-cs"/>
        <a:sym typeface="Helvetica Neue"/>
      </a:defRPr>
    </a:lvl3pPr>
    <a:lvl4pPr>
      <a:defRPr>
        <a:latin typeface="+mn-lt"/>
        <a:ea typeface="+mn-ea"/>
        <a:cs typeface="+mn-cs"/>
        <a:sym typeface="Helvetica Neue"/>
      </a:defRPr>
    </a:lvl4pPr>
    <a:lvl5pPr>
      <a:defRPr>
        <a:latin typeface="+mn-lt"/>
        <a:ea typeface="+mn-ea"/>
        <a:cs typeface="+mn-cs"/>
        <a:sym typeface="Helvetica Neue"/>
      </a:defRPr>
    </a:lvl5pPr>
    <a:lvl6pPr>
      <a:defRPr>
        <a:latin typeface="+mn-lt"/>
        <a:ea typeface="+mn-ea"/>
        <a:cs typeface="+mn-cs"/>
        <a:sym typeface="Helvetica Neue"/>
      </a:defRPr>
    </a:lvl6pPr>
    <a:lvl7pPr>
      <a:defRPr>
        <a:latin typeface="+mn-lt"/>
        <a:ea typeface="+mn-ea"/>
        <a:cs typeface="+mn-cs"/>
        <a:sym typeface="Helvetica Neue"/>
      </a:defRPr>
    </a:lvl7pPr>
    <a:lvl8pPr>
      <a:defRPr>
        <a:latin typeface="+mn-lt"/>
        <a:ea typeface="+mn-ea"/>
        <a:cs typeface="+mn-cs"/>
        <a:sym typeface="Helvetica Neue"/>
      </a:defRPr>
    </a:lvl8pPr>
    <a:lvl9pPr>
      <a:defRPr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108" y="-708"/>
      </p:cViewPr>
      <p:guideLst>
        <p:guide orient="horz" pos="102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-1408113" y="685800"/>
            <a:ext cx="9674226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3608670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-1408113" y="685800"/>
            <a:ext cx="9674226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8121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872710"/>
            <a:ext cx="7772400" cy="96583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1838545"/>
            <a:ext cx="6400800" cy="140154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302819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129930"/>
            <a:ext cx="6019800" cy="311015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3" y="2084884"/>
            <a:ext cx="7772401" cy="644394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3" y="1375154"/>
            <a:ext cx="7772401" cy="70973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757047"/>
            <a:ext cx="4038600" cy="2483041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121496"/>
            <a:ext cx="8229600" cy="55761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679112"/>
            <a:ext cx="4040188" cy="34981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/>
            </a:pPr>
            <a:r>
              <a:rPr sz="2400" b="1"/>
              <a:t>Body Level One</a:t>
            </a:r>
          </a:p>
          <a:p>
            <a:pPr lvl="1">
              <a:defRPr sz="1800" b="0"/>
            </a:pPr>
            <a:r>
              <a:rPr sz="2400" b="1"/>
              <a:t>Body Level Two</a:t>
            </a:r>
          </a:p>
          <a:p>
            <a:pPr lvl="2">
              <a:defRPr sz="1800" b="0"/>
            </a:pPr>
            <a:r>
              <a:rPr sz="2400" b="1"/>
              <a:t>Body Level Three</a:t>
            </a:r>
          </a:p>
          <a:p>
            <a:pPr lvl="3">
              <a:defRPr sz="1800" b="0"/>
            </a:pPr>
            <a:r>
              <a:rPr sz="2400" b="1"/>
              <a:t>Body Level Four</a:t>
            </a:r>
          </a:p>
          <a:p>
            <a:pPr lvl="4">
              <a:defRPr sz="1800" b="0"/>
            </a:pPr>
            <a:r>
              <a:rPr sz="2400" b="1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80060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1" y="0"/>
            <a:ext cx="3008316" cy="67894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129179"/>
            <a:ext cx="5111750" cy="311090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651098"/>
            <a:ext cx="5486402" cy="188816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2539265"/>
            <a:ext cx="5486402" cy="70082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43560"/>
            <a:ext cx="8229600" cy="713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757047"/>
            <a:ext cx="8229600" cy="248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2955033"/>
            <a:ext cx="2133600" cy="27699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napshot00.png"/>
          <p:cNvPicPr/>
          <p:nvPr/>
        </p:nvPicPr>
        <p:blipFill>
          <a:blip r:embed="rId3">
            <a:extLst/>
          </a:blip>
          <a:srcRect l="18748" t="38745" r="44460" b="29440"/>
          <a:stretch>
            <a:fillRect/>
          </a:stretch>
        </p:blipFill>
        <p:spPr>
          <a:xfrm>
            <a:off x="17698" y="49347"/>
            <a:ext cx="2687755" cy="1592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snapshot01.png"/>
          <p:cNvPicPr/>
          <p:nvPr/>
        </p:nvPicPr>
        <p:blipFill>
          <a:blip r:embed="rId4">
            <a:extLst/>
          </a:blip>
          <a:srcRect l="18850" t="14099" r="25520" b="29245"/>
          <a:stretch>
            <a:fillRect/>
          </a:stretch>
        </p:blipFill>
        <p:spPr>
          <a:xfrm>
            <a:off x="2941096" y="49347"/>
            <a:ext cx="2281860" cy="1592591"/>
          </a:xfrm>
          <a:prstGeom prst="rect">
            <a:avLst/>
          </a:prstGeom>
          <a:ln w="12700">
            <a:noFill/>
            <a:miter lim="400000"/>
          </a:ln>
        </p:spPr>
      </p:pic>
      <p:pic>
        <p:nvPicPr>
          <p:cNvPr id="33" name="snapshot02.png"/>
          <p:cNvPicPr/>
          <p:nvPr/>
        </p:nvPicPr>
        <p:blipFill>
          <a:blip r:embed="rId5">
            <a:extLst/>
          </a:blip>
          <a:srcRect l="18748" t="24769" r="14561" b="28707"/>
          <a:stretch>
            <a:fillRect/>
          </a:stretch>
        </p:blipFill>
        <p:spPr>
          <a:xfrm>
            <a:off x="5639354" y="49347"/>
            <a:ext cx="3331150" cy="1592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snapshot03.png"/>
          <p:cNvPicPr/>
          <p:nvPr/>
        </p:nvPicPr>
        <p:blipFill>
          <a:blip r:embed="rId6">
            <a:extLst/>
          </a:blip>
          <a:srcRect l="20913" t="40913" r="45333" b="31780"/>
          <a:stretch>
            <a:fillRect/>
          </a:stretch>
        </p:blipFill>
        <p:spPr>
          <a:xfrm>
            <a:off x="-29002" y="1760456"/>
            <a:ext cx="2651874" cy="147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snapshot04.png"/>
          <p:cNvPicPr/>
          <p:nvPr/>
        </p:nvPicPr>
        <p:blipFill>
          <a:blip r:embed="rId7">
            <a:extLst/>
          </a:blip>
          <a:srcRect l="21729" t="15729" r="25520" b="29824"/>
          <a:stretch>
            <a:fillRect/>
          </a:stretch>
        </p:blipFill>
        <p:spPr>
          <a:xfrm>
            <a:off x="2898488" y="1616720"/>
            <a:ext cx="2281936" cy="1614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snapshot05.png"/>
          <p:cNvPicPr/>
          <p:nvPr/>
        </p:nvPicPr>
        <p:blipFill>
          <a:blip r:embed="rId8">
            <a:extLst/>
          </a:blip>
          <a:srcRect l="19354" t="27649" r="17726" b="27649"/>
          <a:stretch>
            <a:fillRect/>
          </a:stretch>
        </p:blipFill>
        <p:spPr>
          <a:xfrm>
            <a:off x="5586266" y="1684652"/>
            <a:ext cx="3331065" cy="16218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グループ化 7"/>
          <p:cNvGrpSpPr/>
          <p:nvPr/>
        </p:nvGrpSpPr>
        <p:grpSpPr>
          <a:xfrm>
            <a:off x="3059832" y="-594"/>
            <a:ext cx="576064" cy="576064"/>
            <a:chOff x="107504" y="-747645"/>
            <a:chExt cx="576064" cy="576064"/>
          </a:xfrm>
        </p:grpSpPr>
        <p:sp>
          <p:nvSpPr>
            <p:cNvPr id="7" name="円/楕円 6"/>
            <p:cNvSpPr/>
            <p:nvPr/>
          </p:nvSpPr>
          <p:spPr>
            <a:xfrm>
              <a:off x="107504" y="-747645"/>
              <a:ext cx="576064" cy="57606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40" name="Shape 49"/>
            <p:cNvSpPr/>
            <p:nvPr/>
          </p:nvSpPr>
          <p:spPr>
            <a:xfrm>
              <a:off x="186666" y="-708030"/>
              <a:ext cx="417739" cy="461661"/>
            </a:xfrm>
            <a:prstGeom prst="rect">
              <a:avLst/>
            </a:prstGeom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>
              <a:spAutoFit/>
            </a:bodyPr>
            <a:lstStyle>
              <a:lvl1pPr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/>
              </a:pPr>
              <a:r>
                <a:rPr lang="en-US" sz="2400" dirty="0" smtClean="0">
                  <a:solidFill>
                    <a:schemeClr val="tx1"/>
                  </a:solidFill>
                </a:rPr>
                <a:t>S2</a:t>
              </a:r>
              <a:endParaRPr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グループ化 64"/>
          <p:cNvGrpSpPr/>
          <p:nvPr/>
        </p:nvGrpSpPr>
        <p:grpSpPr>
          <a:xfrm>
            <a:off x="122823" y="-594"/>
            <a:ext cx="576064" cy="576064"/>
            <a:chOff x="107504" y="-747645"/>
            <a:chExt cx="576064" cy="576064"/>
          </a:xfrm>
        </p:grpSpPr>
        <p:sp>
          <p:nvSpPr>
            <p:cNvPr id="66" name="円/楕円 65"/>
            <p:cNvSpPr/>
            <p:nvPr/>
          </p:nvSpPr>
          <p:spPr>
            <a:xfrm>
              <a:off x="107504" y="-747645"/>
              <a:ext cx="576064" cy="57606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67" name="Shape 49"/>
            <p:cNvSpPr/>
            <p:nvPr/>
          </p:nvSpPr>
          <p:spPr>
            <a:xfrm>
              <a:off x="186666" y="-708030"/>
              <a:ext cx="417739" cy="461661"/>
            </a:xfrm>
            <a:prstGeom prst="rect">
              <a:avLst/>
            </a:prstGeom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>
              <a:spAutoFit/>
            </a:bodyPr>
            <a:lstStyle>
              <a:lvl1pPr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/>
              </a:pPr>
              <a:r>
                <a:rPr sz="2400" dirty="0" smtClean="0">
                  <a:solidFill>
                    <a:schemeClr val="tx1"/>
                  </a:solidFill>
                </a:rPr>
                <a:t>S1</a:t>
              </a:r>
              <a:endParaRPr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グループ化 67"/>
          <p:cNvGrpSpPr/>
          <p:nvPr/>
        </p:nvGrpSpPr>
        <p:grpSpPr>
          <a:xfrm>
            <a:off x="5436096" y="-594"/>
            <a:ext cx="576064" cy="576064"/>
            <a:chOff x="107504" y="-747645"/>
            <a:chExt cx="576064" cy="576064"/>
          </a:xfrm>
        </p:grpSpPr>
        <p:sp>
          <p:nvSpPr>
            <p:cNvPr id="69" name="円/楕円 68"/>
            <p:cNvSpPr/>
            <p:nvPr/>
          </p:nvSpPr>
          <p:spPr>
            <a:xfrm>
              <a:off x="107504" y="-747645"/>
              <a:ext cx="576064" cy="57606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70" name="Shape 49"/>
            <p:cNvSpPr/>
            <p:nvPr/>
          </p:nvSpPr>
          <p:spPr>
            <a:xfrm>
              <a:off x="186666" y="-708030"/>
              <a:ext cx="417739" cy="461661"/>
            </a:xfrm>
            <a:prstGeom prst="rect">
              <a:avLst/>
            </a:prstGeom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>
              <a:spAutoFit/>
            </a:bodyPr>
            <a:lstStyle>
              <a:lvl1pPr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/>
              </a:pPr>
              <a:r>
                <a:rPr lang="en-US" sz="2400" dirty="0" smtClean="0">
                  <a:solidFill>
                    <a:schemeClr val="tx1"/>
                  </a:solidFill>
                </a:rPr>
                <a:t>S3</a:t>
              </a:r>
              <a:endParaRPr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グループ化 81"/>
          <p:cNvGrpSpPr/>
          <p:nvPr/>
        </p:nvGrpSpPr>
        <p:grpSpPr>
          <a:xfrm>
            <a:off x="3081349" y="1620044"/>
            <a:ext cx="576064" cy="576064"/>
            <a:chOff x="107504" y="-747645"/>
            <a:chExt cx="576064" cy="576064"/>
          </a:xfrm>
        </p:grpSpPr>
        <p:sp>
          <p:nvSpPr>
            <p:cNvPr id="83" name="円/楕円 82"/>
            <p:cNvSpPr/>
            <p:nvPr/>
          </p:nvSpPr>
          <p:spPr>
            <a:xfrm>
              <a:off x="107504" y="-747645"/>
              <a:ext cx="576064" cy="57606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84" name="Shape 49"/>
            <p:cNvSpPr/>
            <p:nvPr/>
          </p:nvSpPr>
          <p:spPr>
            <a:xfrm>
              <a:off x="186666" y="-708030"/>
              <a:ext cx="417739" cy="461661"/>
            </a:xfrm>
            <a:prstGeom prst="rect">
              <a:avLst/>
            </a:prstGeom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>
              <a:spAutoFit/>
            </a:bodyPr>
            <a:lstStyle>
              <a:lvl1pPr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/>
              </a:pPr>
              <a:r>
                <a:rPr lang="en-US" sz="2400" dirty="0" smtClean="0">
                  <a:solidFill>
                    <a:schemeClr val="tx1"/>
                  </a:solidFill>
                </a:rPr>
                <a:t>S5</a:t>
              </a:r>
              <a:endParaRPr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グループ化 84"/>
          <p:cNvGrpSpPr/>
          <p:nvPr/>
        </p:nvGrpSpPr>
        <p:grpSpPr>
          <a:xfrm>
            <a:off x="144340" y="1620044"/>
            <a:ext cx="576064" cy="576064"/>
            <a:chOff x="107504" y="-747645"/>
            <a:chExt cx="576064" cy="576064"/>
          </a:xfrm>
        </p:grpSpPr>
        <p:sp>
          <p:nvSpPr>
            <p:cNvPr id="86" name="円/楕円 85"/>
            <p:cNvSpPr/>
            <p:nvPr/>
          </p:nvSpPr>
          <p:spPr>
            <a:xfrm>
              <a:off x="107504" y="-747645"/>
              <a:ext cx="576064" cy="57606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87" name="Shape 49"/>
            <p:cNvSpPr/>
            <p:nvPr/>
          </p:nvSpPr>
          <p:spPr>
            <a:xfrm>
              <a:off x="186666" y="-708030"/>
              <a:ext cx="417739" cy="461661"/>
            </a:xfrm>
            <a:prstGeom prst="rect">
              <a:avLst/>
            </a:prstGeom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>
              <a:spAutoFit/>
            </a:bodyPr>
            <a:lstStyle>
              <a:lvl1pPr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/>
              </a:pPr>
              <a:r>
                <a:rPr sz="2400" dirty="0" smtClean="0">
                  <a:solidFill>
                    <a:schemeClr val="tx1"/>
                  </a:solidFill>
                </a:rPr>
                <a:t>S</a:t>
              </a:r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グループ化 87"/>
          <p:cNvGrpSpPr/>
          <p:nvPr/>
        </p:nvGrpSpPr>
        <p:grpSpPr>
          <a:xfrm>
            <a:off x="5436096" y="1620044"/>
            <a:ext cx="576064" cy="576064"/>
            <a:chOff x="107504" y="-747645"/>
            <a:chExt cx="576064" cy="576064"/>
          </a:xfrm>
        </p:grpSpPr>
        <p:sp>
          <p:nvSpPr>
            <p:cNvPr id="89" name="円/楕円 88"/>
            <p:cNvSpPr/>
            <p:nvPr/>
          </p:nvSpPr>
          <p:spPr>
            <a:xfrm>
              <a:off x="107504" y="-747645"/>
              <a:ext cx="576064" cy="57606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90" name="Shape 49"/>
            <p:cNvSpPr/>
            <p:nvPr/>
          </p:nvSpPr>
          <p:spPr>
            <a:xfrm>
              <a:off x="186666" y="-708030"/>
              <a:ext cx="417739" cy="461661"/>
            </a:xfrm>
            <a:prstGeom prst="rect">
              <a:avLst/>
            </a:prstGeom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>
              <a:spAutoFit/>
            </a:bodyPr>
            <a:lstStyle>
              <a:lvl1pPr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/>
              </a:pPr>
              <a:r>
                <a:rPr lang="en-US" sz="2400" dirty="0" smtClean="0">
                  <a:solidFill>
                    <a:schemeClr val="tx1"/>
                  </a:solidFill>
                </a:rPr>
                <a:t>S6</a:t>
              </a:r>
              <a:endParaRPr sz="24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</Words>
  <Application>Microsoft Office PowerPoint</Application>
  <PresentationFormat>ユーザー設定</PresentationFormat>
  <Paragraphs>6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Default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</dc:creator>
  <cp:lastModifiedBy>S</cp:lastModifiedBy>
  <cp:revision>12</cp:revision>
  <dcterms:modified xsi:type="dcterms:W3CDTF">2015-04-22T21:39:01Z</dcterms:modified>
</cp:coreProperties>
</file>