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2352"/>
      </p:cViewPr>
      <p:guideLst>
        <p:guide orient="horz" pos="9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3ABB-10BC-4D7B-BE72-C8DEC886AA52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14538" y="685800"/>
            <a:ext cx="108870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B5B7-E065-445F-8C6B-639E742A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14538" y="685800"/>
            <a:ext cx="108870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B5B7-E065-445F-8C6B-639E742AE2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2"/>
            <a:ext cx="7772400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5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5324"/>
            <a:ext cx="2057400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324"/>
            <a:ext cx="6019800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1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0"/>
            <a:ext cx="7772400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71936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71936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5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44605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14657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6"/>
            <a:ext cx="5111750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602609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9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10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5"/>
            <a:ext cx="5486400" cy="337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6"/>
            <a:ext cx="8229600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80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2" descr="C:\Users\S\Dropbox\conferences\conference\ICCV2015_\figures\material\red-lion-view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97" y="76201"/>
            <a:ext cx="3164403" cy="239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" descr="C:\Users\S\Dropbox\conferences\conference\ICCV2015_\figures\material\red-lion-segmentation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08" y="105499"/>
            <a:ext cx="3129292" cy="23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-76200" y="19844"/>
            <a:ext cx="3810000" cy="2819400"/>
            <a:chOff x="-76200" y="19844"/>
            <a:chExt cx="3810000" cy="2819400"/>
          </a:xfrm>
        </p:grpSpPr>
        <p:pic>
          <p:nvPicPr>
            <p:cNvPr id="35" name="Picture 22" descr="C:\Users\S\Dropbox\conferences\conference\ICCV2015_\figures\material\red-lion-mesh0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2" r="16594" b="14066"/>
            <a:stretch/>
          </p:blipFill>
          <p:spPr bwMode="auto">
            <a:xfrm>
              <a:off x="-76200" y="19844"/>
              <a:ext cx="3365500" cy="245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2895600" y="1772444"/>
              <a:ext cx="8382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7425" y="2459331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RGB-D points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0533" y="2459331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mesh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00800" y="2459331"/>
            <a:ext cx="284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Textured mesh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9</cp:revision>
  <dcterms:created xsi:type="dcterms:W3CDTF">2006-08-16T00:00:00Z</dcterms:created>
  <dcterms:modified xsi:type="dcterms:W3CDTF">2015-04-20T17:52:07Z</dcterms:modified>
</cp:coreProperties>
</file>