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74" r:id="rId19"/>
    <p:sldId id="280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ao@apigm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Expert by APIGM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</a:t>
            </a:r>
            <a:r>
              <a:rPr lang="en-US" dirty="0">
                <a:hlinkClick r:id="rId2"/>
              </a:rPr>
              <a:t>Cao@apigm.org</a:t>
            </a:r>
            <a:endParaRPr lang="en-US" dirty="0"/>
          </a:p>
          <a:p>
            <a:r>
              <a:rPr lang="en-US" dirty="0"/>
              <a:t>01.20.</a:t>
            </a:r>
            <a:r>
              <a:rPr lang="en-US" altLang="zh-CN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Testing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A tool for test-driven development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/>
              <a:t>Senior QA Engineer, Business Owner.10+ years working experience,  He promoted to senior QA from an intern by only 3 years.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" y="2772359"/>
            <a:ext cx="8308975" cy="3459582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9" y="2755900"/>
            <a:ext cx="6755006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755900"/>
            <a:ext cx="683656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http://demo.guru99.com/v1/</a:t>
            </a:r>
          </a:p>
        </p:txBody>
      </p:sp>
    </p:spTree>
    <p:extLst>
      <p:ext uri="{BB962C8B-B14F-4D97-AF65-F5344CB8AC3E}">
        <p14:creationId xmlns:p14="http://schemas.microsoft.com/office/powerpoint/2010/main" val="35157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2" r="-13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89" r="-2328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16" r="-26816"/>
          <a:stretch>
            <a:fillRect/>
          </a:stretch>
        </p:blipFill>
        <p:spPr/>
      </p:pic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22471" r="-2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718</TotalTime>
  <Words>434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Monaco</vt:lpstr>
      <vt:lpstr>SimSun</vt:lpstr>
      <vt:lpstr>Arial</vt:lpstr>
      <vt:lpstr>Calibri</vt:lpstr>
      <vt:lpstr>Times New Roman</vt:lpstr>
      <vt:lpstr>Wingdings</vt:lpstr>
      <vt:lpstr>Wingdings 2</vt:lpstr>
      <vt:lpstr>Expo</vt:lpstr>
      <vt:lpstr>Testing From Beginner to Expert by APIGM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XPath in Selenium</vt:lpstr>
      <vt:lpstr>What is XPath</vt:lpstr>
      <vt:lpstr>Xpath=//tagname[@attribute='value'] </vt:lpstr>
      <vt:lpstr>Absolute xpath:</vt:lpstr>
      <vt:lpstr>Relative xpath: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23</cp:revision>
  <dcterms:created xsi:type="dcterms:W3CDTF">2015-01-30T21:31:39Z</dcterms:created>
  <dcterms:modified xsi:type="dcterms:W3CDTF">2017-03-20T20:56:58Z</dcterms:modified>
</cp:coreProperties>
</file>