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63"/>
    <a:srgbClr val="FF5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602D2-51D9-4FAA-986C-DB6CE2B08268}" type="datetimeFigureOut">
              <a:rPr lang="id-ID" smtClean="0"/>
              <a:t>19/11/2017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CD718-6244-4F6D-B8B7-C87BDE5D9D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83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934D-7C59-4784-8FEB-4AD49F13DF6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86916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id-ID" sz="3200" smtClean="0">
                <a:solidFill>
                  <a:schemeClr val="bg1">
                    <a:lumMod val="75000"/>
                  </a:schemeClr>
                </a:solidFill>
                <a:latin typeface="Futura Md BT" pitchFamily="34" charset="0"/>
              </a:rPr>
              <a:t>Aplikasi </a:t>
            </a:r>
            <a:r>
              <a:rPr lang="id-ID" sz="3200" smtClean="0">
                <a:solidFill>
                  <a:schemeClr val="bg1">
                    <a:lumMod val="75000"/>
                  </a:schemeClr>
                </a:solidFill>
                <a:latin typeface="Futura Md BT" pitchFamily="34" charset="0"/>
              </a:rPr>
              <a:t>InfoMobil.id</a:t>
            </a:r>
            <a:br>
              <a:rPr lang="id-ID" sz="3200" smtClean="0">
                <a:solidFill>
                  <a:schemeClr val="bg1">
                    <a:lumMod val="75000"/>
                  </a:schemeClr>
                </a:solidFill>
                <a:latin typeface="Futura Md BT" pitchFamily="34" charset="0"/>
              </a:rPr>
            </a:br>
            <a:r>
              <a:rPr lang="id-ID" sz="3200" smtClean="0">
                <a:solidFill>
                  <a:schemeClr val="bg1">
                    <a:lumMod val="75000"/>
                  </a:schemeClr>
                </a:solidFill>
                <a:latin typeface="Futura Md BT" pitchFamily="34" charset="0"/>
              </a:rPr>
              <a:t>Yoga Taupan Putra A11.2015.08758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1472208" cy="622920"/>
          </a:xfrm>
        </p:spPr>
        <p:txBody>
          <a:bodyPr>
            <a:normAutofit/>
          </a:bodyPr>
          <a:lstStyle/>
          <a:p>
            <a:endParaRPr lang="id-ID" sz="2400" dirty="0">
              <a:solidFill>
                <a:srgbClr val="FF5B8E"/>
              </a:solidFill>
              <a:latin typeface="Futura Md BT" pitchFamily="34" charset="0"/>
            </a:endParaRPr>
          </a:p>
          <a:p>
            <a:endParaRPr lang="en-US" sz="2400" dirty="0">
              <a:solidFill>
                <a:srgbClr val="FF5B8E"/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411760" y="1205880"/>
            <a:ext cx="4320480" cy="4949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Detail News Info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05421" y="1170670"/>
            <a:ext cx="7812360" cy="420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endParaRPr lang="id-ID" sz="3200" dirty="0" smtClean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84040" y="15240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Rancangan Antarmuka Pengguna (cont)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97899"/>
            <a:ext cx="39528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6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411760" y="1205880"/>
            <a:ext cx="4320480" cy="4949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Menu Lokasi ATPM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05421" y="1170670"/>
            <a:ext cx="7812360" cy="420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endParaRPr lang="id-ID" sz="3200" dirty="0" smtClean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84040" y="15240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Rancangan Antarmuka Pengguna (cont)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15" y="1724715"/>
            <a:ext cx="39909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3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411760" y="1205880"/>
            <a:ext cx="4320480" cy="4949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Detail </a:t>
            </a:r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Lokasi ATPM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05421" y="1170670"/>
            <a:ext cx="7812360" cy="420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endParaRPr lang="id-ID" sz="3200" dirty="0" smtClean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84040" y="15240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Rancangan Antarmuka Pengguna (cont)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65" y="1700808"/>
            <a:ext cx="41433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6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Referensi Aplikasi Sejenis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6034" y="2780928"/>
            <a:ext cx="8708454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Info Harga mobil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Intersport.id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OTO.com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Mobil123</a:t>
            </a:r>
          </a:p>
        </p:txBody>
      </p:sp>
    </p:spTree>
    <p:extLst>
      <p:ext uri="{BB962C8B-B14F-4D97-AF65-F5344CB8AC3E}">
        <p14:creationId xmlns:p14="http://schemas.microsoft.com/office/powerpoint/2010/main" val="419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Deskripsi Singkat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6034" y="2780928"/>
            <a:ext cx="8708454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Aplikasi InfoMobil.id merupakan aplikasi pemberi infomasi tentang mobil yang berada di Indonesia. Dimulai dari harga, jenis, type dan juga memberikan Informasi beberapa Dealer atau ATPM ( Agen Tunggal Pemegang Merk ) yang berada di Kota Semarang. Maka aplikasi ini bisa dijadikan rujukan untuk memilih dan juga membandingkan mobil mobil tersebu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1640" y="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Fitur yang dimiliki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05421" y="1170670"/>
            <a:ext cx="7812360" cy="420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Aplikasi InfoMobil.id memiliki fitur penunjuk arah untuk mencari beberapa ATPM di Kota Semarang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Memiliki News Info tentang mobil mobil terbaru dan juga review mobil tersebut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id-ID" sz="3200" dirty="0" smtClean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Target Pasar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6034" y="2780928"/>
            <a:ext cx="8708454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Target Pasar Aplikasi ini adalah Pecinta otomotif yang ingin mengetahui berita Update terbaru tentang dunia otomotif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Orang atau kelompok yang sedang atau ingin mencari mobil terbaru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Ataupun semua orang yang ingin tahu tentang mobil mobil yang ada</a:t>
            </a:r>
          </a:p>
        </p:txBody>
      </p:sp>
    </p:spTree>
    <p:extLst>
      <p:ext uri="{BB962C8B-B14F-4D97-AF65-F5344CB8AC3E}">
        <p14:creationId xmlns:p14="http://schemas.microsoft.com/office/powerpoint/2010/main" val="1905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411760" y="1205880"/>
            <a:ext cx="4320480" cy="4949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Halaman Utama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05421" y="1170670"/>
            <a:ext cx="7812360" cy="420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endParaRPr lang="id-ID" sz="3200" dirty="0" smtClean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700808"/>
            <a:ext cx="39147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484040" y="15240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Rancangan Antarmuka Pengguna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411760" y="1205880"/>
            <a:ext cx="4320480" cy="4949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Menu Merk Mobil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05421" y="1170670"/>
            <a:ext cx="7812360" cy="420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endParaRPr lang="id-ID" sz="3200" dirty="0" smtClean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84040" y="15240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Rancangan Antarmuka Pengguna (cont)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1705639"/>
            <a:ext cx="40671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3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411760" y="1205880"/>
            <a:ext cx="4320480" cy="4949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Tipe Mobil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05421" y="1170670"/>
            <a:ext cx="7812360" cy="420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endParaRPr lang="id-ID" sz="3200" dirty="0" smtClean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84040" y="15240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Rancangan Antarmuka Pengguna (cont)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22799"/>
            <a:ext cx="3876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4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411760" y="1205880"/>
            <a:ext cx="4320480" cy="4949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Detail Tipe Mobil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05421" y="1170670"/>
            <a:ext cx="7812360" cy="420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endParaRPr lang="id-ID" sz="3200" dirty="0" smtClean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84040" y="15240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Rancangan Antarmuka Pengguna (cont)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1713986"/>
            <a:ext cx="38957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0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411760" y="1205880"/>
            <a:ext cx="4320480" cy="4949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Menu News Info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305421" y="1170670"/>
            <a:ext cx="7812360" cy="420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endParaRPr lang="id-ID" sz="3200" dirty="0" smtClean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84040" y="15240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dirty="0" smtClean="0">
                <a:solidFill>
                  <a:schemeClr val="bg1">
                    <a:lumMod val="85000"/>
                  </a:schemeClr>
                </a:solidFill>
                <a:latin typeface="Futura Md BT" pitchFamily="34" charset="0"/>
              </a:rPr>
              <a:t>Rancangan Antarmuka Pengguna (cont)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1700808"/>
            <a:ext cx="40290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1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201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Тема Office</vt:lpstr>
      <vt:lpstr>Aplikasi InfoMobil.id Yoga Taupan Putra A11.2015.08758</vt:lpstr>
      <vt:lpstr>Deskripsi Singkat</vt:lpstr>
      <vt:lpstr>PowerPoint Presentation</vt:lpstr>
      <vt:lpstr>Target Pasar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 Aplikasi Sejenis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yoga taupan</cp:lastModifiedBy>
  <cp:revision>11</cp:revision>
  <dcterms:created xsi:type="dcterms:W3CDTF">2013-08-13T10:06:05Z</dcterms:created>
  <dcterms:modified xsi:type="dcterms:W3CDTF">2017-11-19T09:47:59Z</dcterms:modified>
</cp:coreProperties>
</file>