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69" r:id="rId5"/>
    <p:sldId id="256" r:id="rId6"/>
    <p:sldId id="257" r:id="rId7"/>
    <p:sldId id="267" r:id="rId8"/>
    <p:sldId id="272" r:id="rId9"/>
    <p:sldId id="276" r:id="rId10"/>
    <p:sldId id="274" r:id="rId11"/>
    <p:sldId id="286" r:id="rId12"/>
    <p:sldId id="277" r:id="rId13"/>
    <p:sldId id="271" r:id="rId14"/>
    <p:sldId id="280" r:id="rId15"/>
    <p:sldId id="25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13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8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S_Logo_K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50" y="6160614"/>
            <a:ext cx="915096" cy="4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S_Logo_K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10159"/>
            <a:ext cx="7162800" cy="38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59567" y="5910431"/>
            <a:ext cx="1539937" cy="78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4904"/>
          </a:xfrm>
        </p:spPr>
        <p:txBody>
          <a:bodyPr/>
          <a:lstStyle/>
          <a:p>
            <a:pPr algn="ctr"/>
            <a:r>
              <a:rPr lang="en-US" b="1" dirty="0"/>
              <a:t>CTF Challenges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6000" dirty="0"/>
              <a:t>There will be a problem to solve.</a:t>
            </a:r>
            <a:br>
              <a:rPr lang="en-US" sz="6000" dirty="0"/>
            </a:br>
            <a:r>
              <a:rPr lang="en-US" sz="6000" dirty="0"/>
              <a:t>You have to find any working solution.</a:t>
            </a:r>
          </a:p>
        </p:txBody>
      </p:sp>
    </p:spTree>
    <p:extLst>
      <p:ext uri="{BB962C8B-B14F-4D97-AF65-F5344CB8AC3E}">
        <p14:creationId xmlns:p14="http://schemas.microsoft.com/office/powerpoint/2010/main" val="148525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9" y="1400961"/>
            <a:ext cx="11761365" cy="4731390"/>
          </a:xfrm>
        </p:spPr>
        <p:txBody>
          <a:bodyPr/>
          <a:lstStyle/>
          <a:p>
            <a:pPr algn="ctr"/>
            <a:r>
              <a:rPr lang="en-US" b="1" dirty="0"/>
              <a:t>INFO?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https://</a:t>
            </a:r>
            <a:r>
              <a:rPr lang="en-US" sz="5400" b="1" dirty="0"/>
              <a:t>github.com/vix597/Ru5tedBun1ons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Currently being updated. Will be ready at the start of the hackathon tomorrow morning. But the machines are up now. So </a:t>
            </a:r>
            <a:r>
              <a:rPr lang="en-US" dirty="0" err="1"/>
              <a:t>ya</a:t>
            </a:r>
            <a:r>
              <a:rPr lang="en-US" dirty="0"/>
              <a:t> know….</a:t>
            </a:r>
          </a:p>
        </p:txBody>
      </p:sp>
    </p:spTree>
    <p:extLst>
      <p:ext uri="{BB962C8B-B14F-4D97-AF65-F5344CB8AC3E}">
        <p14:creationId xmlns:p14="http://schemas.microsoft.com/office/powerpoint/2010/main" val="158391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612"/>
            <a:ext cx="10515600" cy="472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Scoring</a:t>
            </a:r>
          </a:p>
          <a:p>
            <a:r>
              <a:rPr lang="en-US" sz="3600" dirty="0"/>
              <a:t>Level 1 (Easy): 100 points</a:t>
            </a:r>
          </a:p>
          <a:p>
            <a:r>
              <a:rPr lang="en-US" sz="3600" dirty="0"/>
              <a:t>Level 2 (Easy): 100 points</a:t>
            </a:r>
          </a:p>
          <a:p>
            <a:r>
              <a:rPr lang="en-US" sz="3600" dirty="0"/>
              <a:t>Level 3 (Medium): 200 points</a:t>
            </a:r>
          </a:p>
          <a:p>
            <a:r>
              <a:rPr lang="en-US" sz="3600" dirty="0"/>
              <a:t>Level 4 (Hard): 200 points</a:t>
            </a:r>
          </a:p>
        </p:txBody>
      </p:sp>
    </p:spTree>
    <p:extLst>
      <p:ext uri="{BB962C8B-B14F-4D97-AF65-F5344CB8AC3E}">
        <p14:creationId xmlns:p14="http://schemas.microsoft.com/office/powerpoint/2010/main" val="390217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26244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475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310"/>
            <a:ext cx="9144000" cy="3396342"/>
          </a:xfrm>
        </p:spPr>
        <p:txBody>
          <a:bodyPr/>
          <a:lstStyle/>
          <a:p>
            <a:r>
              <a:rPr lang="en-US" dirty="0"/>
              <a:t>AIS Dynamic Defense Capture the Flag Exercise</a:t>
            </a:r>
            <a:br>
              <a:rPr lang="en-US" dirty="0"/>
            </a:br>
            <a:r>
              <a:rPr lang="en-US" sz="4800" dirty="0"/>
              <a:t>(</a:t>
            </a:r>
            <a:r>
              <a:rPr lang="en-US" sz="4800" dirty="0"/>
              <a:t>Ru5tedBun1ons)</a:t>
            </a:r>
            <a:br>
              <a:rPr lang="en-US" dirty="0"/>
            </a:br>
            <a:r>
              <a:rPr lang="en-US" dirty="0"/>
              <a:t>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450"/>
            <a:ext cx="9144000" cy="938349"/>
          </a:xfrm>
        </p:spPr>
        <p:txBody>
          <a:bodyPr/>
          <a:lstStyle/>
          <a:p>
            <a:r>
              <a:rPr lang="en-US" dirty="0"/>
              <a:t>Assured Information Security, Inc. </a:t>
            </a:r>
          </a:p>
        </p:txBody>
      </p:sp>
    </p:spTree>
    <p:extLst>
      <p:ext uri="{BB962C8B-B14F-4D97-AF65-F5344CB8AC3E}">
        <p14:creationId xmlns:p14="http://schemas.microsoft.com/office/powerpoint/2010/main" val="20461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51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613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All opinions, statements, or illustrations expressed are mine and do not represent that of my employer or my employer’s customers or partners. </a:t>
            </a:r>
          </a:p>
        </p:txBody>
      </p:sp>
    </p:spTree>
    <p:extLst>
      <p:ext uri="{BB962C8B-B14F-4D97-AF65-F5344CB8AC3E}">
        <p14:creationId xmlns:p14="http://schemas.microsoft.com/office/powerpoint/2010/main" val="31192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AIS R&amp;D: Virtual Machine Introspection (VMI)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Hackathon Capture The Flag Challenges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35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Virtual Machine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Essentially provides ‘god-mode’ control over VMs and all from </a:t>
            </a:r>
            <a:r>
              <a:rPr lang="en-US" sz="3600" dirty="0"/>
              <a:t>an architectural vantage point</a:t>
            </a:r>
            <a:endParaRPr lang="en-US" sz="4000" dirty="0"/>
          </a:p>
        </p:txBody>
      </p:sp>
      <p:pic>
        <p:nvPicPr>
          <p:cNvPr id="2050" name="Picture 2" descr="http://s2.quickmeme.com/img/ed/ed1d530c3894f49cfcf43b01a30c08c74f4131a579862139f689edaa671d4b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73" y="3323522"/>
            <a:ext cx="5753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Typical Uses of VMI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r>
              <a:rPr lang="en-US" sz="4000" dirty="0"/>
              <a:t>Defenses</a:t>
            </a:r>
          </a:p>
          <a:p>
            <a:pPr lvl="1"/>
            <a:r>
              <a:rPr lang="en-US" sz="3600" dirty="0"/>
              <a:t>Anti-Virus scans</a:t>
            </a:r>
          </a:p>
          <a:p>
            <a:pPr lvl="1"/>
            <a:r>
              <a:rPr lang="en-US" sz="3600" dirty="0"/>
              <a:t>Live guest patching</a:t>
            </a:r>
          </a:p>
          <a:p>
            <a:pPr lvl="1"/>
            <a:r>
              <a:rPr lang="en-US" sz="3600" dirty="0"/>
              <a:t>System Protection </a:t>
            </a:r>
          </a:p>
          <a:p>
            <a:r>
              <a:rPr lang="en-US" sz="4000" dirty="0"/>
              <a:t>Malware analysis</a:t>
            </a:r>
          </a:p>
          <a:p>
            <a:r>
              <a:rPr lang="en-US" sz="4000" dirty="0"/>
              <a:t>Software analysis </a:t>
            </a:r>
          </a:p>
          <a:p>
            <a:r>
              <a:rPr lang="en-US" sz="4000" dirty="0"/>
              <a:t>Reverse engineering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1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 descr="Displaying Capture.PNG"/>
          <p:cNvSpPr>
            <a:spLocks noChangeAspect="1" noChangeArrowheads="1"/>
          </p:cNvSpPr>
          <p:nvPr/>
        </p:nvSpPr>
        <p:spPr bwMode="auto">
          <a:xfrm>
            <a:off x="155574" y="-144463"/>
            <a:ext cx="1982881" cy="19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37" y="374316"/>
            <a:ext cx="8484326" cy="61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IntroVirt in the CTF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gain access to multiple VMs running on top of IntroVirt</a:t>
            </a:r>
          </a:p>
          <a:p>
            <a:r>
              <a:rPr lang="en-US" dirty="0"/>
              <a:t>IntroVirt will introduce inconsistencies, oddities, or abnormalities into some aspect of system operation</a:t>
            </a:r>
          </a:p>
          <a:p>
            <a:r>
              <a:rPr lang="en-US" dirty="0"/>
              <a:t>You will be given hints as to things you can do on these systems to find (or be presented with) the flag</a:t>
            </a:r>
          </a:p>
          <a:p>
            <a:r>
              <a:rPr lang="en-US" dirty="0"/>
              <a:t>You submit the flag and get points</a:t>
            </a:r>
          </a:p>
        </p:txBody>
      </p:sp>
    </p:spTree>
    <p:extLst>
      <p:ext uri="{BB962C8B-B14F-4D97-AF65-F5344CB8AC3E}">
        <p14:creationId xmlns:p14="http://schemas.microsoft.com/office/powerpoint/2010/main" val="8703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41" y="725595"/>
            <a:ext cx="1025134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On to the challenges!</a:t>
            </a:r>
          </a:p>
          <a:p>
            <a:endParaRPr lang="en-US" sz="4000" dirty="0"/>
          </a:p>
        </p:txBody>
      </p:sp>
      <p:pic>
        <p:nvPicPr>
          <p:cNvPr id="1031" name="Picture 7" descr="C:\Users\hartmanj\AppData\Local\Microsoft\Windows\Temporary Internet Files\Content.IE5\6ZEKUND0\Red_flag_waving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70" y="3379033"/>
            <a:ext cx="2553955" cy="27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7DCF4BC60F44CBC5439F846B58D18" ma:contentTypeVersion="1" ma:contentTypeDescription="Create a new document." ma:contentTypeScope="" ma:versionID="c294aae3766195dc625b4a4aca4e976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7372DD-D37F-48DF-99BF-17BA863CF3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C3DD1-1A20-438F-8DEA-90CF81654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4F6684-A7BF-4E65-B1D2-8F985151B567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197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AIS Dynamic Defense Capture the Flag Exercise (Ru5tedBun1ons) 3.0</vt:lpstr>
      <vt:lpstr>Disclaimer</vt:lpstr>
      <vt:lpstr>Agenda</vt:lpstr>
      <vt:lpstr>Background: Virtual Machine Introspection</vt:lpstr>
      <vt:lpstr>Typical Uses of VMI</vt:lpstr>
      <vt:lpstr>PowerPoint Presentation</vt:lpstr>
      <vt:lpstr>IntroVirt in the CTF</vt:lpstr>
      <vt:lpstr>PowerPoint Presentation</vt:lpstr>
      <vt:lpstr>CTF Challenges   There will be a problem to solve. You have to find any working solution.</vt:lpstr>
      <vt:lpstr>INFO?  https://github.com/vix597/Ru5tedBun1ons  Currently being updated. Will be ready at the start of the hackathon tomorrow morning. But the machines are up now. So ya know….</vt:lpstr>
      <vt:lpstr>Overview: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Excercise</dc:title>
  <dc:creator>Richard Gloo</dc:creator>
  <cp:lastModifiedBy>Sean</cp:lastModifiedBy>
  <cp:revision>169</cp:revision>
  <dcterms:created xsi:type="dcterms:W3CDTF">2016-04-18T19:45:05Z</dcterms:created>
  <dcterms:modified xsi:type="dcterms:W3CDTF">2017-04-21T21:27:19Z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0x0101007987DCF4BC60F44CBC5439F846B58D18</vt:lpwstr>
  </property>
</Properties>
</file>