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F307F-BAE0-4F59-B773-D45006AE4F5E}" v="3" dt="2024-08-29T09:27:55.0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495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i adithya" userId="bad4afe3f3fdb48c" providerId="LiveId" clId="{C4EF307F-BAE0-4F59-B773-D45006AE4F5E}"/>
    <pc:docChg chg="undo custSel delSld modSld">
      <pc:chgData name="vijai adithya" userId="bad4afe3f3fdb48c" providerId="LiveId" clId="{C4EF307F-BAE0-4F59-B773-D45006AE4F5E}" dt="2024-08-29T09:46:50.461" v="302" actId="1076"/>
      <pc:docMkLst>
        <pc:docMk/>
      </pc:docMkLst>
      <pc:sldChg chg="modSp mod">
        <pc:chgData name="vijai adithya" userId="bad4afe3f3fdb48c" providerId="LiveId" clId="{C4EF307F-BAE0-4F59-B773-D45006AE4F5E}" dt="2024-08-29T09:39:49.690" v="134" actId="20577"/>
        <pc:sldMkLst>
          <pc:docMk/>
          <pc:sldMk cId="0" sldId="257"/>
        </pc:sldMkLst>
        <pc:spChg chg="mod">
          <ac:chgData name="vijai adithya" userId="bad4afe3f3fdb48c" providerId="LiveId" clId="{C4EF307F-BAE0-4F59-B773-D45006AE4F5E}" dt="2024-08-29T09:39:49.690" v="134" actId="20577"/>
          <ac:spMkLst>
            <pc:docMk/>
            <pc:sldMk cId="0" sldId="257"/>
            <ac:spMk id="21" creationId="{00000000-0000-0000-0000-000000000000}"/>
          </ac:spMkLst>
        </pc:spChg>
      </pc:sldChg>
      <pc:sldChg chg="modSp mod">
        <pc:chgData name="vijai adithya" userId="bad4afe3f3fdb48c" providerId="LiveId" clId="{C4EF307F-BAE0-4F59-B773-D45006AE4F5E}" dt="2024-08-29T09:26:08.098" v="1" actId="20577"/>
        <pc:sldMkLst>
          <pc:docMk/>
          <pc:sldMk cId="0" sldId="258"/>
        </pc:sldMkLst>
        <pc:spChg chg="mod">
          <ac:chgData name="vijai adithya" userId="bad4afe3f3fdb48c" providerId="LiveId" clId="{C4EF307F-BAE0-4F59-B773-D45006AE4F5E}" dt="2024-08-29T09:26:08.098" v="1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vijai adithya" userId="bad4afe3f3fdb48c" providerId="LiveId" clId="{C4EF307F-BAE0-4F59-B773-D45006AE4F5E}" dt="2024-08-29T09:43:00.621" v="193" actId="20577"/>
        <pc:sldMkLst>
          <pc:docMk/>
          <pc:sldMk cId="0" sldId="261"/>
        </pc:sldMkLst>
        <pc:spChg chg="mod">
          <ac:chgData name="vijai adithya" userId="bad4afe3f3fdb48c" providerId="LiveId" clId="{C4EF307F-BAE0-4F59-B773-D45006AE4F5E}" dt="2024-08-29T09:43:00.621" v="193" actId="20577"/>
          <ac:spMkLst>
            <pc:docMk/>
            <pc:sldMk cId="0" sldId="261"/>
            <ac:spMk id="3" creationId="{00000000-0000-0000-0000-000000000000}"/>
          </ac:spMkLst>
        </pc:spChg>
      </pc:sldChg>
      <pc:sldChg chg="delSp modSp mod">
        <pc:chgData name="vijai adithya" userId="bad4afe3f3fdb48c" providerId="LiveId" clId="{C4EF307F-BAE0-4F59-B773-D45006AE4F5E}" dt="2024-08-29T09:44:36.665" v="293" actId="1076"/>
        <pc:sldMkLst>
          <pc:docMk/>
          <pc:sldMk cId="0" sldId="262"/>
        </pc:sldMkLst>
        <pc:spChg chg="mod">
          <ac:chgData name="vijai adithya" userId="bad4afe3f3fdb48c" providerId="LiveId" clId="{C4EF307F-BAE0-4F59-B773-D45006AE4F5E}" dt="2024-08-29T09:44:31.359" v="292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vijai adithya" userId="bad4afe3f3fdb48c" providerId="LiveId" clId="{C4EF307F-BAE0-4F59-B773-D45006AE4F5E}" dt="2024-08-29T09:44:36.665" v="293" actId="1076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vijai adithya" userId="bad4afe3f3fdb48c" providerId="LiveId" clId="{C4EF307F-BAE0-4F59-B773-D45006AE4F5E}" dt="2024-08-29T09:43:48.766" v="286"/>
          <ac:spMkLst>
            <pc:docMk/>
            <pc:sldMk cId="0" sldId="262"/>
            <ac:spMk id="4" creationId="{00000000-0000-0000-0000-000000000000}"/>
          </ac:spMkLst>
        </pc:spChg>
      </pc:sldChg>
      <pc:sldChg chg="del">
        <pc:chgData name="vijai adithya" userId="bad4afe3f3fdb48c" providerId="LiveId" clId="{C4EF307F-BAE0-4F59-B773-D45006AE4F5E}" dt="2024-08-29T09:26:17.324" v="2" actId="47"/>
        <pc:sldMkLst>
          <pc:docMk/>
          <pc:sldMk cId="0" sldId="264"/>
        </pc:sldMkLst>
      </pc:sldChg>
      <pc:sldChg chg="del">
        <pc:chgData name="vijai adithya" userId="bad4afe3f3fdb48c" providerId="LiveId" clId="{C4EF307F-BAE0-4F59-B773-D45006AE4F5E}" dt="2024-08-29T09:26:19.438" v="3" actId="47"/>
        <pc:sldMkLst>
          <pc:docMk/>
          <pc:sldMk cId="0" sldId="265"/>
        </pc:sldMkLst>
      </pc:sldChg>
      <pc:sldChg chg="delSp modSp mod">
        <pc:chgData name="vijai adithya" userId="bad4afe3f3fdb48c" providerId="LiveId" clId="{C4EF307F-BAE0-4F59-B773-D45006AE4F5E}" dt="2024-08-29T09:40:48.430" v="185" actId="478"/>
        <pc:sldMkLst>
          <pc:docMk/>
          <pc:sldMk cId="0" sldId="266"/>
        </pc:sldMkLst>
        <pc:spChg chg="del mod">
          <ac:chgData name="vijai adithya" userId="bad4afe3f3fdb48c" providerId="LiveId" clId="{C4EF307F-BAE0-4F59-B773-D45006AE4F5E}" dt="2024-08-29T09:40:48.430" v="185" actId="478"/>
          <ac:spMkLst>
            <pc:docMk/>
            <pc:sldMk cId="0" sldId="266"/>
            <ac:spMk id="11" creationId="{00000000-0000-0000-0000-000000000000}"/>
          </ac:spMkLst>
        </pc:spChg>
        <pc:spChg chg="mod">
          <ac:chgData name="vijai adithya" userId="bad4afe3f3fdb48c" providerId="LiveId" clId="{C4EF307F-BAE0-4F59-B773-D45006AE4F5E}" dt="2024-08-29T09:40:31.088" v="145" actId="20577"/>
          <ac:spMkLst>
            <pc:docMk/>
            <pc:sldMk cId="0" sldId="266"/>
            <ac:spMk id="14" creationId="{00000000-0000-0000-0000-000000000000}"/>
          </ac:spMkLst>
        </pc:spChg>
      </pc:sldChg>
      <pc:sldChg chg="addSp delSp modSp mod">
        <pc:chgData name="vijai adithya" userId="bad4afe3f3fdb48c" providerId="LiveId" clId="{C4EF307F-BAE0-4F59-B773-D45006AE4F5E}" dt="2024-08-29T09:46:50.461" v="302" actId="1076"/>
        <pc:sldMkLst>
          <pc:docMk/>
          <pc:sldMk cId="0" sldId="267"/>
        </pc:sldMkLst>
        <pc:spChg chg="mod">
          <ac:chgData name="vijai adithya" userId="bad4afe3f3fdb48c" providerId="LiveId" clId="{C4EF307F-BAE0-4F59-B773-D45006AE4F5E}" dt="2024-08-29T09:46:03.181" v="295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vijai adithya" userId="bad4afe3f3fdb48c" providerId="LiveId" clId="{C4EF307F-BAE0-4F59-B773-D45006AE4F5E}" dt="2024-08-29T09:46:29.879" v="299" actId="20577"/>
          <ac:spMkLst>
            <pc:docMk/>
            <pc:sldMk cId="0" sldId="267"/>
            <ac:spMk id="4" creationId="{00000000-0000-0000-0000-000000000000}"/>
          </ac:spMkLst>
        </pc:spChg>
        <pc:spChg chg="add del mod">
          <ac:chgData name="vijai adithya" userId="bad4afe3f3fdb48c" providerId="LiveId" clId="{C4EF307F-BAE0-4F59-B773-D45006AE4F5E}" dt="2024-08-29T09:26:54.872" v="6"/>
          <ac:spMkLst>
            <pc:docMk/>
            <pc:sldMk cId="0" sldId="267"/>
            <ac:spMk id="5" creationId="{D03FC35E-ECA9-A894-EF91-8A01970871D5}"/>
          </ac:spMkLst>
        </pc:spChg>
        <pc:spChg chg="add mod">
          <ac:chgData name="vijai adithya" userId="bad4afe3f3fdb48c" providerId="LiveId" clId="{C4EF307F-BAE0-4F59-B773-D45006AE4F5E}" dt="2024-08-29T09:46:40.352" v="301" actId="1076"/>
          <ac:spMkLst>
            <pc:docMk/>
            <pc:sldMk cId="0" sldId="267"/>
            <ac:spMk id="6" creationId="{B0924E75-841F-E862-3CFA-EB9A438E5C83}"/>
          </ac:spMkLst>
        </pc:spChg>
        <pc:spChg chg="add mod">
          <ac:chgData name="vijai adithya" userId="bad4afe3f3fdb48c" providerId="LiveId" clId="{C4EF307F-BAE0-4F59-B773-D45006AE4F5E}" dt="2024-08-29T09:46:50.461" v="302" actId="1076"/>
          <ac:spMkLst>
            <pc:docMk/>
            <pc:sldMk cId="0" sldId="267"/>
            <ac:spMk id="7" creationId="{21D7434C-2D3D-D7E0-D666-FD3C3EF26C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E897-120C-4F71-8B29-BF86092994B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9DC80-4921-415D-85AE-F52FCC25F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9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9DC80-4921-415D-85AE-F52FCC25F9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7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359" y="8013691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08804"/>
            <a:ext cx="18275300" cy="19050"/>
          </a:xfrm>
          <a:custGeom>
            <a:avLst/>
            <a:gdLst/>
            <a:ahLst/>
            <a:cxnLst/>
            <a:rect l="l" t="t" r="r" b="b"/>
            <a:pathLst>
              <a:path w="18275300" h="19050">
                <a:moveTo>
                  <a:pt x="18274694" y="0"/>
                </a:moveTo>
                <a:lnTo>
                  <a:pt x="0" y="0"/>
                </a:lnTo>
                <a:lnTo>
                  <a:pt x="0" y="18995"/>
                </a:lnTo>
                <a:lnTo>
                  <a:pt x="18274694" y="18995"/>
                </a:lnTo>
                <a:lnTo>
                  <a:pt x="18274694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59" y="1431485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59" y="2254356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359" y="3077036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359" y="3899907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359" y="4722588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359" y="5545459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359" y="6368139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359" y="7191010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359" y="8836562"/>
            <a:ext cx="18274665" cy="19050"/>
          </a:xfrm>
          <a:custGeom>
            <a:avLst/>
            <a:gdLst/>
            <a:ahLst/>
            <a:cxnLst/>
            <a:rect l="l" t="t" r="r" b="b"/>
            <a:pathLst>
              <a:path w="18274665" h="19050">
                <a:moveTo>
                  <a:pt x="18274639" y="0"/>
                </a:moveTo>
                <a:lnTo>
                  <a:pt x="0" y="0"/>
                </a:lnTo>
                <a:lnTo>
                  <a:pt x="0" y="18995"/>
                </a:lnTo>
                <a:lnTo>
                  <a:pt x="18274639" y="18995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3359" y="9659245"/>
            <a:ext cx="18274665" cy="17780"/>
          </a:xfrm>
          <a:custGeom>
            <a:avLst/>
            <a:gdLst/>
            <a:ahLst/>
            <a:cxnLst/>
            <a:rect l="l" t="t" r="r" b="b"/>
            <a:pathLst>
              <a:path w="18274665" h="17779">
                <a:moveTo>
                  <a:pt x="18274639" y="0"/>
                </a:moveTo>
                <a:lnTo>
                  <a:pt x="0" y="0"/>
                </a:lnTo>
                <a:lnTo>
                  <a:pt x="0" y="17358"/>
                </a:lnTo>
                <a:lnTo>
                  <a:pt x="18274639" y="17358"/>
                </a:lnTo>
                <a:lnTo>
                  <a:pt x="1827463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3421" y="1427753"/>
            <a:ext cx="7921625" cy="74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148" y="2159196"/>
            <a:ext cx="9170035" cy="4945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21895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7005"/>
            <a:ext cx="18258155" cy="19050"/>
          </a:xfrm>
          <a:custGeom>
            <a:avLst/>
            <a:gdLst/>
            <a:ahLst/>
            <a:cxnLst/>
            <a:rect l="l" t="t" r="r" b="b"/>
            <a:pathLst>
              <a:path w="18258155" h="19050">
                <a:moveTo>
                  <a:pt x="18257986" y="0"/>
                </a:moveTo>
                <a:lnTo>
                  <a:pt x="0" y="3"/>
                </a:lnTo>
                <a:lnTo>
                  <a:pt x="0" y="18999"/>
                </a:lnTo>
                <a:lnTo>
                  <a:pt x="18257986" y="18999"/>
                </a:lnTo>
                <a:lnTo>
                  <a:pt x="18257986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39676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262560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085240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908111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730792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553663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76344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199214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844767"/>
            <a:ext cx="18280380" cy="19050"/>
          </a:xfrm>
          <a:custGeom>
            <a:avLst/>
            <a:gdLst/>
            <a:ahLst/>
            <a:cxnLst/>
            <a:rect l="l" t="t" r="r" b="b"/>
            <a:pathLst>
              <a:path w="18280380" h="19050">
                <a:moveTo>
                  <a:pt x="0" y="0"/>
                </a:moveTo>
                <a:lnTo>
                  <a:pt x="0" y="18995"/>
                </a:lnTo>
                <a:lnTo>
                  <a:pt x="18279998" y="18995"/>
                </a:lnTo>
                <a:lnTo>
                  <a:pt x="18279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9667447"/>
            <a:ext cx="18280380" cy="17780"/>
          </a:xfrm>
          <a:custGeom>
            <a:avLst/>
            <a:gdLst/>
            <a:ahLst/>
            <a:cxnLst/>
            <a:rect l="l" t="t" r="r" b="b"/>
            <a:pathLst>
              <a:path w="18280380" h="17779">
                <a:moveTo>
                  <a:pt x="18279998" y="0"/>
                </a:moveTo>
                <a:lnTo>
                  <a:pt x="0" y="0"/>
                </a:lnTo>
                <a:lnTo>
                  <a:pt x="0" y="17357"/>
                </a:lnTo>
                <a:lnTo>
                  <a:pt x="18279998" y="17357"/>
                </a:lnTo>
                <a:lnTo>
                  <a:pt x="182799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7637" y="4567059"/>
            <a:ext cx="1324610" cy="995680"/>
            <a:chOff x="27637" y="4567059"/>
            <a:chExt cx="1324610" cy="995680"/>
          </a:xfrm>
        </p:grpSpPr>
        <p:sp>
          <p:nvSpPr>
            <p:cNvPr id="15" name="object 15"/>
            <p:cNvSpPr/>
            <p:nvPr/>
          </p:nvSpPr>
          <p:spPr>
            <a:xfrm>
              <a:off x="85037" y="4567059"/>
              <a:ext cx="1219835" cy="944244"/>
            </a:xfrm>
            <a:custGeom>
              <a:avLst/>
              <a:gdLst/>
              <a:ahLst/>
              <a:cxnLst/>
              <a:rect l="l" t="t" r="r" b="b"/>
              <a:pathLst>
                <a:path w="1219835" h="944245">
                  <a:moveTo>
                    <a:pt x="185388" y="0"/>
                  </a:moveTo>
                  <a:lnTo>
                    <a:pt x="139223" y="6462"/>
                  </a:lnTo>
                  <a:lnTo>
                    <a:pt x="93059" y="27470"/>
                  </a:lnTo>
                  <a:lnTo>
                    <a:pt x="58430" y="56235"/>
                  </a:lnTo>
                  <a:lnTo>
                    <a:pt x="32862" y="91460"/>
                  </a:lnTo>
                  <a:lnTo>
                    <a:pt x="15303" y="131650"/>
                  </a:lnTo>
                  <a:lnTo>
                    <a:pt x="4699" y="175309"/>
                  </a:lnTo>
                  <a:lnTo>
                    <a:pt x="0" y="220941"/>
                  </a:lnTo>
                  <a:lnTo>
                    <a:pt x="151" y="267051"/>
                  </a:lnTo>
                  <a:lnTo>
                    <a:pt x="4101" y="312144"/>
                  </a:lnTo>
                  <a:lnTo>
                    <a:pt x="10797" y="354723"/>
                  </a:lnTo>
                  <a:lnTo>
                    <a:pt x="22877" y="405996"/>
                  </a:lnTo>
                  <a:lnTo>
                    <a:pt x="39157" y="455686"/>
                  </a:lnTo>
                  <a:lnTo>
                    <a:pt x="59276" y="503784"/>
                  </a:lnTo>
                  <a:lnTo>
                    <a:pt x="82874" y="550279"/>
                  </a:lnTo>
                  <a:lnTo>
                    <a:pt x="109591" y="595164"/>
                  </a:lnTo>
                  <a:lnTo>
                    <a:pt x="139067" y="638428"/>
                  </a:lnTo>
                  <a:lnTo>
                    <a:pt x="170942" y="680063"/>
                  </a:lnTo>
                  <a:lnTo>
                    <a:pt x="204856" y="720058"/>
                  </a:lnTo>
                  <a:lnTo>
                    <a:pt x="240449" y="758405"/>
                  </a:lnTo>
                  <a:lnTo>
                    <a:pt x="276091" y="795218"/>
                  </a:lnTo>
                  <a:lnTo>
                    <a:pt x="313388" y="832015"/>
                  </a:lnTo>
                  <a:lnTo>
                    <a:pt x="352732" y="866737"/>
                  </a:lnTo>
                  <a:lnTo>
                    <a:pt x="394515" y="897326"/>
                  </a:lnTo>
                  <a:lnTo>
                    <a:pt x="439126" y="921723"/>
                  </a:lnTo>
                  <a:lnTo>
                    <a:pt x="486958" y="937871"/>
                  </a:lnTo>
                  <a:lnTo>
                    <a:pt x="538402" y="943711"/>
                  </a:lnTo>
                  <a:lnTo>
                    <a:pt x="541647" y="943711"/>
                  </a:lnTo>
                  <a:lnTo>
                    <a:pt x="594135" y="940116"/>
                  </a:lnTo>
                  <a:lnTo>
                    <a:pt x="640309" y="933765"/>
                  </a:lnTo>
                  <a:lnTo>
                    <a:pt x="686457" y="924520"/>
                  </a:lnTo>
                  <a:lnTo>
                    <a:pt x="732321" y="912445"/>
                  </a:lnTo>
                  <a:lnTo>
                    <a:pt x="777640" y="897603"/>
                  </a:lnTo>
                  <a:lnTo>
                    <a:pt x="822155" y="880060"/>
                  </a:lnTo>
                  <a:lnTo>
                    <a:pt x="865608" y="859879"/>
                  </a:lnTo>
                  <a:lnTo>
                    <a:pt x="907738" y="837125"/>
                  </a:lnTo>
                  <a:lnTo>
                    <a:pt x="948286" y="811861"/>
                  </a:lnTo>
                  <a:lnTo>
                    <a:pt x="986994" y="784152"/>
                  </a:lnTo>
                  <a:lnTo>
                    <a:pt x="1023600" y="754062"/>
                  </a:lnTo>
                  <a:lnTo>
                    <a:pt x="1057848" y="721655"/>
                  </a:lnTo>
                  <a:lnTo>
                    <a:pt x="1089476" y="686995"/>
                  </a:lnTo>
                  <a:lnTo>
                    <a:pt x="1118225" y="650147"/>
                  </a:lnTo>
                  <a:lnTo>
                    <a:pt x="1143837" y="611175"/>
                  </a:lnTo>
                  <a:lnTo>
                    <a:pt x="1166052" y="570142"/>
                  </a:lnTo>
                  <a:lnTo>
                    <a:pt x="1184610" y="527113"/>
                  </a:lnTo>
                  <a:lnTo>
                    <a:pt x="1199568" y="481671"/>
                  </a:lnTo>
                  <a:lnTo>
                    <a:pt x="1211211" y="431928"/>
                  </a:lnTo>
                  <a:lnTo>
                    <a:pt x="1218283" y="379791"/>
                  </a:lnTo>
                  <a:lnTo>
                    <a:pt x="1219528" y="327166"/>
                  </a:lnTo>
                  <a:lnTo>
                    <a:pt x="1213690" y="275960"/>
                  </a:lnTo>
                  <a:lnTo>
                    <a:pt x="1199512" y="228080"/>
                  </a:lnTo>
                  <a:lnTo>
                    <a:pt x="1175739" y="185432"/>
                  </a:lnTo>
                  <a:lnTo>
                    <a:pt x="1148143" y="156921"/>
                  </a:lnTo>
                  <a:lnTo>
                    <a:pt x="1079600" y="127518"/>
                  </a:lnTo>
                  <a:lnTo>
                    <a:pt x="1041059" y="124282"/>
                  </a:lnTo>
                  <a:lnTo>
                    <a:pt x="992644" y="128418"/>
                  </a:lnTo>
                  <a:lnTo>
                    <a:pt x="976463" y="131432"/>
                  </a:lnTo>
                  <a:lnTo>
                    <a:pt x="973749" y="130314"/>
                  </a:lnTo>
                  <a:lnTo>
                    <a:pt x="933681" y="122615"/>
                  </a:lnTo>
                  <a:lnTo>
                    <a:pt x="922855" y="122237"/>
                  </a:lnTo>
                  <a:lnTo>
                    <a:pt x="874738" y="130301"/>
                  </a:lnTo>
                  <a:lnTo>
                    <a:pt x="831764" y="151909"/>
                  </a:lnTo>
                  <a:lnTo>
                    <a:pt x="791731" y="183182"/>
                  </a:lnTo>
                  <a:lnTo>
                    <a:pt x="752438" y="220243"/>
                  </a:lnTo>
                  <a:lnTo>
                    <a:pt x="718912" y="252990"/>
                  </a:lnTo>
                  <a:lnTo>
                    <a:pt x="685497" y="285830"/>
                  </a:lnTo>
                  <a:lnTo>
                    <a:pt x="652170" y="318746"/>
                  </a:lnTo>
                  <a:lnTo>
                    <a:pt x="618909" y="351722"/>
                  </a:lnTo>
                  <a:lnTo>
                    <a:pt x="585692" y="384742"/>
                  </a:lnTo>
                  <a:lnTo>
                    <a:pt x="552497" y="417791"/>
                  </a:lnTo>
                  <a:lnTo>
                    <a:pt x="546537" y="364986"/>
                  </a:lnTo>
                  <a:lnTo>
                    <a:pt x="535079" y="314420"/>
                  </a:lnTo>
                  <a:lnTo>
                    <a:pt x="518222" y="266123"/>
                  </a:lnTo>
                  <a:lnTo>
                    <a:pt x="496067" y="220121"/>
                  </a:lnTo>
                  <a:lnTo>
                    <a:pt x="468715" y="176442"/>
                  </a:lnTo>
                  <a:lnTo>
                    <a:pt x="436266" y="135114"/>
                  </a:lnTo>
                  <a:lnTo>
                    <a:pt x="398822" y="96164"/>
                  </a:lnTo>
                  <a:lnTo>
                    <a:pt x="369304" y="78955"/>
                  </a:lnTo>
                  <a:lnTo>
                    <a:pt x="326848" y="48916"/>
                  </a:lnTo>
                  <a:lnTo>
                    <a:pt x="281563" y="23742"/>
                  </a:lnTo>
                  <a:lnTo>
                    <a:pt x="234170" y="6436"/>
                  </a:lnTo>
                  <a:lnTo>
                    <a:pt x="185388" y="0"/>
                  </a:lnTo>
                  <a:close/>
                </a:path>
              </a:pathLst>
            </a:custGeom>
            <a:solidFill>
              <a:srgbClr val="FE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37" y="4567390"/>
              <a:ext cx="1324610" cy="995680"/>
            </a:xfrm>
            <a:custGeom>
              <a:avLst/>
              <a:gdLst/>
              <a:ahLst/>
              <a:cxnLst/>
              <a:rect l="l" t="t" r="r" b="b"/>
              <a:pathLst>
                <a:path w="1324610" h="995679">
                  <a:moveTo>
                    <a:pt x="283091" y="0"/>
                  </a:moveTo>
                  <a:lnTo>
                    <a:pt x="234738" y="4054"/>
                  </a:lnTo>
                  <a:lnTo>
                    <a:pt x="188117" y="16362"/>
                  </a:lnTo>
                  <a:lnTo>
                    <a:pt x="144355" y="37140"/>
                  </a:lnTo>
                  <a:lnTo>
                    <a:pt x="104580" y="66602"/>
                  </a:lnTo>
                  <a:lnTo>
                    <a:pt x="69919" y="104965"/>
                  </a:lnTo>
                  <a:lnTo>
                    <a:pt x="44336" y="144005"/>
                  </a:lnTo>
                  <a:lnTo>
                    <a:pt x="24884" y="183347"/>
                  </a:lnTo>
                  <a:lnTo>
                    <a:pt x="11232" y="222904"/>
                  </a:lnTo>
                  <a:lnTo>
                    <a:pt x="3048" y="262588"/>
                  </a:lnTo>
                  <a:lnTo>
                    <a:pt x="0" y="302313"/>
                  </a:lnTo>
                  <a:lnTo>
                    <a:pt x="1756" y="341989"/>
                  </a:lnTo>
                  <a:lnTo>
                    <a:pt x="7986" y="381530"/>
                  </a:lnTo>
                  <a:lnTo>
                    <a:pt x="18357" y="420849"/>
                  </a:lnTo>
                  <a:lnTo>
                    <a:pt x="32538" y="459857"/>
                  </a:lnTo>
                  <a:lnTo>
                    <a:pt x="50198" y="498467"/>
                  </a:lnTo>
                  <a:lnTo>
                    <a:pt x="71004" y="536591"/>
                  </a:lnTo>
                  <a:lnTo>
                    <a:pt x="94625" y="574143"/>
                  </a:lnTo>
                  <a:lnTo>
                    <a:pt x="120729" y="611033"/>
                  </a:lnTo>
                  <a:lnTo>
                    <a:pt x="148985" y="647175"/>
                  </a:lnTo>
                  <a:lnTo>
                    <a:pt x="179061" y="682482"/>
                  </a:lnTo>
                  <a:lnTo>
                    <a:pt x="210626" y="716864"/>
                  </a:lnTo>
                  <a:lnTo>
                    <a:pt x="243347" y="750236"/>
                  </a:lnTo>
                  <a:lnTo>
                    <a:pt x="276894" y="782510"/>
                  </a:lnTo>
                  <a:lnTo>
                    <a:pt x="310934" y="813597"/>
                  </a:lnTo>
                  <a:lnTo>
                    <a:pt x="345136" y="843410"/>
                  </a:lnTo>
                  <a:lnTo>
                    <a:pt x="379169" y="871862"/>
                  </a:lnTo>
                  <a:lnTo>
                    <a:pt x="412700" y="898865"/>
                  </a:lnTo>
                  <a:lnTo>
                    <a:pt x="445399" y="924332"/>
                  </a:lnTo>
                  <a:lnTo>
                    <a:pt x="476933" y="948175"/>
                  </a:lnTo>
                  <a:lnTo>
                    <a:pt x="535181" y="990638"/>
                  </a:lnTo>
                  <a:lnTo>
                    <a:pt x="544180" y="995337"/>
                  </a:lnTo>
                  <a:lnTo>
                    <a:pt x="548352" y="995337"/>
                  </a:lnTo>
                  <a:lnTo>
                    <a:pt x="556541" y="993439"/>
                  </a:lnTo>
                  <a:lnTo>
                    <a:pt x="563334" y="988345"/>
                  </a:lnTo>
                  <a:lnTo>
                    <a:pt x="568278" y="980956"/>
                  </a:lnTo>
                  <a:lnTo>
                    <a:pt x="570920" y="972172"/>
                  </a:lnTo>
                  <a:lnTo>
                    <a:pt x="609492" y="966223"/>
                  </a:lnTo>
                  <a:lnTo>
                    <a:pt x="649751" y="958163"/>
                  </a:lnTo>
                  <a:lnTo>
                    <a:pt x="691378" y="948029"/>
                  </a:lnTo>
                  <a:lnTo>
                    <a:pt x="715565" y="941133"/>
                  </a:lnTo>
                  <a:lnTo>
                    <a:pt x="553312" y="941133"/>
                  </a:lnTo>
                  <a:lnTo>
                    <a:pt x="518802" y="916174"/>
                  </a:lnTo>
                  <a:lnTo>
                    <a:pt x="482684" y="889638"/>
                  </a:lnTo>
                  <a:lnTo>
                    <a:pt x="445415" y="861570"/>
                  </a:lnTo>
                  <a:lnTo>
                    <a:pt x="407449" y="832013"/>
                  </a:lnTo>
                  <a:lnTo>
                    <a:pt x="369245" y="801011"/>
                  </a:lnTo>
                  <a:lnTo>
                    <a:pt x="331257" y="768609"/>
                  </a:lnTo>
                  <a:lnTo>
                    <a:pt x="293941" y="734852"/>
                  </a:lnTo>
                  <a:lnTo>
                    <a:pt x="257755" y="699782"/>
                  </a:lnTo>
                  <a:lnTo>
                    <a:pt x="223154" y="663446"/>
                  </a:lnTo>
                  <a:lnTo>
                    <a:pt x="190594" y="625886"/>
                  </a:lnTo>
                  <a:lnTo>
                    <a:pt x="160531" y="587148"/>
                  </a:lnTo>
                  <a:lnTo>
                    <a:pt x="133422" y="547275"/>
                  </a:lnTo>
                  <a:lnTo>
                    <a:pt x="109723" y="506312"/>
                  </a:lnTo>
                  <a:lnTo>
                    <a:pt x="89889" y="464302"/>
                  </a:lnTo>
                  <a:lnTo>
                    <a:pt x="74377" y="421291"/>
                  </a:lnTo>
                  <a:lnTo>
                    <a:pt x="63644" y="377322"/>
                  </a:lnTo>
                  <a:lnTo>
                    <a:pt x="58144" y="332440"/>
                  </a:lnTo>
                  <a:lnTo>
                    <a:pt x="58270" y="302313"/>
                  </a:lnTo>
                  <a:lnTo>
                    <a:pt x="65958" y="237257"/>
                  </a:lnTo>
                  <a:lnTo>
                    <a:pt x="81214" y="191796"/>
                  </a:lnTo>
                  <a:lnTo>
                    <a:pt x="103340" y="151115"/>
                  </a:lnTo>
                  <a:lnTo>
                    <a:pt x="131567" y="116020"/>
                  </a:lnTo>
                  <a:lnTo>
                    <a:pt x="165130" y="87319"/>
                  </a:lnTo>
                  <a:lnTo>
                    <a:pt x="203262" y="65819"/>
                  </a:lnTo>
                  <a:lnTo>
                    <a:pt x="245197" y="52327"/>
                  </a:lnTo>
                  <a:lnTo>
                    <a:pt x="290170" y="47650"/>
                  </a:lnTo>
                  <a:lnTo>
                    <a:pt x="448066" y="47650"/>
                  </a:lnTo>
                  <a:lnTo>
                    <a:pt x="436503" y="40106"/>
                  </a:lnTo>
                  <a:lnTo>
                    <a:pt x="399633" y="22727"/>
                  </a:lnTo>
                  <a:lnTo>
                    <a:pt x="361386" y="10175"/>
                  </a:lnTo>
                  <a:lnTo>
                    <a:pt x="322344" y="2562"/>
                  </a:lnTo>
                  <a:lnTo>
                    <a:pt x="283091" y="0"/>
                  </a:lnTo>
                  <a:close/>
                </a:path>
                <a:path w="1324610" h="995679">
                  <a:moveTo>
                    <a:pt x="1211452" y="134543"/>
                  </a:moveTo>
                  <a:lnTo>
                    <a:pt x="1049352" y="134543"/>
                  </a:lnTo>
                  <a:lnTo>
                    <a:pt x="1098016" y="139128"/>
                  </a:lnTo>
                  <a:lnTo>
                    <a:pt x="1141019" y="152217"/>
                  </a:lnTo>
                  <a:lnTo>
                    <a:pt x="1178199" y="172808"/>
                  </a:lnTo>
                  <a:lnTo>
                    <a:pt x="1209395" y="199902"/>
                  </a:lnTo>
                  <a:lnTo>
                    <a:pt x="1234444" y="232498"/>
                  </a:lnTo>
                  <a:lnTo>
                    <a:pt x="1253186" y="269596"/>
                  </a:lnTo>
                  <a:lnTo>
                    <a:pt x="1265460" y="310196"/>
                  </a:lnTo>
                  <a:lnTo>
                    <a:pt x="1271104" y="353296"/>
                  </a:lnTo>
                  <a:lnTo>
                    <a:pt x="1269956" y="397898"/>
                  </a:lnTo>
                  <a:lnTo>
                    <a:pt x="1261856" y="443001"/>
                  </a:lnTo>
                  <a:lnTo>
                    <a:pt x="1246642" y="487603"/>
                  </a:lnTo>
                  <a:lnTo>
                    <a:pt x="1225970" y="530211"/>
                  </a:lnTo>
                  <a:lnTo>
                    <a:pt x="1201689" y="570353"/>
                  </a:lnTo>
                  <a:lnTo>
                    <a:pt x="1174084" y="608108"/>
                  </a:lnTo>
                  <a:lnTo>
                    <a:pt x="1143438" y="643552"/>
                  </a:lnTo>
                  <a:lnTo>
                    <a:pt x="1110036" y="676765"/>
                  </a:lnTo>
                  <a:lnTo>
                    <a:pt x="1074162" y="707823"/>
                  </a:lnTo>
                  <a:lnTo>
                    <a:pt x="1036100" y="736805"/>
                  </a:lnTo>
                  <a:lnTo>
                    <a:pt x="996133" y="763787"/>
                  </a:lnTo>
                  <a:lnTo>
                    <a:pt x="954547" y="788847"/>
                  </a:lnTo>
                  <a:lnTo>
                    <a:pt x="911625" y="812064"/>
                  </a:lnTo>
                  <a:lnTo>
                    <a:pt x="867650" y="833515"/>
                  </a:lnTo>
                  <a:lnTo>
                    <a:pt x="822909" y="853277"/>
                  </a:lnTo>
                  <a:lnTo>
                    <a:pt x="777683" y="871428"/>
                  </a:lnTo>
                  <a:lnTo>
                    <a:pt x="732258" y="888046"/>
                  </a:lnTo>
                  <a:lnTo>
                    <a:pt x="686917" y="903208"/>
                  </a:lnTo>
                  <a:lnTo>
                    <a:pt x="641944" y="916993"/>
                  </a:lnTo>
                  <a:lnTo>
                    <a:pt x="597624" y="929477"/>
                  </a:lnTo>
                  <a:lnTo>
                    <a:pt x="554241" y="940739"/>
                  </a:lnTo>
                  <a:lnTo>
                    <a:pt x="553843" y="940739"/>
                  </a:lnTo>
                  <a:lnTo>
                    <a:pt x="553530" y="941133"/>
                  </a:lnTo>
                  <a:lnTo>
                    <a:pt x="715565" y="941133"/>
                  </a:lnTo>
                  <a:lnTo>
                    <a:pt x="734058" y="935860"/>
                  </a:lnTo>
                  <a:lnTo>
                    <a:pt x="777474" y="921696"/>
                  </a:lnTo>
                  <a:lnTo>
                    <a:pt x="821310" y="905573"/>
                  </a:lnTo>
                  <a:lnTo>
                    <a:pt x="865250" y="887531"/>
                  </a:lnTo>
                  <a:lnTo>
                    <a:pt x="908976" y="867609"/>
                  </a:lnTo>
                  <a:lnTo>
                    <a:pt x="952172" y="845844"/>
                  </a:lnTo>
                  <a:lnTo>
                    <a:pt x="994522" y="822276"/>
                  </a:lnTo>
                  <a:lnTo>
                    <a:pt x="1035710" y="796942"/>
                  </a:lnTo>
                  <a:lnTo>
                    <a:pt x="1075418" y="769881"/>
                  </a:lnTo>
                  <a:lnTo>
                    <a:pt x="1113331" y="741133"/>
                  </a:lnTo>
                  <a:lnTo>
                    <a:pt x="1149132" y="710734"/>
                  </a:lnTo>
                  <a:lnTo>
                    <a:pt x="1182504" y="678725"/>
                  </a:lnTo>
                  <a:lnTo>
                    <a:pt x="1213132" y="645142"/>
                  </a:lnTo>
                  <a:lnTo>
                    <a:pt x="1240698" y="610025"/>
                  </a:lnTo>
                  <a:lnTo>
                    <a:pt x="1264886" y="573413"/>
                  </a:lnTo>
                  <a:lnTo>
                    <a:pt x="1285379" y="535343"/>
                  </a:lnTo>
                  <a:lnTo>
                    <a:pt x="1301862" y="495855"/>
                  </a:lnTo>
                  <a:lnTo>
                    <a:pt x="1314018" y="454987"/>
                  </a:lnTo>
                  <a:lnTo>
                    <a:pt x="1321530" y="412776"/>
                  </a:lnTo>
                  <a:lnTo>
                    <a:pt x="1324081" y="369263"/>
                  </a:lnTo>
                  <a:lnTo>
                    <a:pt x="1321421" y="325554"/>
                  </a:lnTo>
                  <a:lnTo>
                    <a:pt x="1312166" y="278435"/>
                  </a:lnTo>
                  <a:lnTo>
                    <a:pt x="1296549" y="236333"/>
                  </a:lnTo>
                  <a:lnTo>
                    <a:pt x="1275034" y="198570"/>
                  </a:lnTo>
                  <a:lnTo>
                    <a:pt x="1248150" y="165540"/>
                  </a:lnTo>
                  <a:lnTo>
                    <a:pt x="1216427" y="137634"/>
                  </a:lnTo>
                  <a:lnTo>
                    <a:pt x="1211452" y="134543"/>
                  </a:lnTo>
                  <a:close/>
                </a:path>
                <a:path w="1324610" h="995679">
                  <a:moveTo>
                    <a:pt x="448066" y="47650"/>
                  </a:moveTo>
                  <a:lnTo>
                    <a:pt x="290170" y="47650"/>
                  </a:lnTo>
                  <a:lnTo>
                    <a:pt x="316667" y="49213"/>
                  </a:lnTo>
                  <a:lnTo>
                    <a:pt x="343746" y="54003"/>
                  </a:lnTo>
                  <a:lnTo>
                    <a:pt x="399108" y="73863"/>
                  </a:lnTo>
                  <a:lnTo>
                    <a:pt x="440537" y="98167"/>
                  </a:lnTo>
                  <a:lnTo>
                    <a:pt x="476393" y="127756"/>
                  </a:lnTo>
                  <a:lnTo>
                    <a:pt x="507054" y="161896"/>
                  </a:lnTo>
                  <a:lnTo>
                    <a:pt x="532924" y="199902"/>
                  </a:lnTo>
                  <a:lnTo>
                    <a:pt x="554300" y="240882"/>
                  </a:lnTo>
                  <a:lnTo>
                    <a:pt x="571642" y="284258"/>
                  </a:lnTo>
                  <a:lnTo>
                    <a:pt x="585301" y="329243"/>
                  </a:lnTo>
                  <a:lnTo>
                    <a:pt x="595655" y="375099"/>
                  </a:lnTo>
                  <a:lnTo>
                    <a:pt x="603042" y="420849"/>
                  </a:lnTo>
                  <a:lnTo>
                    <a:pt x="603035" y="421291"/>
                  </a:lnTo>
                  <a:lnTo>
                    <a:pt x="600132" y="433652"/>
                  </a:lnTo>
                  <a:lnTo>
                    <a:pt x="604646" y="444304"/>
                  </a:lnTo>
                  <a:lnTo>
                    <a:pt x="614186" y="451692"/>
                  </a:lnTo>
                  <a:lnTo>
                    <a:pt x="626313" y="454456"/>
                  </a:lnTo>
                  <a:lnTo>
                    <a:pt x="633993" y="454456"/>
                  </a:lnTo>
                  <a:lnTo>
                    <a:pt x="641732" y="451205"/>
                  </a:lnTo>
                  <a:lnTo>
                    <a:pt x="647159" y="443268"/>
                  </a:lnTo>
                  <a:lnTo>
                    <a:pt x="672755" y="406396"/>
                  </a:lnTo>
                  <a:lnTo>
                    <a:pt x="694527" y="375958"/>
                  </a:lnTo>
                  <a:lnTo>
                    <a:pt x="634191" y="375958"/>
                  </a:lnTo>
                  <a:lnTo>
                    <a:pt x="626477" y="325554"/>
                  </a:lnTo>
                  <a:lnTo>
                    <a:pt x="614432" y="276086"/>
                  </a:lnTo>
                  <a:lnTo>
                    <a:pt x="597791" y="228287"/>
                  </a:lnTo>
                  <a:lnTo>
                    <a:pt x="576295" y="182895"/>
                  </a:lnTo>
                  <a:lnTo>
                    <a:pt x="549680" y="140645"/>
                  </a:lnTo>
                  <a:lnTo>
                    <a:pt x="517684" y="102273"/>
                  </a:lnTo>
                  <a:lnTo>
                    <a:pt x="480046" y="68515"/>
                  </a:lnTo>
                  <a:lnTo>
                    <a:pt x="448066" y="47650"/>
                  </a:lnTo>
                  <a:close/>
                </a:path>
                <a:path w="1324610" h="995679">
                  <a:moveTo>
                    <a:pt x="1051733" y="85115"/>
                  </a:moveTo>
                  <a:lnTo>
                    <a:pt x="1044456" y="85115"/>
                  </a:lnTo>
                  <a:lnTo>
                    <a:pt x="1037174" y="85369"/>
                  </a:lnTo>
                  <a:lnTo>
                    <a:pt x="977865" y="93288"/>
                  </a:lnTo>
                  <a:lnTo>
                    <a:pt x="929280" y="107574"/>
                  </a:lnTo>
                  <a:lnTo>
                    <a:pt x="883839" y="127975"/>
                  </a:lnTo>
                  <a:lnTo>
                    <a:pt x="841309" y="153704"/>
                  </a:lnTo>
                  <a:lnTo>
                    <a:pt x="801456" y="183976"/>
                  </a:lnTo>
                  <a:lnTo>
                    <a:pt x="764047" y="218005"/>
                  </a:lnTo>
                  <a:lnTo>
                    <a:pt x="728849" y="255003"/>
                  </a:lnTo>
                  <a:lnTo>
                    <a:pt x="695629" y="294186"/>
                  </a:lnTo>
                  <a:lnTo>
                    <a:pt x="664154" y="334766"/>
                  </a:lnTo>
                  <a:lnTo>
                    <a:pt x="634191" y="375958"/>
                  </a:lnTo>
                  <a:lnTo>
                    <a:pt x="694527" y="375958"/>
                  </a:lnTo>
                  <a:lnTo>
                    <a:pt x="699633" y="368819"/>
                  </a:lnTo>
                  <a:lnTo>
                    <a:pt x="727984" y="331362"/>
                  </a:lnTo>
                  <a:lnTo>
                    <a:pt x="757998" y="294851"/>
                  </a:lnTo>
                  <a:lnTo>
                    <a:pt x="789865" y="260112"/>
                  </a:lnTo>
                  <a:lnTo>
                    <a:pt x="823775" y="227971"/>
                  </a:lnTo>
                  <a:lnTo>
                    <a:pt x="859917" y="199253"/>
                  </a:lnTo>
                  <a:lnTo>
                    <a:pt x="898483" y="174786"/>
                  </a:lnTo>
                  <a:lnTo>
                    <a:pt x="939662" y="155394"/>
                  </a:lnTo>
                  <a:lnTo>
                    <a:pt x="983644" y="141903"/>
                  </a:lnTo>
                  <a:lnTo>
                    <a:pt x="1030619" y="135140"/>
                  </a:lnTo>
                  <a:lnTo>
                    <a:pt x="1043196" y="134543"/>
                  </a:lnTo>
                  <a:lnTo>
                    <a:pt x="1211452" y="134543"/>
                  </a:lnTo>
                  <a:lnTo>
                    <a:pt x="1180394" y="115246"/>
                  </a:lnTo>
                  <a:lnTo>
                    <a:pt x="1140581" y="98768"/>
                  </a:lnTo>
                  <a:lnTo>
                    <a:pt x="1097518" y="88594"/>
                  </a:lnTo>
                  <a:lnTo>
                    <a:pt x="1051733" y="85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3225" y="2276627"/>
            <a:ext cx="1731141" cy="19685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2333" y="3022498"/>
            <a:ext cx="1349357" cy="235844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475601" y="509638"/>
            <a:ext cx="1583055" cy="1498600"/>
            <a:chOff x="1475601" y="509638"/>
            <a:chExt cx="1583055" cy="1498600"/>
          </a:xfrm>
        </p:grpSpPr>
        <p:sp>
          <p:nvSpPr>
            <p:cNvPr id="20" name="object 20"/>
            <p:cNvSpPr/>
            <p:nvPr/>
          </p:nvSpPr>
          <p:spPr>
            <a:xfrm>
              <a:off x="1733773" y="672668"/>
              <a:ext cx="1019175" cy="1059815"/>
            </a:xfrm>
            <a:custGeom>
              <a:avLst/>
              <a:gdLst/>
              <a:ahLst/>
              <a:cxnLst/>
              <a:rect l="l" t="t" r="r" b="b"/>
              <a:pathLst>
                <a:path w="1019175" h="1059814">
                  <a:moveTo>
                    <a:pt x="504143" y="0"/>
                  </a:moveTo>
                  <a:lnTo>
                    <a:pt x="462822" y="5075"/>
                  </a:lnTo>
                  <a:lnTo>
                    <a:pt x="419968" y="21170"/>
                  </a:lnTo>
                  <a:lnTo>
                    <a:pt x="378381" y="41623"/>
                  </a:lnTo>
                  <a:lnTo>
                    <a:pt x="336098" y="61919"/>
                  </a:lnTo>
                  <a:lnTo>
                    <a:pt x="293960" y="82921"/>
                  </a:lnTo>
                  <a:lnTo>
                    <a:pt x="252812" y="105494"/>
                  </a:lnTo>
                  <a:lnTo>
                    <a:pt x="213496" y="130499"/>
                  </a:lnTo>
                  <a:lnTo>
                    <a:pt x="176854" y="158800"/>
                  </a:lnTo>
                  <a:lnTo>
                    <a:pt x="143730" y="191262"/>
                  </a:lnTo>
                  <a:lnTo>
                    <a:pt x="112772" y="243014"/>
                  </a:lnTo>
                  <a:lnTo>
                    <a:pt x="91254" y="301853"/>
                  </a:lnTo>
                  <a:lnTo>
                    <a:pt x="82632" y="310958"/>
                  </a:lnTo>
                  <a:lnTo>
                    <a:pt x="55707" y="349063"/>
                  </a:lnTo>
                  <a:lnTo>
                    <a:pt x="43527" y="373405"/>
                  </a:lnTo>
                  <a:lnTo>
                    <a:pt x="21302" y="415823"/>
                  </a:lnTo>
                  <a:lnTo>
                    <a:pt x="7639" y="448867"/>
                  </a:lnTo>
                  <a:lnTo>
                    <a:pt x="728" y="481563"/>
                  </a:lnTo>
                  <a:lnTo>
                    <a:pt x="0" y="513437"/>
                  </a:lnTo>
                  <a:lnTo>
                    <a:pt x="4881" y="544017"/>
                  </a:lnTo>
                  <a:lnTo>
                    <a:pt x="5043" y="592107"/>
                  </a:lnTo>
                  <a:lnTo>
                    <a:pt x="9303" y="639961"/>
                  </a:lnTo>
                  <a:lnTo>
                    <a:pt x="17565" y="686800"/>
                  </a:lnTo>
                  <a:lnTo>
                    <a:pt x="29737" y="731846"/>
                  </a:lnTo>
                  <a:lnTo>
                    <a:pt x="45725" y="774321"/>
                  </a:lnTo>
                  <a:lnTo>
                    <a:pt x="65435" y="813447"/>
                  </a:lnTo>
                  <a:lnTo>
                    <a:pt x="93664" y="855454"/>
                  </a:lnTo>
                  <a:lnTo>
                    <a:pt x="126740" y="893317"/>
                  </a:lnTo>
                  <a:lnTo>
                    <a:pt x="164012" y="927110"/>
                  </a:lnTo>
                  <a:lnTo>
                    <a:pt x="204832" y="956907"/>
                  </a:lnTo>
                  <a:lnTo>
                    <a:pt x="248550" y="982782"/>
                  </a:lnTo>
                  <a:lnTo>
                    <a:pt x="294517" y="1004809"/>
                  </a:lnTo>
                  <a:lnTo>
                    <a:pt x="342085" y="1023061"/>
                  </a:lnTo>
                  <a:lnTo>
                    <a:pt x="390604" y="1037612"/>
                  </a:lnTo>
                  <a:lnTo>
                    <a:pt x="439424" y="1048537"/>
                  </a:lnTo>
                  <a:lnTo>
                    <a:pt x="495550" y="1056541"/>
                  </a:lnTo>
                  <a:lnTo>
                    <a:pt x="552124" y="1059383"/>
                  </a:lnTo>
                  <a:lnTo>
                    <a:pt x="600545" y="1057102"/>
                  </a:lnTo>
                  <a:lnTo>
                    <a:pt x="647936" y="1049954"/>
                  </a:lnTo>
                  <a:lnTo>
                    <a:pt x="693664" y="1037481"/>
                  </a:lnTo>
                  <a:lnTo>
                    <a:pt x="737096" y="1019224"/>
                  </a:lnTo>
                  <a:lnTo>
                    <a:pt x="777599" y="994726"/>
                  </a:lnTo>
                  <a:lnTo>
                    <a:pt x="814540" y="963527"/>
                  </a:lnTo>
                  <a:lnTo>
                    <a:pt x="847285" y="925169"/>
                  </a:lnTo>
                  <a:lnTo>
                    <a:pt x="864044" y="899575"/>
                  </a:lnTo>
                  <a:lnTo>
                    <a:pt x="869522" y="891019"/>
                  </a:lnTo>
                  <a:lnTo>
                    <a:pt x="915406" y="852389"/>
                  </a:lnTo>
                  <a:lnTo>
                    <a:pt x="953698" y="805967"/>
                  </a:lnTo>
                  <a:lnTo>
                    <a:pt x="977497" y="759039"/>
                  </a:lnTo>
                  <a:lnTo>
                    <a:pt x="995043" y="708605"/>
                  </a:lnTo>
                  <a:lnTo>
                    <a:pt x="1007169" y="656068"/>
                  </a:lnTo>
                  <a:lnTo>
                    <a:pt x="1014708" y="602833"/>
                  </a:lnTo>
                  <a:lnTo>
                    <a:pt x="1018493" y="550303"/>
                  </a:lnTo>
                  <a:lnTo>
                    <a:pt x="1019019" y="507613"/>
                  </a:lnTo>
                  <a:lnTo>
                    <a:pt x="1016941" y="462582"/>
                  </a:lnTo>
                  <a:lnTo>
                    <a:pt x="1012026" y="416102"/>
                  </a:lnTo>
                  <a:lnTo>
                    <a:pt x="1004039" y="369061"/>
                  </a:lnTo>
                  <a:lnTo>
                    <a:pt x="992746" y="322349"/>
                  </a:lnTo>
                  <a:lnTo>
                    <a:pt x="977912" y="276855"/>
                  </a:lnTo>
                  <a:lnTo>
                    <a:pt x="959305" y="233470"/>
                  </a:lnTo>
                  <a:lnTo>
                    <a:pt x="936689" y="193083"/>
                  </a:lnTo>
                  <a:lnTo>
                    <a:pt x="909829" y="156584"/>
                  </a:lnTo>
                  <a:lnTo>
                    <a:pt x="878493" y="124861"/>
                  </a:lnTo>
                  <a:lnTo>
                    <a:pt x="842446" y="98806"/>
                  </a:lnTo>
                  <a:lnTo>
                    <a:pt x="796373" y="74433"/>
                  </a:lnTo>
                  <a:lnTo>
                    <a:pt x="747576" y="54449"/>
                  </a:lnTo>
                  <a:lnTo>
                    <a:pt x="696781" y="39224"/>
                  </a:lnTo>
                  <a:lnTo>
                    <a:pt x="644711" y="29133"/>
                  </a:lnTo>
                  <a:lnTo>
                    <a:pt x="592091" y="24549"/>
                  </a:lnTo>
                  <a:lnTo>
                    <a:pt x="571818" y="14235"/>
                  </a:lnTo>
                  <a:lnTo>
                    <a:pt x="550303" y="6516"/>
                  </a:lnTo>
                  <a:lnTo>
                    <a:pt x="527695" y="1676"/>
                  </a:lnTo>
                  <a:lnTo>
                    <a:pt x="504143" y="0"/>
                  </a:lnTo>
                  <a:close/>
                </a:path>
              </a:pathLst>
            </a:custGeom>
            <a:solidFill>
              <a:srgbClr val="FED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75601" y="509638"/>
              <a:ext cx="1583055" cy="1498600"/>
            </a:xfrm>
            <a:custGeom>
              <a:avLst/>
              <a:gdLst/>
              <a:ahLst/>
              <a:cxnLst/>
              <a:rect l="l" t="t" r="r" b="b"/>
              <a:pathLst>
                <a:path w="1583055" h="1498600">
                  <a:moveTo>
                    <a:pt x="548243" y="1155700"/>
                  </a:moveTo>
                  <a:lnTo>
                    <a:pt x="426654" y="1155700"/>
                  </a:lnTo>
                  <a:lnTo>
                    <a:pt x="467034" y="1181100"/>
                  </a:lnTo>
                  <a:lnTo>
                    <a:pt x="510074" y="1206500"/>
                  </a:lnTo>
                  <a:lnTo>
                    <a:pt x="555551" y="1219200"/>
                  </a:lnTo>
                  <a:lnTo>
                    <a:pt x="603247" y="1231900"/>
                  </a:lnTo>
                  <a:lnTo>
                    <a:pt x="652938" y="1244600"/>
                  </a:lnTo>
                  <a:lnTo>
                    <a:pt x="709369" y="1244600"/>
                  </a:lnTo>
                  <a:lnTo>
                    <a:pt x="708315" y="1257300"/>
                  </a:lnTo>
                  <a:lnTo>
                    <a:pt x="709242" y="1257300"/>
                  </a:lnTo>
                  <a:lnTo>
                    <a:pt x="711884" y="1270000"/>
                  </a:lnTo>
                  <a:lnTo>
                    <a:pt x="701773" y="1320800"/>
                  </a:lnTo>
                  <a:lnTo>
                    <a:pt x="695798" y="1371600"/>
                  </a:lnTo>
                  <a:lnTo>
                    <a:pt x="694773" y="1435100"/>
                  </a:lnTo>
                  <a:lnTo>
                    <a:pt x="699514" y="1485900"/>
                  </a:lnTo>
                  <a:lnTo>
                    <a:pt x="701101" y="1498600"/>
                  </a:lnTo>
                  <a:lnTo>
                    <a:pt x="737964" y="1498600"/>
                  </a:lnTo>
                  <a:lnTo>
                    <a:pt x="740471" y="1485900"/>
                  </a:lnTo>
                  <a:lnTo>
                    <a:pt x="743254" y="1435100"/>
                  </a:lnTo>
                  <a:lnTo>
                    <a:pt x="745504" y="1384300"/>
                  </a:lnTo>
                  <a:lnTo>
                    <a:pt x="747901" y="1333500"/>
                  </a:lnTo>
                  <a:lnTo>
                    <a:pt x="751127" y="1270000"/>
                  </a:lnTo>
                  <a:lnTo>
                    <a:pt x="860456" y="1270000"/>
                  </a:lnTo>
                  <a:lnTo>
                    <a:pt x="911034" y="1244600"/>
                  </a:lnTo>
                  <a:lnTo>
                    <a:pt x="960068" y="1231900"/>
                  </a:lnTo>
                  <a:lnTo>
                    <a:pt x="782229" y="1231900"/>
                  </a:lnTo>
                  <a:lnTo>
                    <a:pt x="780311" y="1219200"/>
                  </a:lnTo>
                  <a:lnTo>
                    <a:pt x="774825" y="1206500"/>
                  </a:lnTo>
                  <a:lnTo>
                    <a:pt x="720289" y="1206500"/>
                  </a:lnTo>
                  <a:lnTo>
                    <a:pt x="631072" y="1181100"/>
                  </a:lnTo>
                  <a:lnTo>
                    <a:pt x="588762" y="1168400"/>
                  </a:lnTo>
                  <a:lnTo>
                    <a:pt x="548243" y="1155700"/>
                  </a:lnTo>
                  <a:close/>
                </a:path>
                <a:path w="1583055" h="1498600">
                  <a:moveTo>
                    <a:pt x="281239" y="825500"/>
                  </a:moveTo>
                  <a:lnTo>
                    <a:pt x="231024" y="825500"/>
                  </a:lnTo>
                  <a:lnTo>
                    <a:pt x="243101" y="876300"/>
                  </a:lnTo>
                  <a:lnTo>
                    <a:pt x="259394" y="927100"/>
                  </a:lnTo>
                  <a:lnTo>
                    <a:pt x="279692" y="965200"/>
                  </a:lnTo>
                  <a:lnTo>
                    <a:pt x="303785" y="1016000"/>
                  </a:lnTo>
                  <a:lnTo>
                    <a:pt x="331465" y="1054100"/>
                  </a:lnTo>
                  <a:lnTo>
                    <a:pt x="362522" y="1092200"/>
                  </a:lnTo>
                  <a:lnTo>
                    <a:pt x="396746" y="1117600"/>
                  </a:lnTo>
                  <a:lnTo>
                    <a:pt x="351426" y="1155700"/>
                  </a:lnTo>
                  <a:lnTo>
                    <a:pt x="260438" y="1206500"/>
                  </a:lnTo>
                  <a:lnTo>
                    <a:pt x="215785" y="1244600"/>
                  </a:lnTo>
                  <a:lnTo>
                    <a:pt x="172368" y="1270000"/>
                  </a:lnTo>
                  <a:lnTo>
                    <a:pt x="130694" y="1308100"/>
                  </a:lnTo>
                  <a:lnTo>
                    <a:pt x="124161" y="1320800"/>
                  </a:lnTo>
                  <a:lnTo>
                    <a:pt x="126285" y="1333500"/>
                  </a:lnTo>
                  <a:lnTo>
                    <a:pt x="134503" y="1346200"/>
                  </a:lnTo>
                  <a:lnTo>
                    <a:pt x="156043" y="1346200"/>
                  </a:lnTo>
                  <a:lnTo>
                    <a:pt x="235661" y="1295400"/>
                  </a:lnTo>
                  <a:lnTo>
                    <a:pt x="274759" y="1270000"/>
                  </a:lnTo>
                  <a:lnTo>
                    <a:pt x="313373" y="1231900"/>
                  </a:lnTo>
                  <a:lnTo>
                    <a:pt x="389124" y="1181100"/>
                  </a:lnTo>
                  <a:lnTo>
                    <a:pt x="426248" y="1155700"/>
                  </a:lnTo>
                  <a:lnTo>
                    <a:pt x="548243" y="1155700"/>
                  </a:lnTo>
                  <a:lnTo>
                    <a:pt x="509707" y="1130300"/>
                  </a:lnTo>
                  <a:lnTo>
                    <a:pt x="473346" y="1117600"/>
                  </a:lnTo>
                  <a:lnTo>
                    <a:pt x="439354" y="1079500"/>
                  </a:lnTo>
                  <a:lnTo>
                    <a:pt x="407924" y="1054100"/>
                  </a:lnTo>
                  <a:lnTo>
                    <a:pt x="379248" y="1028700"/>
                  </a:lnTo>
                  <a:lnTo>
                    <a:pt x="353520" y="990600"/>
                  </a:lnTo>
                  <a:lnTo>
                    <a:pt x="330932" y="952500"/>
                  </a:lnTo>
                  <a:lnTo>
                    <a:pt x="311677" y="927100"/>
                  </a:lnTo>
                  <a:lnTo>
                    <a:pt x="295948" y="876300"/>
                  </a:lnTo>
                  <a:lnTo>
                    <a:pt x="283938" y="838200"/>
                  </a:lnTo>
                  <a:lnTo>
                    <a:pt x="281239" y="825500"/>
                  </a:lnTo>
                  <a:close/>
                </a:path>
                <a:path w="1583055" h="1498600">
                  <a:moveTo>
                    <a:pt x="1135523" y="1143000"/>
                  </a:moveTo>
                  <a:lnTo>
                    <a:pt x="1094992" y="1143000"/>
                  </a:lnTo>
                  <a:lnTo>
                    <a:pt x="1118926" y="1193800"/>
                  </a:lnTo>
                  <a:lnTo>
                    <a:pt x="1143554" y="1244600"/>
                  </a:lnTo>
                  <a:lnTo>
                    <a:pt x="1169148" y="1282700"/>
                  </a:lnTo>
                  <a:lnTo>
                    <a:pt x="1195982" y="1333500"/>
                  </a:lnTo>
                  <a:lnTo>
                    <a:pt x="1200427" y="1346200"/>
                  </a:lnTo>
                  <a:lnTo>
                    <a:pt x="1223480" y="1346200"/>
                  </a:lnTo>
                  <a:lnTo>
                    <a:pt x="1231599" y="1333500"/>
                  </a:lnTo>
                  <a:lnTo>
                    <a:pt x="1235461" y="1320800"/>
                  </a:lnTo>
                  <a:lnTo>
                    <a:pt x="1232977" y="1308100"/>
                  </a:lnTo>
                  <a:lnTo>
                    <a:pt x="1208017" y="1270000"/>
                  </a:lnTo>
                  <a:lnTo>
                    <a:pt x="1181544" y="1219200"/>
                  </a:lnTo>
                  <a:lnTo>
                    <a:pt x="1154102" y="1168400"/>
                  </a:lnTo>
                  <a:lnTo>
                    <a:pt x="1135523" y="1143000"/>
                  </a:lnTo>
                  <a:close/>
                </a:path>
                <a:path w="1583055" h="1498600">
                  <a:moveTo>
                    <a:pt x="1037956" y="203200"/>
                  </a:moveTo>
                  <a:lnTo>
                    <a:pt x="901355" y="203200"/>
                  </a:lnTo>
                  <a:lnTo>
                    <a:pt x="947978" y="215900"/>
                  </a:lnTo>
                  <a:lnTo>
                    <a:pt x="991999" y="241300"/>
                  </a:lnTo>
                  <a:lnTo>
                    <a:pt x="1033292" y="254000"/>
                  </a:lnTo>
                  <a:lnTo>
                    <a:pt x="1071731" y="279400"/>
                  </a:lnTo>
                  <a:lnTo>
                    <a:pt x="1107191" y="304800"/>
                  </a:lnTo>
                  <a:lnTo>
                    <a:pt x="1139547" y="342900"/>
                  </a:lnTo>
                  <a:lnTo>
                    <a:pt x="1168673" y="381000"/>
                  </a:lnTo>
                  <a:lnTo>
                    <a:pt x="1194443" y="419100"/>
                  </a:lnTo>
                  <a:lnTo>
                    <a:pt x="1216733" y="457200"/>
                  </a:lnTo>
                  <a:lnTo>
                    <a:pt x="1235417" y="495300"/>
                  </a:lnTo>
                  <a:lnTo>
                    <a:pt x="1250369" y="533400"/>
                  </a:lnTo>
                  <a:lnTo>
                    <a:pt x="1261465" y="584200"/>
                  </a:lnTo>
                  <a:lnTo>
                    <a:pt x="1268577" y="622300"/>
                  </a:lnTo>
                  <a:lnTo>
                    <a:pt x="1271582" y="673100"/>
                  </a:lnTo>
                  <a:lnTo>
                    <a:pt x="1270354" y="723900"/>
                  </a:lnTo>
                  <a:lnTo>
                    <a:pt x="1264766" y="762000"/>
                  </a:lnTo>
                  <a:lnTo>
                    <a:pt x="1254694" y="812800"/>
                  </a:lnTo>
                  <a:lnTo>
                    <a:pt x="1239367" y="863600"/>
                  </a:lnTo>
                  <a:lnTo>
                    <a:pt x="1220335" y="901700"/>
                  </a:lnTo>
                  <a:lnTo>
                    <a:pt x="1197816" y="952500"/>
                  </a:lnTo>
                  <a:lnTo>
                    <a:pt x="1172028" y="990600"/>
                  </a:lnTo>
                  <a:lnTo>
                    <a:pt x="1143189" y="1028700"/>
                  </a:lnTo>
                  <a:lnTo>
                    <a:pt x="1111516" y="1054100"/>
                  </a:lnTo>
                  <a:lnTo>
                    <a:pt x="1077226" y="1092200"/>
                  </a:lnTo>
                  <a:lnTo>
                    <a:pt x="1040538" y="1117600"/>
                  </a:lnTo>
                  <a:lnTo>
                    <a:pt x="1001670" y="1143000"/>
                  </a:lnTo>
                  <a:lnTo>
                    <a:pt x="960838" y="1168400"/>
                  </a:lnTo>
                  <a:lnTo>
                    <a:pt x="918260" y="1181100"/>
                  </a:lnTo>
                  <a:lnTo>
                    <a:pt x="874154" y="1193800"/>
                  </a:lnTo>
                  <a:lnTo>
                    <a:pt x="828738" y="1219200"/>
                  </a:lnTo>
                  <a:lnTo>
                    <a:pt x="782229" y="1231900"/>
                  </a:lnTo>
                  <a:lnTo>
                    <a:pt x="960068" y="1231900"/>
                  </a:lnTo>
                  <a:lnTo>
                    <a:pt x="1007266" y="1206500"/>
                  </a:lnTo>
                  <a:lnTo>
                    <a:pt x="1052337" y="1181100"/>
                  </a:lnTo>
                  <a:lnTo>
                    <a:pt x="1094992" y="1143000"/>
                  </a:lnTo>
                  <a:lnTo>
                    <a:pt x="1135523" y="1143000"/>
                  </a:lnTo>
                  <a:lnTo>
                    <a:pt x="1126234" y="1130300"/>
                  </a:lnTo>
                  <a:lnTo>
                    <a:pt x="1125104" y="1117600"/>
                  </a:lnTo>
                  <a:lnTo>
                    <a:pt x="1122195" y="1117600"/>
                  </a:lnTo>
                  <a:lnTo>
                    <a:pt x="1157640" y="1079500"/>
                  </a:lnTo>
                  <a:lnTo>
                    <a:pt x="1190235" y="1041400"/>
                  </a:lnTo>
                  <a:lnTo>
                    <a:pt x="1219771" y="1003300"/>
                  </a:lnTo>
                  <a:lnTo>
                    <a:pt x="1246035" y="965200"/>
                  </a:lnTo>
                  <a:lnTo>
                    <a:pt x="1268817" y="914400"/>
                  </a:lnTo>
                  <a:lnTo>
                    <a:pt x="1287905" y="876300"/>
                  </a:lnTo>
                  <a:lnTo>
                    <a:pt x="1435519" y="876300"/>
                  </a:lnTo>
                  <a:lnTo>
                    <a:pt x="1298243" y="838200"/>
                  </a:lnTo>
                  <a:lnTo>
                    <a:pt x="1304568" y="825500"/>
                  </a:lnTo>
                  <a:lnTo>
                    <a:pt x="1314475" y="774700"/>
                  </a:lnTo>
                  <a:lnTo>
                    <a:pt x="1322414" y="711200"/>
                  </a:lnTo>
                  <a:lnTo>
                    <a:pt x="1322639" y="660400"/>
                  </a:lnTo>
                  <a:lnTo>
                    <a:pt x="1318807" y="609600"/>
                  </a:lnTo>
                  <a:lnTo>
                    <a:pt x="1310955" y="571500"/>
                  </a:lnTo>
                  <a:lnTo>
                    <a:pt x="1299122" y="520700"/>
                  </a:lnTo>
                  <a:lnTo>
                    <a:pt x="1283346" y="482600"/>
                  </a:lnTo>
                  <a:lnTo>
                    <a:pt x="1295525" y="482600"/>
                  </a:lnTo>
                  <a:lnTo>
                    <a:pt x="1390227" y="457200"/>
                  </a:lnTo>
                  <a:lnTo>
                    <a:pt x="1277656" y="457200"/>
                  </a:lnTo>
                  <a:lnTo>
                    <a:pt x="1254881" y="419100"/>
                  </a:lnTo>
                  <a:lnTo>
                    <a:pt x="1227932" y="368300"/>
                  </a:lnTo>
                  <a:lnTo>
                    <a:pt x="1197019" y="330200"/>
                  </a:lnTo>
                  <a:lnTo>
                    <a:pt x="1162354" y="292100"/>
                  </a:lnTo>
                  <a:lnTo>
                    <a:pt x="1124148" y="254000"/>
                  </a:lnTo>
                  <a:lnTo>
                    <a:pt x="1082612" y="228600"/>
                  </a:lnTo>
                  <a:lnTo>
                    <a:pt x="1037956" y="203200"/>
                  </a:lnTo>
                  <a:close/>
                </a:path>
                <a:path w="1583055" h="1498600">
                  <a:moveTo>
                    <a:pt x="1435519" y="876300"/>
                  </a:moveTo>
                  <a:lnTo>
                    <a:pt x="1287905" y="876300"/>
                  </a:lnTo>
                  <a:lnTo>
                    <a:pt x="1470226" y="927100"/>
                  </a:lnTo>
                  <a:lnTo>
                    <a:pt x="1488356" y="927100"/>
                  </a:lnTo>
                  <a:lnTo>
                    <a:pt x="1494874" y="914400"/>
                  </a:lnTo>
                  <a:lnTo>
                    <a:pt x="1492929" y="901700"/>
                  </a:lnTo>
                  <a:lnTo>
                    <a:pt x="1480894" y="889000"/>
                  </a:lnTo>
                  <a:lnTo>
                    <a:pt x="1435519" y="876300"/>
                  </a:lnTo>
                  <a:close/>
                </a:path>
                <a:path w="1583055" h="1498600">
                  <a:moveTo>
                    <a:pt x="161936" y="266700"/>
                  </a:moveTo>
                  <a:lnTo>
                    <a:pt x="156170" y="266700"/>
                  </a:lnTo>
                  <a:lnTo>
                    <a:pt x="145128" y="279400"/>
                  </a:lnTo>
                  <a:lnTo>
                    <a:pt x="137396" y="279400"/>
                  </a:lnTo>
                  <a:lnTo>
                    <a:pt x="135346" y="292100"/>
                  </a:lnTo>
                  <a:lnTo>
                    <a:pt x="141349" y="304800"/>
                  </a:lnTo>
                  <a:lnTo>
                    <a:pt x="161910" y="317500"/>
                  </a:lnTo>
                  <a:lnTo>
                    <a:pt x="184154" y="342900"/>
                  </a:lnTo>
                  <a:lnTo>
                    <a:pt x="207018" y="355600"/>
                  </a:lnTo>
                  <a:lnTo>
                    <a:pt x="229436" y="368300"/>
                  </a:lnTo>
                  <a:lnTo>
                    <a:pt x="268574" y="393700"/>
                  </a:lnTo>
                  <a:lnTo>
                    <a:pt x="288058" y="419100"/>
                  </a:lnTo>
                  <a:lnTo>
                    <a:pt x="307655" y="431800"/>
                  </a:lnTo>
                  <a:lnTo>
                    <a:pt x="280564" y="469900"/>
                  </a:lnTo>
                  <a:lnTo>
                    <a:pt x="258040" y="520700"/>
                  </a:lnTo>
                  <a:lnTo>
                    <a:pt x="240425" y="571500"/>
                  </a:lnTo>
                  <a:lnTo>
                    <a:pt x="228063" y="635000"/>
                  </a:lnTo>
                  <a:lnTo>
                    <a:pt x="221295" y="685800"/>
                  </a:lnTo>
                  <a:lnTo>
                    <a:pt x="220218" y="711200"/>
                  </a:lnTo>
                  <a:lnTo>
                    <a:pt x="220339" y="723900"/>
                  </a:lnTo>
                  <a:lnTo>
                    <a:pt x="220460" y="736600"/>
                  </a:lnTo>
                  <a:lnTo>
                    <a:pt x="222031" y="762000"/>
                  </a:lnTo>
                  <a:lnTo>
                    <a:pt x="224940" y="787400"/>
                  </a:lnTo>
                  <a:lnTo>
                    <a:pt x="171956" y="787400"/>
                  </a:lnTo>
                  <a:lnTo>
                    <a:pt x="118737" y="800100"/>
                  </a:lnTo>
                  <a:lnTo>
                    <a:pt x="65888" y="800100"/>
                  </a:lnTo>
                  <a:lnTo>
                    <a:pt x="14019" y="812800"/>
                  </a:lnTo>
                  <a:lnTo>
                    <a:pt x="2762" y="825500"/>
                  </a:lnTo>
                  <a:lnTo>
                    <a:pt x="0" y="838200"/>
                  </a:lnTo>
                  <a:lnTo>
                    <a:pt x="5041" y="850900"/>
                  </a:lnTo>
                  <a:lnTo>
                    <a:pt x="72254" y="850900"/>
                  </a:lnTo>
                  <a:lnTo>
                    <a:pt x="125169" y="838200"/>
                  </a:lnTo>
                  <a:lnTo>
                    <a:pt x="178084" y="838200"/>
                  </a:lnTo>
                  <a:lnTo>
                    <a:pt x="231024" y="825500"/>
                  </a:lnTo>
                  <a:lnTo>
                    <a:pt x="281239" y="825500"/>
                  </a:lnTo>
                  <a:lnTo>
                    <a:pt x="275840" y="800100"/>
                  </a:lnTo>
                  <a:lnTo>
                    <a:pt x="271847" y="749300"/>
                  </a:lnTo>
                  <a:lnTo>
                    <a:pt x="271923" y="736600"/>
                  </a:lnTo>
                  <a:lnTo>
                    <a:pt x="271999" y="723900"/>
                  </a:lnTo>
                  <a:lnTo>
                    <a:pt x="272076" y="711200"/>
                  </a:lnTo>
                  <a:lnTo>
                    <a:pt x="272152" y="698500"/>
                  </a:lnTo>
                  <a:lnTo>
                    <a:pt x="276947" y="647700"/>
                  </a:lnTo>
                  <a:lnTo>
                    <a:pt x="286154" y="609600"/>
                  </a:lnTo>
                  <a:lnTo>
                    <a:pt x="299838" y="558800"/>
                  </a:lnTo>
                  <a:lnTo>
                    <a:pt x="317726" y="520700"/>
                  </a:lnTo>
                  <a:lnTo>
                    <a:pt x="339545" y="469900"/>
                  </a:lnTo>
                  <a:lnTo>
                    <a:pt x="365021" y="431800"/>
                  </a:lnTo>
                  <a:lnTo>
                    <a:pt x="393882" y="393700"/>
                  </a:lnTo>
                  <a:lnTo>
                    <a:pt x="328242" y="393700"/>
                  </a:lnTo>
                  <a:lnTo>
                    <a:pt x="310290" y="381000"/>
                  </a:lnTo>
                  <a:lnTo>
                    <a:pt x="291926" y="368300"/>
                  </a:lnTo>
                  <a:lnTo>
                    <a:pt x="273239" y="355600"/>
                  </a:lnTo>
                  <a:lnTo>
                    <a:pt x="254315" y="330200"/>
                  </a:lnTo>
                  <a:lnTo>
                    <a:pt x="233060" y="317500"/>
                  </a:lnTo>
                  <a:lnTo>
                    <a:pt x="211215" y="304800"/>
                  </a:lnTo>
                  <a:lnTo>
                    <a:pt x="188536" y="292100"/>
                  </a:lnTo>
                  <a:lnTo>
                    <a:pt x="164780" y="279400"/>
                  </a:lnTo>
                  <a:lnTo>
                    <a:pt x="161936" y="266700"/>
                  </a:lnTo>
                  <a:close/>
                </a:path>
                <a:path w="1583055" h="1498600">
                  <a:moveTo>
                    <a:pt x="1575547" y="368300"/>
                  </a:moveTo>
                  <a:lnTo>
                    <a:pt x="1558313" y="368300"/>
                  </a:lnTo>
                  <a:lnTo>
                    <a:pt x="1333488" y="431800"/>
                  </a:lnTo>
                  <a:lnTo>
                    <a:pt x="1288311" y="457200"/>
                  </a:lnTo>
                  <a:lnTo>
                    <a:pt x="1437584" y="457200"/>
                  </a:lnTo>
                  <a:lnTo>
                    <a:pt x="1484372" y="444500"/>
                  </a:lnTo>
                  <a:lnTo>
                    <a:pt x="1529964" y="419100"/>
                  </a:lnTo>
                  <a:lnTo>
                    <a:pt x="1573731" y="406400"/>
                  </a:lnTo>
                  <a:lnTo>
                    <a:pt x="1582906" y="393700"/>
                  </a:lnTo>
                  <a:lnTo>
                    <a:pt x="1582788" y="381000"/>
                  </a:lnTo>
                  <a:lnTo>
                    <a:pt x="1575547" y="368300"/>
                  </a:lnTo>
                  <a:close/>
                </a:path>
                <a:path w="1583055" h="1498600">
                  <a:moveTo>
                    <a:pt x="557350" y="0"/>
                  </a:moveTo>
                  <a:lnTo>
                    <a:pt x="538792" y="0"/>
                  </a:lnTo>
                  <a:lnTo>
                    <a:pt x="531669" y="12700"/>
                  </a:lnTo>
                  <a:lnTo>
                    <a:pt x="526915" y="12700"/>
                  </a:lnTo>
                  <a:lnTo>
                    <a:pt x="525918" y="25400"/>
                  </a:lnTo>
                  <a:lnTo>
                    <a:pt x="534358" y="63500"/>
                  </a:lnTo>
                  <a:lnTo>
                    <a:pt x="546739" y="114300"/>
                  </a:lnTo>
                  <a:lnTo>
                    <a:pt x="561368" y="152400"/>
                  </a:lnTo>
                  <a:lnTo>
                    <a:pt x="576553" y="203200"/>
                  </a:lnTo>
                  <a:lnTo>
                    <a:pt x="528255" y="228600"/>
                  </a:lnTo>
                  <a:lnTo>
                    <a:pt x="482396" y="254000"/>
                  </a:lnTo>
                  <a:lnTo>
                    <a:pt x="439219" y="279400"/>
                  </a:lnTo>
                  <a:lnTo>
                    <a:pt x="398972" y="317500"/>
                  </a:lnTo>
                  <a:lnTo>
                    <a:pt x="361898" y="355600"/>
                  </a:lnTo>
                  <a:lnTo>
                    <a:pt x="328242" y="393700"/>
                  </a:lnTo>
                  <a:lnTo>
                    <a:pt x="393882" y="393700"/>
                  </a:lnTo>
                  <a:lnTo>
                    <a:pt x="425854" y="368300"/>
                  </a:lnTo>
                  <a:lnTo>
                    <a:pt x="460663" y="330200"/>
                  </a:lnTo>
                  <a:lnTo>
                    <a:pt x="498037" y="304800"/>
                  </a:lnTo>
                  <a:lnTo>
                    <a:pt x="537703" y="279400"/>
                  </a:lnTo>
                  <a:lnTo>
                    <a:pt x="579386" y="254000"/>
                  </a:lnTo>
                  <a:lnTo>
                    <a:pt x="622813" y="241300"/>
                  </a:lnTo>
                  <a:lnTo>
                    <a:pt x="667712" y="215900"/>
                  </a:lnTo>
                  <a:lnTo>
                    <a:pt x="713810" y="215900"/>
                  </a:lnTo>
                  <a:lnTo>
                    <a:pt x="760832" y="203200"/>
                  </a:lnTo>
                  <a:lnTo>
                    <a:pt x="1037956" y="203200"/>
                  </a:lnTo>
                  <a:lnTo>
                    <a:pt x="1052140" y="190500"/>
                  </a:lnTo>
                  <a:lnTo>
                    <a:pt x="608772" y="190500"/>
                  </a:lnTo>
                  <a:lnTo>
                    <a:pt x="599588" y="139700"/>
                  </a:lnTo>
                  <a:lnTo>
                    <a:pt x="589037" y="101600"/>
                  </a:lnTo>
                  <a:lnTo>
                    <a:pt x="576276" y="50800"/>
                  </a:lnTo>
                  <a:lnTo>
                    <a:pt x="560462" y="12700"/>
                  </a:lnTo>
                  <a:lnTo>
                    <a:pt x="557350" y="0"/>
                  </a:lnTo>
                  <a:close/>
                </a:path>
                <a:path w="1583055" h="1498600">
                  <a:moveTo>
                    <a:pt x="877355" y="152400"/>
                  </a:moveTo>
                  <a:lnTo>
                    <a:pt x="758632" y="152400"/>
                  </a:lnTo>
                  <a:lnTo>
                    <a:pt x="707783" y="165100"/>
                  </a:lnTo>
                  <a:lnTo>
                    <a:pt x="657727" y="165100"/>
                  </a:lnTo>
                  <a:lnTo>
                    <a:pt x="608772" y="190500"/>
                  </a:lnTo>
                  <a:lnTo>
                    <a:pt x="1007972" y="190500"/>
                  </a:lnTo>
                  <a:lnTo>
                    <a:pt x="877355" y="152400"/>
                  </a:lnTo>
                  <a:close/>
                </a:path>
                <a:path w="1583055" h="1498600">
                  <a:moveTo>
                    <a:pt x="1145972" y="50800"/>
                  </a:moveTo>
                  <a:lnTo>
                    <a:pt x="1127758" y="50800"/>
                  </a:lnTo>
                  <a:lnTo>
                    <a:pt x="1124113" y="63500"/>
                  </a:lnTo>
                  <a:lnTo>
                    <a:pt x="1106896" y="76200"/>
                  </a:lnTo>
                  <a:lnTo>
                    <a:pt x="1090752" y="88900"/>
                  </a:lnTo>
                  <a:lnTo>
                    <a:pt x="1075191" y="114300"/>
                  </a:lnTo>
                  <a:lnTo>
                    <a:pt x="1059724" y="127000"/>
                  </a:lnTo>
                  <a:lnTo>
                    <a:pt x="1046462" y="139700"/>
                  </a:lnTo>
                  <a:lnTo>
                    <a:pt x="1033200" y="165100"/>
                  </a:lnTo>
                  <a:lnTo>
                    <a:pt x="1020262" y="177800"/>
                  </a:lnTo>
                  <a:lnTo>
                    <a:pt x="1007972" y="190500"/>
                  </a:lnTo>
                  <a:lnTo>
                    <a:pt x="1052140" y="190500"/>
                  </a:lnTo>
                  <a:lnTo>
                    <a:pt x="1065926" y="177800"/>
                  </a:lnTo>
                  <a:lnTo>
                    <a:pt x="1093011" y="152400"/>
                  </a:lnTo>
                  <a:lnTo>
                    <a:pt x="1124250" y="114300"/>
                  </a:lnTo>
                  <a:lnTo>
                    <a:pt x="1139324" y="101600"/>
                  </a:lnTo>
                  <a:lnTo>
                    <a:pt x="1153107" y="76200"/>
                  </a:lnTo>
                  <a:lnTo>
                    <a:pt x="1156442" y="76200"/>
                  </a:lnTo>
                  <a:lnTo>
                    <a:pt x="1153366" y="63500"/>
                  </a:lnTo>
                  <a:lnTo>
                    <a:pt x="1145972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715127" y="2605074"/>
            <a:ext cx="302895" cy="120014"/>
          </a:xfrm>
          <a:custGeom>
            <a:avLst/>
            <a:gdLst/>
            <a:ahLst/>
            <a:cxnLst/>
            <a:rect l="l" t="t" r="r" b="b"/>
            <a:pathLst>
              <a:path w="302895" h="120014">
                <a:moveTo>
                  <a:pt x="286131" y="10515"/>
                </a:moveTo>
                <a:lnTo>
                  <a:pt x="283679" y="3289"/>
                </a:lnTo>
                <a:lnTo>
                  <a:pt x="276275" y="0"/>
                </a:lnTo>
                <a:lnTo>
                  <a:pt x="228193" y="1003"/>
                </a:lnTo>
                <a:lnTo>
                  <a:pt x="180428" y="1765"/>
                </a:lnTo>
                <a:lnTo>
                  <a:pt x="132676" y="2844"/>
                </a:lnTo>
                <a:lnTo>
                  <a:pt x="84975" y="4762"/>
                </a:lnTo>
                <a:lnTo>
                  <a:pt x="77431" y="5029"/>
                </a:lnTo>
                <a:lnTo>
                  <a:pt x="77431" y="16002"/>
                </a:lnTo>
                <a:lnTo>
                  <a:pt x="84975" y="16395"/>
                </a:lnTo>
                <a:lnTo>
                  <a:pt x="132676" y="18288"/>
                </a:lnTo>
                <a:lnTo>
                  <a:pt x="180428" y="19316"/>
                </a:lnTo>
                <a:lnTo>
                  <a:pt x="228193" y="20053"/>
                </a:lnTo>
                <a:lnTo>
                  <a:pt x="276275" y="21031"/>
                </a:lnTo>
                <a:lnTo>
                  <a:pt x="283667" y="17754"/>
                </a:lnTo>
                <a:lnTo>
                  <a:pt x="286131" y="10515"/>
                </a:lnTo>
                <a:close/>
              </a:path>
              <a:path w="302895" h="120014">
                <a:moveTo>
                  <a:pt x="302628" y="65633"/>
                </a:moveTo>
                <a:lnTo>
                  <a:pt x="300228" y="59639"/>
                </a:lnTo>
                <a:lnTo>
                  <a:pt x="294360" y="56997"/>
                </a:lnTo>
                <a:lnTo>
                  <a:pt x="294005" y="56997"/>
                </a:lnTo>
                <a:lnTo>
                  <a:pt x="293624" y="57061"/>
                </a:lnTo>
                <a:lnTo>
                  <a:pt x="293230" y="57061"/>
                </a:lnTo>
                <a:lnTo>
                  <a:pt x="245554" y="62674"/>
                </a:lnTo>
                <a:lnTo>
                  <a:pt x="196278" y="69151"/>
                </a:lnTo>
                <a:lnTo>
                  <a:pt x="146418" y="76962"/>
                </a:lnTo>
                <a:lnTo>
                  <a:pt x="97002" y="86575"/>
                </a:lnTo>
                <a:lnTo>
                  <a:pt x="49047" y="98463"/>
                </a:lnTo>
                <a:lnTo>
                  <a:pt x="3594" y="113068"/>
                </a:lnTo>
                <a:lnTo>
                  <a:pt x="0" y="114325"/>
                </a:lnTo>
                <a:lnTo>
                  <a:pt x="406" y="119811"/>
                </a:lnTo>
                <a:lnTo>
                  <a:pt x="11391" y="119811"/>
                </a:lnTo>
                <a:lnTo>
                  <a:pt x="58178" y="117995"/>
                </a:lnTo>
                <a:lnTo>
                  <a:pt x="106235" y="113004"/>
                </a:lnTo>
                <a:lnTo>
                  <a:pt x="154813" y="105587"/>
                </a:lnTo>
                <a:lnTo>
                  <a:pt x="203123" y="96469"/>
                </a:lnTo>
                <a:lnTo>
                  <a:pt x="250405" y="86385"/>
                </a:lnTo>
                <a:lnTo>
                  <a:pt x="295871" y="76034"/>
                </a:lnTo>
                <a:lnTo>
                  <a:pt x="301256" y="72059"/>
                </a:lnTo>
                <a:lnTo>
                  <a:pt x="302628" y="65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377932" y="949198"/>
            <a:ext cx="2124710" cy="1217295"/>
            <a:chOff x="6377932" y="949198"/>
            <a:chExt cx="2124710" cy="1217295"/>
          </a:xfrm>
        </p:grpSpPr>
        <p:sp>
          <p:nvSpPr>
            <p:cNvPr id="24" name="object 24"/>
            <p:cNvSpPr/>
            <p:nvPr/>
          </p:nvSpPr>
          <p:spPr>
            <a:xfrm>
              <a:off x="6409422" y="1063815"/>
              <a:ext cx="2028189" cy="1068705"/>
            </a:xfrm>
            <a:custGeom>
              <a:avLst/>
              <a:gdLst/>
              <a:ahLst/>
              <a:cxnLst/>
              <a:rect l="l" t="t" r="r" b="b"/>
              <a:pathLst>
                <a:path w="2028190" h="1068705">
                  <a:moveTo>
                    <a:pt x="1406944" y="0"/>
                  </a:moveTo>
                  <a:lnTo>
                    <a:pt x="1353938" y="2300"/>
                  </a:lnTo>
                  <a:lnTo>
                    <a:pt x="1300021" y="9279"/>
                  </a:lnTo>
                  <a:lnTo>
                    <a:pt x="1246776" y="21053"/>
                  </a:lnTo>
                  <a:lnTo>
                    <a:pt x="1195787" y="37738"/>
                  </a:lnTo>
                  <a:lnTo>
                    <a:pt x="1148636" y="59449"/>
                  </a:lnTo>
                  <a:lnTo>
                    <a:pt x="1106908" y="86302"/>
                  </a:lnTo>
                  <a:lnTo>
                    <a:pt x="1072185" y="118414"/>
                  </a:lnTo>
                  <a:lnTo>
                    <a:pt x="1049420" y="150447"/>
                  </a:lnTo>
                  <a:lnTo>
                    <a:pt x="1043394" y="162090"/>
                  </a:lnTo>
                  <a:lnTo>
                    <a:pt x="1019661" y="182150"/>
                  </a:lnTo>
                  <a:lnTo>
                    <a:pt x="974954" y="225228"/>
                  </a:lnTo>
                  <a:lnTo>
                    <a:pt x="945010" y="259698"/>
                  </a:lnTo>
                  <a:lnTo>
                    <a:pt x="925386" y="298754"/>
                  </a:lnTo>
                  <a:lnTo>
                    <a:pt x="902225" y="307417"/>
                  </a:lnTo>
                  <a:lnTo>
                    <a:pt x="861510" y="339079"/>
                  </a:lnTo>
                  <a:lnTo>
                    <a:pt x="839172" y="373745"/>
                  </a:lnTo>
                  <a:lnTo>
                    <a:pt x="832460" y="386257"/>
                  </a:lnTo>
                  <a:lnTo>
                    <a:pt x="807118" y="345670"/>
                  </a:lnTo>
                  <a:lnTo>
                    <a:pt x="779184" y="307574"/>
                  </a:lnTo>
                  <a:lnTo>
                    <a:pt x="748461" y="272580"/>
                  </a:lnTo>
                  <a:lnTo>
                    <a:pt x="714749" y="241297"/>
                  </a:lnTo>
                  <a:lnTo>
                    <a:pt x="677849" y="214335"/>
                  </a:lnTo>
                  <a:lnTo>
                    <a:pt x="637563" y="192303"/>
                  </a:lnTo>
                  <a:lnTo>
                    <a:pt x="593692" y="175811"/>
                  </a:lnTo>
                  <a:lnTo>
                    <a:pt x="546037" y="165469"/>
                  </a:lnTo>
                  <a:lnTo>
                    <a:pt x="494399" y="161886"/>
                  </a:lnTo>
                  <a:lnTo>
                    <a:pt x="492481" y="161886"/>
                  </a:lnTo>
                  <a:lnTo>
                    <a:pt x="438392" y="166521"/>
                  </a:lnTo>
                  <a:lnTo>
                    <a:pt x="390057" y="179217"/>
                  </a:lnTo>
                  <a:lnTo>
                    <a:pt x="347301" y="199169"/>
                  </a:lnTo>
                  <a:lnTo>
                    <a:pt x="309951" y="225574"/>
                  </a:lnTo>
                  <a:lnTo>
                    <a:pt x="277833" y="257627"/>
                  </a:lnTo>
                  <a:lnTo>
                    <a:pt x="250774" y="294525"/>
                  </a:lnTo>
                  <a:lnTo>
                    <a:pt x="218901" y="313016"/>
                  </a:lnTo>
                  <a:lnTo>
                    <a:pt x="193358" y="340256"/>
                  </a:lnTo>
                  <a:lnTo>
                    <a:pt x="176501" y="376334"/>
                  </a:lnTo>
                  <a:lnTo>
                    <a:pt x="170688" y="421335"/>
                  </a:lnTo>
                  <a:lnTo>
                    <a:pt x="171874" y="475355"/>
                  </a:lnTo>
                  <a:lnTo>
                    <a:pt x="174120" y="529195"/>
                  </a:lnTo>
                  <a:lnTo>
                    <a:pt x="177353" y="582895"/>
                  </a:lnTo>
                  <a:lnTo>
                    <a:pt x="181504" y="636496"/>
                  </a:lnTo>
                  <a:lnTo>
                    <a:pt x="186500" y="690041"/>
                  </a:lnTo>
                  <a:lnTo>
                    <a:pt x="174726" y="688789"/>
                  </a:lnTo>
                  <a:lnTo>
                    <a:pt x="151156" y="686364"/>
                  </a:lnTo>
                  <a:lnTo>
                    <a:pt x="139383" y="685076"/>
                  </a:lnTo>
                  <a:lnTo>
                    <a:pt x="133960" y="684415"/>
                  </a:lnTo>
                  <a:lnTo>
                    <a:pt x="128727" y="684149"/>
                  </a:lnTo>
                  <a:lnTo>
                    <a:pt x="123571" y="684149"/>
                  </a:lnTo>
                  <a:lnTo>
                    <a:pt x="86615" y="689984"/>
                  </a:lnTo>
                  <a:lnTo>
                    <a:pt x="31542" y="730364"/>
                  </a:lnTo>
                  <a:lnTo>
                    <a:pt x="3352" y="795007"/>
                  </a:lnTo>
                  <a:lnTo>
                    <a:pt x="0" y="831172"/>
                  </a:lnTo>
                  <a:lnTo>
                    <a:pt x="4162" y="867098"/>
                  </a:lnTo>
                  <a:lnTo>
                    <a:pt x="36092" y="929819"/>
                  </a:lnTo>
                  <a:lnTo>
                    <a:pt x="101257" y="966355"/>
                  </a:lnTo>
                  <a:lnTo>
                    <a:pt x="165477" y="977033"/>
                  </a:lnTo>
                  <a:lnTo>
                    <a:pt x="227800" y="980719"/>
                  </a:lnTo>
                  <a:lnTo>
                    <a:pt x="277947" y="985984"/>
                  </a:lnTo>
                  <a:lnTo>
                    <a:pt x="328110" y="991013"/>
                  </a:lnTo>
                  <a:lnTo>
                    <a:pt x="378288" y="995814"/>
                  </a:lnTo>
                  <a:lnTo>
                    <a:pt x="428482" y="1000393"/>
                  </a:lnTo>
                  <a:lnTo>
                    <a:pt x="478690" y="1004758"/>
                  </a:lnTo>
                  <a:lnTo>
                    <a:pt x="528912" y="1008916"/>
                  </a:lnTo>
                  <a:lnTo>
                    <a:pt x="579147" y="1012874"/>
                  </a:lnTo>
                  <a:lnTo>
                    <a:pt x="629395" y="1016638"/>
                  </a:lnTo>
                  <a:lnTo>
                    <a:pt x="679655" y="1020217"/>
                  </a:lnTo>
                  <a:lnTo>
                    <a:pt x="729927" y="1023616"/>
                  </a:lnTo>
                  <a:lnTo>
                    <a:pt x="780210" y="1026843"/>
                  </a:lnTo>
                  <a:lnTo>
                    <a:pt x="830504" y="1029906"/>
                  </a:lnTo>
                  <a:lnTo>
                    <a:pt x="880807" y="1032810"/>
                  </a:lnTo>
                  <a:lnTo>
                    <a:pt x="931120" y="1035564"/>
                  </a:lnTo>
                  <a:lnTo>
                    <a:pt x="981442" y="1038174"/>
                  </a:lnTo>
                  <a:lnTo>
                    <a:pt x="1031772" y="1040647"/>
                  </a:lnTo>
                  <a:lnTo>
                    <a:pt x="1082110" y="1042990"/>
                  </a:lnTo>
                  <a:lnTo>
                    <a:pt x="1132455" y="1045211"/>
                  </a:lnTo>
                  <a:lnTo>
                    <a:pt x="1182807" y="1047316"/>
                  </a:lnTo>
                  <a:lnTo>
                    <a:pt x="1233165" y="1049313"/>
                  </a:lnTo>
                  <a:lnTo>
                    <a:pt x="1283528" y="1051208"/>
                  </a:lnTo>
                  <a:lnTo>
                    <a:pt x="1333896" y="1053009"/>
                  </a:lnTo>
                  <a:lnTo>
                    <a:pt x="1384268" y="1054723"/>
                  </a:lnTo>
                  <a:lnTo>
                    <a:pt x="1434645" y="1056356"/>
                  </a:lnTo>
                  <a:lnTo>
                    <a:pt x="1485024" y="1057916"/>
                  </a:lnTo>
                  <a:lnTo>
                    <a:pt x="1535406" y="1059409"/>
                  </a:lnTo>
                  <a:lnTo>
                    <a:pt x="1585791" y="1060844"/>
                  </a:lnTo>
                  <a:lnTo>
                    <a:pt x="1636176" y="1062226"/>
                  </a:lnTo>
                  <a:lnTo>
                    <a:pt x="1686563" y="1063563"/>
                  </a:lnTo>
                  <a:lnTo>
                    <a:pt x="1736951" y="1064863"/>
                  </a:lnTo>
                  <a:lnTo>
                    <a:pt x="1837724" y="1067375"/>
                  </a:lnTo>
                  <a:lnTo>
                    <a:pt x="1888109" y="1068603"/>
                  </a:lnTo>
                  <a:lnTo>
                    <a:pt x="1889303" y="1068679"/>
                  </a:lnTo>
                  <a:lnTo>
                    <a:pt x="1891742" y="1068679"/>
                  </a:lnTo>
                  <a:lnTo>
                    <a:pt x="1931495" y="1062975"/>
                  </a:lnTo>
                  <a:lnTo>
                    <a:pt x="1991488" y="1023423"/>
                  </a:lnTo>
                  <a:lnTo>
                    <a:pt x="2023411" y="959863"/>
                  </a:lnTo>
                  <a:lnTo>
                    <a:pt x="2028077" y="924148"/>
                  </a:lnTo>
                  <a:lnTo>
                    <a:pt x="2024804" y="888513"/>
                  </a:lnTo>
                  <a:lnTo>
                    <a:pt x="1993206" y="825594"/>
                  </a:lnTo>
                  <a:lnTo>
                    <a:pt x="1926159" y="787323"/>
                  </a:lnTo>
                  <a:lnTo>
                    <a:pt x="1791805" y="755091"/>
                  </a:lnTo>
                  <a:lnTo>
                    <a:pt x="1809101" y="710560"/>
                  </a:lnTo>
                  <a:lnTo>
                    <a:pt x="1822076" y="663251"/>
                  </a:lnTo>
                  <a:lnTo>
                    <a:pt x="1831764" y="614227"/>
                  </a:lnTo>
                  <a:lnTo>
                    <a:pt x="1839202" y="564553"/>
                  </a:lnTo>
                  <a:lnTo>
                    <a:pt x="1844331" y="516424"/>
                  </a:lnTo>
                  <a:lnTo>
                    <a:pt x="1846421" y="468322"/>
                  </a:lnTo>
                  <a:lnTo>
                    <a:pt x="1845109" y="420593"/>
                  </a:lnTo>
                  <a:lnTo>
                    <a:pt x="1840032" y="373583"/>
                  </a:lnTo>
                  <a:lnTo>
                    <a:pt x="1830827" y="327638"/>
                  </a:lnTo>
                  <a:lnTo>
                    <a:pt x="1817132" y="283105"/>
                  </a:lnTo>
                  <a:lnTo>
                    <a:pt x="1798583" y="240328"/>
                  </a:lnTo>
                  <a:lnTo>
                    <a:pt x="1774819" y="199654"/>
                  </a:lnTo>
                  <a:lnTo>
                    <a:pt x="1745476" y="161429"/>
                  </a:lnTo>
                  <a:lnTo>
                    <a:pt x="1715581" y="125500"/>
                  </a:lnTo>
                  <a:lnTo>
                    <a:pt x="1681593" y="93542"/>
                  </a:lnTo>
                  <a:lnTo>
                    <a:pt x="1643861" y="65817"/>
                  </a:lnTo>
                  <a:lnTo>
                    <a:pt x="1602738" y="42588"/>
                  </a:lnTo>
                  <a:lnTo>
                    <a:pt x="1558574" y="24118"/>
                  </a:lnTo>
                  <a:lnTo>
                    <a:pt x="1511719" y="10668"/>
                  </a:lnTo>
                  <a:lnTo>
                    <a:pt x="1461842" y="2700"/>
                  </a:lnTo>
                  <a:lnTo>
                    <a:pt x="1434887" y="679"/>
                  </a:lnTo>
                  <a:lnTo>
                    <a:pt x="1406944" y="0"/>
                  </a:lnTo>
                  <a:close/>
                </a:path>
              </a:pathLst>
            </a:custGeom>
            <a:solidFill>
              <a:srgbClr val="A6D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77932" y="1036015"/>
              <a:ext cx="2090420" cy="1130300"/>
            </a:xfrm>
            <a:custGeom>
              <a:avLst/>
              <a:gdLst/>
              <a:ahLst/>
              <a:cxnLst/>
              <a:rect l="l" t="t" r="r" b="b"/>
              <a:pathLst>
                <a:path w="2090420" h="1130300">
                  <a:moveTo>
                    <a:pt x="156130" y="679450"/>
                  </a:moveTo>
                  <a:lnTo>
                    <a:pt x="146185" y="679450"/>
                  </a:lnTo>
                  <a:lnTo>
                    <a:pt x="109585" y="684530"/>
                  </a:lnTo>
                  <a:lnTo>
                    <a:pt x="44590" y="720090"/>
                  </a:lnTo>
                  <a:lnTo>
                    <a:pt x="4754" y="792480"/>
                  </a:lnTo>
                  <a:lnTo>
                    <a:pt x="0" y="834390"/>
                  </a:lnTo>
                  <a:lnTo>
                    <a:pt x="5941" y="876300"/>
                  </a:lnTo>
                  <a:lnTo>
                    <a:pt x="21020" y="915670"/>
                  </a:lnTo>
                  <a:lnTo>
                    <a:pt x="43679" y="951230"/>
                  </a:lnTo>
                  <a:lnTo>
                    <a:pt x="72359" y="984250"/>
                  </a:lnTo>
                  <a:lnTo>
                    <a:pt x="105502" y="1013460"/>
                  </a:lnTo>
                  <a:lnTo>
                    <a:pt x="141549" y="1036320"/>
                  </a:lnTo>
                  <a:lnTo>
                    <a:pt x="142413" y="1036320"/>
                  </a:lnTo>
                  <a:lnTo>
                    <a:pt x="145055" y="1038860"/>
                  </a:lnTo>
                  <a:lnTo>
                    <a:pt x="148369" y="1040130"/>
                  </a:lnTo>
                  <a:lnTo>
                    <a:pt x="151951" y="1041400"/>
                  </a:lnTo>
                  <a:lnTo>
                    <a:pt x="510193" y="1068070"/>
                  </a:lnTo>
                  <a:lnTo>
                    <a:pt x="561422" y="1070610"/>
                  </a:lnTo>
                  <a:lnTo>
                    <a:pt x="612661" y="1074420"/>
                  </a:lnTo>
                  <a:lnTo>
                    <a:pt x="663910" y="1076960"/>
                  </a:lnTo>
                  <a:lnTo>
                    <a:pt x="715169" y="1080770"/>
                  </a:lnTo>
                  <a:lnTo>
                    <a:pt x="817712" y="1085850"/>
                  </a:lnTo>
                  <a:lnTo>
                    <a:pt x="868995" y="1089660"/>
                  </a:lnTo>
                  <a:lnTo>
                    <a:pt x="1022884" y="1097280"/>
                  </a:lnTo>
                  <a:lnTo>
                    <a:pt x="1074191" y="1098550"/>
                  </a:lnTo>
                  <a:lnTo>
                    <a:pt x="1228136" y="1106170"/>
                  </a:lnTo>
                  <a:lnTo>
                    <a:pt x="1279456" y="1107440"/>
                  </a:lnTo>
                  <a:lnTo>
                    <a:pt x="1330779" y="1109980"/>
                  </a:lnTo>
                  <a:lnTo>
                    <a:pt x="1382102" y="1111250"/>
                  </a:lnTo>
                  <a:lnTo>
                    <a:pt x="1433426" y="1113790"/>
                  </a:lnTo>
                  <a:lnTo>
                    <a:pt x="1484749" y="1115060"/>
                  </a:lnTo>
                  <a:lnTo>
                    <a:pt x="1536072" y="1117600"/>
                  </a:lnTo>
                  <a:lnTo>
                    <a:pt x="1638712" y="1120140"/>
                  </a:lnTo>
                  <a:lnTo>
                    <a:pt x="1690029" y="1122680"/>
                  </a:lnTo>
                  <a:lnTo>
                    <a:pt x="1997832" y="1130300"/>
                  </a:lnTo>
                  <a:lnTo>
                    <a:pt x="1998620" y="1130300"/>
                  </a:lnTo>
                  <a:lnTo>
                    <a:pt x="2010580" y="1127760"/>
                  </a:lnTo>
                  <a:lnTo>
                    <a:pt x="2018305" y="1120140"/>
                  </a:lnTo>
                  <a:lnTo>
                    <a:pt x="2021847" y="1109980"/>
                  </a:lnTo>
                  <a:lnTo>
                    <a:pt x="2021264" y="1099820"/>
                  </a:lnTo>
                  <a:lnTo>
                    <a:pt x="2021518" y="1098550"/>
                  </a:lnTo>
                  <a:lnTo>
                    <a:pt x="2022381" y="1098550"/>
                  </a:lnTo>
                  <a:lnTo>
                    <a:pt x="2035355" y="1079500"/>
                  </a:lnTo>
                  <a:lnTo>
                    <a:pt x="1988294" y="1079500"/>
                  </a:lnTo>
                  <a:lnTo>
                    <a:pt x="1836004" y="1075690"/>
                  </a:lnTo>
                  <a:lnTo>
                    <a:pt x="1785246" y="1073150"/>
                  </a:lnTo>
                  <a:lnTo>
                    <a:pt x="1683739" y="1070610"/>
                  </a:lnTo>
                  <a:lnTo>
                    <a:pt x="1632989" y="1068070"/>
                  </a:lnTo>
                  <a:lnTo>
                    <a:pt x="1582242" y="1066800"/>
                  </a:lnTo>
                  <a:lnTo>
                    <a:pt x="1531497" y="1064260"/>
                  </a:lnTo>
                  <a:lnTo>
                    <a:pt x="1480753" y="1062990"/>
                  </a:lnTo>
                  <a:lnTo>
                    <a:pt x="1430012" y="1060450"/>
                  </a:lnTo>
                  <a:lnTo>
                    <a:pt x="1379272" y="1059180"/>
                  </a:lnTo>
                  <a:lnTo>
                    <a:pt x="1328534" y="1056640"/>
                  </a:lnTo>
                  <a:lnTo>
                    <a:pt x="1227062" y="1052830"/>
                  </a:lnTo>
                  <a:lnTo>
                    <a:pt x="466097" y="1019810"/>
                  </a:lnTo>
                  <a:lnTo>
                    <a:pt x="415363" y="1018540"/>
                  </a:lnTo>
                  <a:lnTo>
                    <a:pt x="313894" y="1013460"/>
                  </a:lnTo>
                  <a:lnTo>
                    <a:pt x="263157" y="1012190"/>
                  </a:lnTo>
                  <a:lnTo>
                    <a:pt x="212419" y="1009650"/>
                  </a:lnTo>
                  <a:lnTo>
                    <a:pt x="161679" y="1008380"/>
                  </a:lnTo>
                  <a:lnTo>
                    <a:pt x="161082" y="1007110"/>
                  </a:lnTo>
                  <a:lnTo>
                    <a:pt x="160218" y="1007110"/>
                  </a:lnTo>
                  <a:lnTo>
                    <a:pt x="159418" y="1005840"/>
                  </a:lnTo>
                  <a:lnTo>
                    <a:pt x="122575" y="976630"/>
                  </a:lnTo>
                  <a:lnTo>
                    <a:pt x="89467" y="942340"/>
                  </a:lnTo>
                  <a:lnTo>
                    <a:pt x="63895" y="902970"/>
                  </a:lnTo>
                  <a:lnTo>
                    <a:pt x="49657" y="859790"/>
                  </a:lnTo>
                  <a:lnTo>
                    <a:pt x="49846" y="849630"/>
                  </a:lnTo>
                  <a:lnTo>
                    <a:pt x="49917" y="845820"/>
                  </a:lnTo>
                  <a:lnTo>
                    <a:pt x="49987" y="842010"/>
                  </a:lnTo>
                  <a:lnTo>
                    <a:pt x="50058" y="838200"/>
                  </a:lnTo>
                  <a:lnTo>
                    <a:pt x="50176" y="831850"/>
                  </a:lnTo>
                  <a:lnTo>
                    <a:pt x="50294" y="825500"/>
                  </a:lnTo>
                  <a:lnTo>
                    <a:pt x="50365" y="821690"/>
                  </a:lnTo>
                  <a:lnTo>
                    <a:pt x="50483" y="815340"/>
                  </a:lnTo>
                  <a:lnTo>
                    <a:pt x="50554" y="811530"/>
                  </a:lnTo>
                  <a:lnTo>
                    <a:pt x="63283" y="775970"/>
                  </a:lnTo>
                  <a:lnTo>
                    <a:pt x="84504" y="749300"/>
                  </a:lnTo>
                  <a:lnTo>
                    <a:pt x="111683" y="732790"/>
                  </a:lnTo>
                  <a:lnTo>
                    <a:pt x="142286" y="727710"/>
                  </a:lnTo>
                  <a:lnTo>
                    <a:pt x="242536" y="727710"/>
                  </a:lnTo>
                  <a:lnTo>
                    <a:pt x="237778" y="713740"/>
                  </a:lnTo>
                  <a:lnTo>
                    <a:pt x="230258" y="685800"/>
                  </a:lnTo>
                  <a:lnTo>
                    <a:pt x="184971" y="685800"/>
                  </a:lnTo>
                  <a:lnTo>
                    <a:pt x="165954" y="680720"/>
                  </a:lnTo>
                  <a:lnTo>
                    <a:pt x="156130" y="679450"/>
                  </a:lnTo>
                  <a:close/>
                </a:path>
                <a:path w="2090420" h="1130300">
                  <a:moveTo>
                    <a:pt x="2028006" y="815340"/>
                  </a:moveTo>
                  <a:lnTo>
                    <a:pt x="1911523" y="815340"/>
                  </a:lnTo>
                  <a:lnTo>
                    <a:pt x="1935030" y="816610"/>
                  </a:lnTo>
                  <a:lnTo>
                    <a:pt x="1958059" y="821690"/>
                  </a:lnTo>
                  <a:lnTo>
                    <a:pt x="1980407" y="831850"/>
                  </a:lnTo>
                  <a:lnTo>
                    <a:pt x="2001871" y="845820"/>
                  </a:lnTo>
                  <a:lnTo>
                    <a:pt x="2033634" y="881380"/>
                  </a:lnTo>
                  <a:lnTo>
                    <a:pt x="2046745" y="918210"/>
                  </a:lnTo>
                  <a:lnTo>
                    <a:pt x="2045098" y="957580"/>
                  </a:lnTo>
                  <a:lnTo>
                    <a:pt x="2032587" y="996950"/>
                  </a:lnTo>
                  <a:lnTo>
                    <a:pt x="2013104" y="1036320"/>
                  </a:lnTo>
                  <a:lnTo>
                    <a:pt x="1990542" y="1073150"/>
                  </a:lnTo>
                  <a:lnTo>
                    <a:pt x="1989412" y="1075690"/>
                  </a:lnTo>
                  <a:lnTo>
                    <a:pt x="1988625" y="1076960"/>
                  </a:lnTo>
                  <a:lnTo>
                    <a:pt x="1988294" y="1079500"/>
                  </a:lnTo>
                  <a:lnTo>
                    <a:pt x="2035355" y="1079500"/>
                  </a:lnTo>
                  <a:lnTo>
                    <a:pt x="2050922" y="1056640"/>
                  </a:lnTo>
                  <a:lnTo>
                    <a:pt x="2073681" y="1012190"/>
                  </a:lnTo>
                  <a:lnTo>
                    <a:pt x="2087686" y="966470"/>
                  </a:lnTo>
                  <a:lnTo>
                    <a:pt x="2089966" y="919480"/>
                  </a:lnTo>
                  <a:lnTo>
                    <a:pt x="2077549" y="875030"/>
                  </a:lnTo>
                  <a:lnTo>
                    <a:pt x="2047464" y="831850"/>
                  </a:lnTo>
                  <a:lnTo>
                    <a:pt x="2028006" y="815340"/>
                  </a:lnTo>
                  <a:close/>
                </a:path>
                <a:path w="2090420" h="1130300">
                  <a:moveTo>
                    <a:pt x="1665526" y="50800"/>
                  </a:moveTo>
                  <a:lnTo>
                    <a:pt x="1454526" y="50800"/>
                  </a:lnTo>
                  <a:lnTo>
                    <a:pt x="1490002" y="52070"/>
                  </a:lnTo>
                  <a:lnTo>
                    <a:pt x="1525262" y="57150"/>
                  </a:lnTo>
                  <a:lnTo>
                    <a:pt x="1594569" y="76200"/>
                  </a:lnTo>
                  <a:lnTo>
                    <a:pt x="1640657" y="96520"/>
                  </a:lnTo>
                  <a:lnTo>
                    <a:pt x="1681789" y="120650"/>
                  </a:lnTo>
                  <a:lnTo>
                    <a:pt x="1718103" y="148590"/>
                  </a:lnTo>
                  <a:lnTo>
                    <a:pt x="1749741" y="180340"/>
                  </a:lnTo>
                  <a:lnTo>
                    <a:pt x="1776842" y="214630"/>
                  </a:lnTo>
                  <a:lnTo>
                    <a:pt x="1799547" y="251460"/>
                  </a:lnTo>
                  <a:lnTo>
                    <a:pt x="1817997" y="290830"/>
                  </a:lnTo>
                  <a:lnTo>
                    <a:pt x="1832331" y="332740"/>
                  </a:lnTo>
                  <a:lnTo>
                    <a:pt x="1842690" y="374650"/>
                  </a:lnTo>
                  <a:lnTo>
                    <a:pt x="1849214" y="419100"/>
                  </a:lnTo>
                  <a:lnTo>
                    <a:pt x="1852043" y="463550"/>
                  </a:lnTo>
                  <a:lnTo>
                    <a:pt x="1851439" y="501650"/>
                  </a:lnTo>
                  <a:lnTo>
                    <a:pt x="1851318" y="509270"/>
                  </a:lnTo>
                  <a:lnTo>
                    <a:pt x="1847297" y="552450"/>
                  </a:lnTo>
                  <a:lnTo>
                    <a:pt x="1839766" y="599440"/>
                  </a:lnTo>
                  <a:lnTo>
                    <a:pt x="1829219" y="643890"/>
                  </a:lnTo>
                  <a:lnTo>
                    <a:pt x="1815679" y="688340"/>
                  </a:lnTo>
                  <a:lnTo>
                    <a:pt x="1799285" y="731520"/>
                  </a:lnTo>
                  <a:lnTo>
                    <a:pt x="1780179" y="772160"/>
                  </a:lnTo>
                  <a:lnTo>
                    <a:pt x="1758501" y="811530"/>
                  </a:lnTo>
                  <a:lnTo>
                    <a:pt x="1754713" y="825500"/>
                  </a:lnTo>
                  <a:lnTo>
                    <a:pt x="1759107" y="838200"/>
                  </a:lnTo>
                  <a:lnTo>
                    <a:pt x="1768973" y="845820"/>
                  </a:lnTo>
                  <a:lnTo>
                    <a:pt x="1781602" y="849630"/>
                  </a:lnTo>
                  <a:lnTo>
                    <a:pt x="1787888" y="849630"/>
                  </a:lnTo>
                  <a:lnTo>
                    <a:pt x="1794175" y="847090"/>
                  </a:lnTo>
                  <a:lnTo>
                    <a:pt x="1799141" y="842010"/>
                  </a:lnTo>
                  <a:lnTo>
                    <a:pt x="1826586" y="831850"/>
                  </a:lnTo>
                  <a:lnTo>
                    <a:pt x="1854689" y="822960"/>
                  </a:lnTo>
                  <a:lnTo>
                    <a:pt x="1883114" y="817880"/>
                  </a:lnTo>
                  <a:lnTo>
                    <a:pt x="1911523" y="815340"/>
                  </a:lnTo>
                  <a:lnTo>
                    <a:pt x="2028006" y="815340"/>
                  </a:lnTo>
                  <a:lnTo>
                    <a:pt x="2017529" y="806450"/>
                  </a:lnTo>
                  <a:lnTo>
                    <a:pt x="1986692" y="791210"/>
                  </a:lnTo>
                  <a:lnTo>
                    <a:pt x="1827932" y="791210"/>
                  </a:lnTo>
                  <a:lnTo>
                    <a:pt x="1846845" y="750570"/>
                  </a:lnTo>
                  <a:lnTo>
                    <a:pt x="1863184" y="708660"/>
                  </a:lnTo>
                  <a:lnTo>
                    <a:pt x="1876859" y="665480"/>
                  </a:lnTo>
                  <a:lnTo>
                    <a:pt x="1887782" y="621030"/>
                  </a:lnTo>
                  <a:lnTo>
                    <a:pt x="1895864" y="576580"/>
                  </a:lnTo>
                  <a:lnTo>
                    <a:pt x="1901017" y="532130"/>
                  </a:lnTo>
                  <a:lnTo>
                    <a:pt x="1903153" y="487680"/>
                  </a:lnTo>
                  <a:lnTo>
                    <a:pt x="1902182" y="443230"/>
                  </a:lnTo>
                  <a:lnTo>
                    <a:pt x="1898017" y="398780"/>
                  </a:lnTo>
                  <a:lnTo>
                    <a:pt x="1890570" y="355600"/>
                  </a:lnTo>
                  <a:lnTo>
                    <a:pt x="1879750" y="313690"/>
                  </a:lnTo>
                  <a:lnTo>
                    <a:pt x="1865471" y="273050"/>
                  </a:lnTo>
                  <a:lnTo>
                    <a:pt x="1847644" y="233680"/>
                  </a:lnTo>
                  <a:lnTo>
                    <a:pt x="1826180" y="196850"/>
                  </a:lnTo>
                  <a:lnTo>
                    <a:pt x="1800991" y="161290"/>
                  </a:lnTo>
                  <a:lnTo>
                    <a:pt x="1771988" y="129540"/>
                  </a:lnTo>
                  <a:lnTo>
                    <a:pt x="1739083" y="99060"/>
                  </a:lnTo>
                  <a:lnTo>
                    <a:pt x="1702187" y="72390"/>
                  </a:lnTo>
                  <a:lnTo>
                    <a:pt x="1665526" y="50800"/>
                  </a:lnTo>
                  <a:close/>
                </a:path>
                <a:path w="2090420" h="1130300">
                  <a:moveTo>
                    <a:pt x="1911066" y="775970"/>
                  </a:moveTo>
                  <a:lnTo>
                    <a:pt x="1889995" y="777240"/>
                  </a:lnTo>
                  <a:lnTo>
                    <a:pt x="1868999" y="779780"/>
                  </a:lnTo>
                  <a:lnTo>
                    <a:pt x="1848253" y="784860"/>
                  </a:lnTo>
                  <a:lnTo>
                    <a:pt x="1827932" y="791210"/>
                  </a:lnTo>
                  <a:lnTo>
                    <a:pt x="1986692" y="791210"/>
                  </a:lnTo>
                  <a:lnTo>
                    <a:pt x="1984123" y="789940"/>
                  </a:lnTo>
                  <a:lnTo>
                    <a:pt x="1948287" y="779780"/>
                  </a:lnTo>
                  <a:lnTo>
                    <a:pt x="1911066" y="775970"/>
                  </a:lnTo>
                  <a:close/>
                </a:path>
                <a:path w="2090420" h="1130300">
                  <a:moveTo>
                    <a:pt x="242536" y="727710"/>
                  </a:moveTo>
                  <a:lnTo>
                    <a:pt x="142286" y="727710"/>
                  </a:lnTo>
                  <a:lnTo>
                    <a:pt x="161302" y="728980"/>
                  </a:lnTo>
                  <a:lnTo>
                    <a:pt x="180073" y="736600"/>
                  </a:lnTo>
                  <a:lnTo>
                    <a:pt x="198052" y="748030"/>
                  </a:lnTo>
                  <a:lnTo>
                    <a:pt x="214892" y="764540"/>
                  </a:lnTo>
                  <a:lnTo>
                    <a:pt x="215286" y="764540"/>
                  </a:lnTo>
                  <a:lnTo>
                    <a:pt x="216403" y="767080"/>
                  </a:lnTo>
                  <a:lnTo>
                    <a:pt x="217343" y="769620"/>
                  </a:lnTo>
                  <a:lnTo>
                    <a:pt x="218397" y="772160"/>
                  </a:lnTo>
                  <a:lnTo>
                    <a:pt x="221509" y="778510"/>
                  </a:lnTo>
                  <a:lnTo>
                    <a:pt x="227198" y="781050"/>
                  </a:lnTo>
                  <a:lnTo>
                    <a:pt x="233154" y="781050"/>
                  </a:lnTo>
                  <a:lnTo>
                    <a:pt x="241766" y="778510"/>
                  </a:lnTo>
                  <a:lnTo>
                    <a:pt x="248996" y="773430"/>
                  </a:lnTo>
                  <a:lnTo>
                    <a:pt x="253137" y="767080"/>
                  </a:lnTo>
                  <a:lnTo>
                    <a:pt x="252484" y="756920"/>
                  </a:lnTo>
                  <a:lnTo>
                    <a:pt x="242536" y="727710"/>
                  </a:lnTo>
                  <a:close/>
                </a:path>
                <a:path w="2090420" h="1130300">
                  <a:moveTo>
                    <a:pt x="529331" y="149860"/>
                  </a:moveTo>
                  <a:lnTo>
                    <a:pt x="470209" y="154940"/>
                  </a:lnTo>
                  <a:lnTo>
                    <a:pt x="410993" y="171450"/>
                  </a:lnTo>
                  <a:lnTo>
                    <a:pt x="364227" y="190500"/>
                  </a:lnTo>
                  <a:lnTo>
                    <a:pt x="322621" y="214630"/>
                  </a:lnTo>
                  <a:lnTo>
                    <a:pt x="286062" y="242570"/>
                  </a:lnTo>
                  <a:lnTo>
                    <a:pt x="254438" y="273050"/>
                  </a:lnTo>
                  <a:lnTo>
                    <a:pt x="227638" y="307340"/>
                  </a:lnTo>
                  <a:lnTo>
                    <a:pt x="205549" y="344170"/>
                  </a:lnTo>
                  <a:lnTo>
                    <a:pt x="188058" y="382270"/>
                  </a:lnTo>
                  <a:lnTo>
                    <a:pt x="175055" y="422910"/>
                  </a:lnTo>
                  <a:lnTo>
                    <a:pt x="166425" y="464820"/>
                  </a:lnTo>
                  <a:lnTo>
                    <a:pt x="162058" y="508000"/>
                  </a:lnTo>
                  <a:lnTo>
                    <a:pt x="161951" y="553720"/>
                  </a:lnTo>
                  <a:lnTo>
                    <a:pt x="165663" y="596900"/>
                  </a:lnTo>
                  <a:lnTo>
                    <a:pt x="173410" y="641350"/>
                  </a:lnTo>
                  <a:lnTo>
                    <a:pt x="184971" y="685800"/>
                  </a:lnTo>
                  <a:lnTo>
                    <a:pt x="230258" y="685800"/>
                  </a:lnTo>
                  <a:lnTo>
                    <a:pt x="225814" y="669290"/>
                  </a:lnTo>
                  <a:lnTo>
                    <a:pt x="216911" y="624840"/>
                  </a:lnTo>
                  <a:lnTo>
                    <a:pt x="211390" y="580390"/>
                  </a:lnTo>
                  <a:lnTo>
                    <a:pt x="209571" y="535940"/>
                  </a:lnTo>
                  <a:lnTo>
                    <a:pt x="211775" y="492760"/>
                  </a:lnTo>
                  <a:lnTo>
                    <a:pt x="218321" y="452120"/>
                  </a:lnTo>
                  <a:lnTo>
                    <a:pt x="229530" y="411480"/>
                  </a:lnTo>
                  <a:lnTo>
                    <a:pt x="245722" y="373380"/>
                  </a:lnTo>
                  <a:lnTo>
                    <a:pt x="267218" y="337820"/>
                  </a:lnTo>
                  <a:lnTo>
                    <a:pt x="294338" y="304800"/>
                  </a:lnTo>
                  <a:lnTo>
                    <a:pt x="327402" y="275590"/>
                  </a:lnTo>
                  <a:lnTo>
                    <a:pt x="366730" y="248920"/>
                  </a:lnTo>
                  <a:lnTo>
                    <a:pt x="412644" y="226060"/>
                  </a:lnTo>
                  <a:lnTo>
                    <a:pt x="473854" y="207010"/>
                  </a:lnTo>
                  <a:lnTo>
                    <a:pt x="533636" y="200660"/>
                  </a:lnTo>
                  <a:lnTo>
                    <a:pt x="713947" y="200660"/>
                  </a:lnTo>
                  <a:lnTo>
                    <a:pt x="710162" y="198120"/>
                  </a:lnTo>
                  <a:lnTo>
                    <a:pt x="667727" y="177800"/>
                  </a:lnTo>
                  <a:lnTo>
                    <a:pt x="623105" y="162560"/>
                  </a:lnTo>
                  <a:lnTo>
                    <a:pt x="576803" y="153670"/>
                  </a:lnTo>
                  <a:lnTo>
                    <a:pt x="529331" y="149860"/>
                  </a:lnTo>
                  <a:close/>
                </a:path>
                <a:path w="2090420" h="1130300">
                  <a:moveTo>
                    <a:pt x="713947" y="200660"/>
                  </a:moveTo>
                  <a:lnTo>
                    <a:pt x="533636" y="200660"/>
                  </a:lnTo>
                  <a:lnTo>
                    <a:pt x="581854" y="204470"/>
                  </a:lnTo>
                  <a:lnTo>
                    <a:pt x="627990" y="215900"/>
                  </a:lnTo>
                  <a:lnTo>
                    <a:pt x="671564" y="234950"/>
                  </a:lnTo>
                  <a:lnTo>
                    <a:pt x="712098" y="260350"/>
                  </a:lnTo>
                  <a:lnTo>
                    <a:pt x="749113" y="290830"/>
                  </a:lnTo>
                  <a:lnTo>
                    <a:pt x="782128" y="326390"/>
                  </a:lnTo>
                  <a:lnTo>
                    <a:pt x="810666" y="367030"/>
                  </a:lnTo>
                  <a:lnTo>
                    <a:pt x="834248" y="410210"/>
                  </a:lnTo>
                  <a:lnTo>
                    <a:pt x="852393" y="457200"/>
                  </a:lnTo>
                  <a:lnTo>
                    <a:pt x="864624" y="506730"/>
                  </a:lnTo>
                  <a:lnTo>
                    <a:pt x="867436" y="514350"/>
                  </a:lnTo>
                  <a:lnTo>
                    <a:pt x="872360" y="519430"/>
                  </a:lnTo>
                  <a:lnTo>
                    <a:pt x="878724" y="521970"/>
                  </a:lnTo>
                  <a:lnTo>
                    <a:pt x="885858" y="523240"/>
                  </a:lnTo>
                  <a:lnTo>
                    <a:pt x="894835" y="521970"/>
                  </a:lnTo>
                  <a:lnTo>
                    <a:pt x="902621" y="516890"/>
                  </a:lnTo>
                  <a:lnTo>
                    <a:pt x="907899" y="510540"/>
                  </a:lnTo>
                  <a:lnTo>
                    <a:pt x="909353" y="501650"/>
                  </a:lnTo>
                  <a:lnTo>
                    <a:pt x="908629" y="492760"/>
                  </a:lnTo>
                  <a:lnTo>
                    <a:pt x="907639" y="485140"/>
                  </a:lnTo>
                  <a:lnTo>
                    <a:pt x="906381" y="477520"/>
                  </a:lnTo>
                  <a:lnTo>
                    <a:pt x="920478" y="435610"/>
                  </a:lnTo>
                  <a:lnTo>
                    <a:pt x="930327" y="412750"/>
                  </a:lnTo>
                  <a:lnTo>
                    <a:pt x="890367" y="412750"/>
                  </a:lnTo>
                  <a:lnTo>
                    <a:pt x="871733" y="368300"/>
                  </a:lnTo>
                  <a:lnTo>
                    <a:pt x="847861" y="326390"/>
                  </a:lnTo>
                  <a:lnTo>
                    <a:pt x="819259" y="288290"/>
                  </a:lnTo>
                  <a:lnTo>
                    <a:pt x="786437" y="254000"/>
                  </a:lnTo>
                  <a:lnTo>
                    <a:pt x="749902" y="224790"/>
                  </a:lnTo>
                  <a:lnTo>
                    <a:pt x="713947" y="200660"/>
                  </a:lnTo>
                  <a:close/>
                </a:path>
                <a:path w="2090420" h="1130300">
                  <a:moveTo>
                    <a:pt x="1459085" y="0"/>
                  </a:moveTo>
                  <a:lnTo>
                    <a:pt x="1413610" y="2540"/>
                  </a:lnTo>
                  <a:lnTo>
                    <a:pt x="1368178" y="8890"/>
                  </a:lnTo>
                  <a:lnTo>
                    <a:pt x="1323063" y="19050"/>
                  </a:lnTo>
                  <a:lnTo>
                    <a:pt x="1278540" y="33020"/>
                  </a:lnTo>
                  <a:lnTo>
                    <a:pt x="1234884" y="49530"/>
                  </a:lnTo>
                  <a:lnTo>
                    <a:pt x="1192370" y="69850"/>
                  </a:lnTo>
                  <a:lnTo>
                    <a:pt x="1151270" y="93980"/>
                  </a:lnTo>
                  <a:lnTo>
                    <a:pt x="1111861" y="120650"/>
                  </a:lnTo>
                  <a:lnTo>
                    <a:pt x="1074416" y="149860"/>
                  </a:lnTo>
                  <a:lnTo>
                    <a:pt x="1039211" y="181610"/>
                  </a:lnTo>
                  <a:lnTo>
                    <a:pt x="1006519" y="215900"/>
                  </a:lnTo>
                  <a:lnTo>
                    <a:pt x="976614" y="251460"/>
                  </a:lnTo>
                  <a:lnTo>
                    <a:pt x="949773" y="289560"/>
                  </a:lnTo>
                  <a:lnTo>
                    <a:pt x="926268" y="328930"/>
                  </a:lnTo>
                  <a:lnTo>
                    <a:pt x="906374" y="370840"/>
                  </a:lnTo>
                  <a:lnTo>
                    <a:pt x="890367" y="412750"/>
                  </a:lnTo>
                  <a:lnTo>
                    <a:pt x="930327" y="412750"/>
                  </a:lnTo>
                  <a:lnTo>
                    <a:pt x="938535" y="393700"/>
                  </a:lnTo>
                  <a:lnTo>
                    <a:pt x="960279" y="354330"/>
                  </a:lnTo>
                  <a:lnTo>
                    <a:pt x="985439" y="316230"/>
                  </a:lnTo>
                  <a:lnTo>
                    <a:pt x="1013741" y="279400"/>
                  </a:lnTo>
                  <a:lnTo>
                    <a:pt x="1044914" y="243840"/>
                  </a:lnTo>
                  <a:lnTo>
                    <a:pt x="1078684" y="210820"/>
                  </a:lnTo>
                  <a:lnTo>
                    <a:pt x="1114779" y="180340"/>
                  </a:lnTo>
                  <a:lnTo>
                    <a:pt x="1152926" y="151130"/>
                  </a:lnTo>
                  <a:lnTo>
                    <a:pt x="1192853" y="127000"/>
                  </a:lnTo>
                  <a:lnTo>
                    <a:pt x="1234288" y="104140"/>
                  </a:lnTo>
                  <a:lnTo>
                    <a:pt x="1276956" y="86360"/>
                  </a:lnTo>
                  <a:lnTo>
                    <a:pt x="1320587" y="71120"/>
                  </a:lnTo>
                  <a:lnTo>
                    <a:pt x="1364908" y="59690"/>
                  </a:lnTo>
                  <a:lnTo>
                    <a:pt x="1409645" y="53340"/>
                  </a:lnTo>
                  <a:lnTo>
                    <a:pt x="1454526" y="50800"/>
                  </a:lnTo>
                  <a:lnTo>
                    <a:pt x="1665526" y="50800"/>
                  </a:lnTo>
                  <a:lnTo>
                    <a:pt x="1661212" y="48260"/>
                  </a:lnTo>
                  <a:lnTo>
                    <a:pt x="1616070" y="27940"/>
                  </a:lnTo>
                  <a:lnTo>
                    <a:pt x="1577759" y="16510"/>
                  </a:lnTo>
                  <a:lnTo>
                    <a:pt x="1538697" y="7620"/>
                  </a:lnTo>
                  <a:lnTo>
                    <a:pt x="1499075" y="1270"/>
                  </a:lnTo>
                  <a:lnTo>
                    <a:pt x="14590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231" y="949198"/>
              <a:ext cx="141630" cy="1816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3259" y="961567"/>
              <a:ext cx="98908" cy="18836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80675" y="574116"/>
            <a:ext cx="1504950" cy="1800225"/>
            <a:chOff x="9180675" y="574116"/>
            <a:chExt cx="1504950" cy="1800225"/>
          </a:xfrm>
        </p:grpSpPr>
        <p:sp>
          <p:nvSpPr>
            <p:cNvPr id="29" name="object 29"/>
            <p:cNvSpPr/>
            <p:nvPr/>
          </p:nvSpPr>
          <p:spPr>
            <a:xfrm>
              <a:off x="9180665" y="574128"/>
              <a:ext cx="1504950" cy="1614805"/>
            </a:xfrm>
            <a:custGeom>
              <a:avLst/>
              <a:gdLst/>
              <a:ahLst/>
              <a:cxnLst/>
              <a:rect l="l" t="t" r="r" b="b"/>
              <a:pathLst>
                <a:path w="1504950" h="1614805">
                  <a:moveTo>
                    <a:pt x="917397" y="485863"/>
                  </a:moveTo>
                  <a:lnTo>
                    <a:pt x="912418" y="441794"/>
                  </a:lnTo>
                  <a:lnTo>
                    <a:pt x="901903" y="398157"/>
                  </a:lnTo>
                  <a:lnTo>
                    <a:pt x="885812" y="355434"/>
                  </a:lnTo>
                  <a:lnTo>
                    <a:pt x="872032" y="329247"/>
                  </a:lnTo>
                  <a:lnTo>
                    <a:pt x="872032" y="512305"/>
                  </a:lnTo>
                  <a:lnTo>
                    <a:pt x="870115" y="549465"/>
                  </a:lnTo>
                  <a:lnTo>
                    <a:pt x="849884" y="622731"/>
                  </a:lnTo>
                  <a:lnTo>
                    <a:pt x="830948" y="658114"/>
                  </a:lnTo>
                  <a:lnTo>
                    <a:pt x="805713" y="692162"/>
                  </a:lnTo>
                  <a:lnTo>
                    <a:pt x="773849" y="724547"/>
                  </a:lnTo>
                  <a:lnTo>
                    <a:pt x="735050" y="754875"/>
                  </a:lnTo>
                  <a:lnTo>
                    <a:pt x="733933" y="755865"/>
                  </a:lnTo>
                  <a:lnTo>
                    <a:pt x="732802" y="757123"/>
                  </a:lnTo>
                  <a:lnTo>
                    <a:pt x="731812" y="758317"/>
                  </a:lnTo>
                  <a:lnTo>
                    <a:pt x="689254" y="774852"/>
                  </a:lnTo>
                  <a:lnTo>
                    <a:pt x="645922" y="786714"/>
                  </a:lnTo>
                  <a:lnTo>
                    <a:pt x="602132" y="793851"/>
                  </a:lnTo>
                  <a:lnTo>
                    <a:pt x="558215" y="796239"/>
                  </a:lnTo>
                  <a:lnTo>
                    <a:pt x="510959" y="793432"/>
                  </a:lnTo>
                  <a:lnTo>
                    <a:pt x="464286" y="784974"/>
                  </a:lnTo>
                  <a:lnTo>
                    <a:pt x="418617" y="770801"/>
                  </a:lnTo>
                  <a:lnTo>
                    <a:pt x="374332" y="750874"/>
                  </a:lnTo>
                  <a:lnTo>
                    <a:pt x="331851" y="725131"/>
                  </a:lnTo>
                  <a:lnTo>
                    <a:pt x="291579" y="693521"/>
                  </a:lnTo>
                  <a:lnTo>
                    <a:pt x="259778" y="660349"/>
                  </a:lnTo>
                  <a:lnTo>
                    <a:pt x="234670" y="623544"/>
                  </a:lnTo>
                  <a:lnTo>
                    <a:pt x="216115" y="583895"/>
                  </a:lnTo>
                  <a:lnTo>
                    <a:pt x="204012" y="542213"/>
                  </a:lnTo>
                  <a:lnTo>
                    <a:pt x="198208" y="499300"/>
                  </a:lnTo>
                  <a:lnTo>
                    <a:pt x="198602" y="455968"/>
                  </a:lnTo>
                  <a:lnTo>
                    <a:pt x="205066" y="413016"/>
                  </a:lnTo>
                  <a:lnTo>
                    <a:pt x="217487" y="371233"/>
                  </a:lnTo>
                  <a:lnTo>
                    <a:pt x="235712" y="331444"/>
                  </a:lnTo>
                  <a:lnTo>
                    <a:pt x="259651" y="294424"/>
                  </a:lnTo>
                  <a:lnTo>
                    <a:pt x="289166" y="261010"/>
                  </a:lnTo>
                  <a:lnTo>
                    <a:pt x="324142" y="231965"/>
                  </a:lnTo>
                  <a:lnTo>
                    <a:pt x="370903" y="203822"/>
                  </a:lnTo>
                  <a:lnTo>
                    <a:pt x="418350" y="184416"/>
                  </a:lnTo>
                  <a:lnTo>
                    <a:pt x="465950" y="173177"/>
                  </a:lnTo>
                  <a:lnTo>
                    <a:pt x="513219" y="169557"/>
                  </a:lnTo>
                  <a:lnTo>
                    <a:pt x="553135" y="172097"/>
                  </a:lnTo>
                  <a:lnTo>
                    <a:pt x="592124" y="179451"/>
                  </a:lnTo>
                  <a:lnTo>
                    <a:pt x="629856" y="191262"/>
                  </a:lnTo>
                  <a:lnTo>
                    <a:pt x="666026" y="207175"/>
                  </a:lnTo>
                  <a:lnTo>
                    <a:pt x="700316" y="226822"/>
                  </a:lnTo>
                  <a:lnTo>
                    <a:pt x="732396" y="249859"/>
                  </a:lnTo>
                  <a:lnTo>
                    <a:pt x="761974" y="275894"/>
                  </a:lnTo>
                  <a:lnTo>
                    <a:pt x="788708" y="304596"/>
                  </a:lnTo>
                  <a:lnTo>
                    <a:pt x="812304" y="335584"/>
                  </a:lnTo>
                  <a:lnTo>
                    <a:pt x="832434" y="368515"/>
                  </a:lnTo>
                  <a:lnTo>
                    <a:pt x="848791" y="403009"/>
                  </a:lnTo>
                  <a:lnTo>
                    <a:pt x="868908" y="475259"/>
                  </a:lnTo>
                  <a:lnTo>
                    <a:pt x="872032" y="512305"/>
                  </a:lnTo>
                  <a:lnTo>
                    <a:pt x="872032" y="329247"/>
                  </a:lnTo>
                  <a:lnTo>
                    <a:pt x="836701" y="274726"/>
                  </a:lnTo>
                  <a:lnTo>
                    <a:pt x="801166" y="235699"/>
                  </a:lnTo>
                  <a:lnTo>
                    <a:pt x="761085" y="202209"/>
                  </a:lnTo>
                  <a:lnTo>
                    <a:pt x="717245" y="174434"/>
                  </a:lnTo>
                  <a:lnTo>
                    <a:pt x="670407" y="152539"/>
                  </a:lnTo>
                  <a:lnTo>
                    <a:pt x="621322" y="136702"/>
                  </a:lnTo>
                  <a:lnTo>
                    <a:pt x="570763" y="127076"/>
                  </a:lnTo>
                  <a:lnTo>
                    <a:pt x="519506" y="123825"/>
                  </a:lnTo>
                  <a:lnTo>
                    <a:pt x="468160" y="127076"/>
                  </a:lnTo>
                  <a:lnTo>
                    <a:pt x="468884" y="127076"/>
                  </a:lnTo>
                  <a:lnTo>
                    <a:pt x="419430" y="136702"/>
                  </a:lnTo>
                  <a:lnTo>
                    <a:pt x="419569" y="136702"/>
                  </a:lnTo>
                  <a:lnTo>
                    <a:pt x="371767" y="152882"/>
                  </a:lnTo>
                  <a:lnTo>
                    <a:pt x="326009" y="175869"/>
                  </a:lnTo>
                  <a:lnTo>
                    <a:pt x="283171" y="205752"/>
                  </a:lnTo>
                  <a:lnTo>
                    <a:pt x="247992" y="238582"/>
                  </a:lnTo>
                  <a:lnTo>
                    <a:pt x="218084" y="275221"/>
                  </a:lnTo>
                  <a:lnTo>
                    <a:pt x="193560" y="315010"/>
                  </a:lnTo>
                  <a:lnTo>
                    <a:pt x="174586" y="357276"/>
                  </a:lnTo>
                  <a:lnTo>
                    <a:pt x="161290" y="401370"/>
                  </a:lnTo>
                  <a:lnTo>
                    <a:pt x="153809" y="446595"/>
                  </a:lnTo>
                  <a:lnTo>
                    <a:pt x="152285" y="492315"/>
                  </a:lnTo>
                  <a:lnTo>
                    <a:pt x="156857" y="537832"/>
                  </a:lnTo>
                  <a:lnTo>
                    <a:pt x="167678" y="582510"/>
                  </a:lnTo>
                  <a:lnTo>
                    <a:pt x="184873" y="625652"/>
                  </a:lnTo>
                  <a:lnTo>
                    <a:pt x="208584" y="666610"/>
                  </a:lnTo>
                  <a:lnTo>
                    <a:pt x="238963" y="704710"/>
                  </a:lnTo>
                  <a:lnTo>
                    <a:pt x="274866" y="738606"/>
                  </a:lnTo>
                  <a:lnTo>
                    <a:pt x="315899" y="768705"/>
                  </a:lnTo>
                  <a:lnTo>
                    <a:pt x="359981" y="793851"/>
                  </a:lnTo>
                  <a:lnTo>
                    <a:pt x="409371" y="815416"/>
                  </a:lnTo>
                  <a:lnTo>
                    <a:pt x="459816" y="831011"/>
                  </a:lnTo>
                  <a:lnTo>
                    <a:pt x="511416" y="840740"/>
                  </a:lnTo>
                  <a:lnTo>
                    <a:pt x="563181" y="844092"/>
                  </a:lnTo>
                  <a:lnTo>
                    <a:pt x="609460" y="841209"/>
                  </a:lnTo>
                  <a:lnTo>
                    <a:pt x="654316" y="832256"/>
                  </a:lnTo>
                  <a:lnTo>
                    <a:pt x="697001" y="816851"/>
                  </a:lnTo>
                  <a:lnTo>
                    <a:pt x="733818" y="796239"/>
                  </a:lnTo>
                  <a:lnTo>
                    <a:pt x="736777" y="794588"/>
                  </a:lnTo>
                  <a:lnTo>
                    <a:pt x="740549" y="797229"/>
                  </a:lnTo>
                  <a:lnTo>
                    <a:pt x="744918" y="798753"/>
                  </a:lnTo>
                  <a:lnTo>
                    <a:pt x="753910" y="798753"/>
                  </a:lnTo>
                  <a:lnTo>
                    <a:pt x="758482" y="797433"/>
                  </a:lnTo>
                  <a:lnTo>
                    <a:pt x="762609" y="794588"/>
                  </a:lnTo>
                  <a:lnTo>
                    <a:pt x="800709" y="764730"/>
                  </a:lnTo>
                  <a:lnTo>
                    <a:pt x="833310" y="731532"/>
                  </a:lnTo>
                  <a:lnTo>
                    <a:pt x="860666" y="695286"/>
                  </a:lnTo>
                  <a:lnTo>
                    <a:pt x="882751" y="656513"/>
                  </a:lnTo>
                  <a:lnTo>
                    <a:pt x="899502" y="615683"/>
                  </a:lnTo>
                  <a:lnTo>
                    <a:pt x="910894" y="573303"/>
                  </a:lnTo>
                  <a:lnTo>
                    <a:pt x="916863" y="529869"/>
                  </a:lnTo>
                  <a:lnTo>
                    <a:pt x="917232" y="499300"/>
                  </a:lnTo>
                  <a:lnTo>
                    <a:pt x="917321" y="492315"/>
                  </a:lnTo>
                  <a:lnTo>
                    <a:pt x="917397" y="485863"/>
                  </a:lnTo>
                  <a:close/>
                </a:path>
                <a:path w="1504950" h="1614805">
                  <a:moveTo>
                    <a:pt x="1504683" y="1507451"/>
                  </a:moveTo>
                  <a:lnTo>
                    <a:pt x="1504645" y="1457223"/>
                  </a:lnTo>
                  <a:lnTo>
                    <a:pt x="1485493" y="1396352"/>
                  </a:lnTo>
                  <a:lnTo>
                    <a:pt x="1463192" y="1356321"/>
                  </a:lnTo>
                  <a:lnTo>
                    <a:pt x="1453489" y="1342224"/>
                  </a:lnTo>
                  <a:lnTo>
                    <a:pt x="1453489" y="1496314"/>
                  </a:lnTo>
                  <a:lnTo>
                    <a:pt x="1441907" y="1530946"/>
                  </a:lnTo>
                  <a:lnTo>
                    <a:pt x="1429004" y="1538820"/>
                  </a:lnTo>
                  <a:lnTo>
                    <a:pt x="1413332" y="1544154"/>
                  </a:lnTo>
                  <a:lnTo>
                    <a:pt x="1395476" y="1547190"/>
                  </a:lnTo>
                  <a:lnTo>
                    <a:pt x="1376057" y="1548155"/>
                  </a:lnTo>
                  <a:lnTo>
                    <a:pt x="1339215" y="1545374"/>
                  </a:lnTo>
                  <a:lnTo>
                    <a:pt x="1270304" y="1527073"/>
                  </a:lnTo>
                  <a:lnTo>
                    <a:pt x="1219441" y="1493088"/>
                  </a:lnTo>
                  <a:lnTo>
                    <a:pt x="1150975" y="1415796"/>
                  </a:lnTo>
                  <a:lnTo>
                    <a:pt x="1117104" y="1376908"/>
                  </a:lnTo>
                  <a:lnTo>
                    <a:pt x="1083970" y="1337411"/>
                  </a:lnTo>
                  <a:lnTo>
                    <a:pt x="1051560" y="1297292"/>
                  </a:lnTo>
                  <a:lnTo>
                    <a:pt x="1019873" y="1256550"/>
                  </a:lnTo>
                  <a:lnTo>
                    <a:pt x="990485" y="1216647"/>
                  </a:lnTo>
                  <a:lnTo>
                    <a:pt x="962228" y="1175931"/>
                  </a:lnTo>
                  <a:lnTo>
                    <a:pt x="934707" y="1134656"/>
                  </a:lnTo>
                  <a:lnTo>
                    <a:pt x="880465" y="1051598"/>
                  </a:lnTo>
                  <a:lnTo>
                    <a:pt x="852982" y="1010373"/>
                  </a:lnTo>
                  <a:lnTo>
                    <a:pt x="824776" y="969721"/>
                  </a:lnTo>
                  <a:lnTo>
                    <a:pt x="797471" y="932662"/>
                  </a:lnTo>
                  <a:lnTo>
                    <a:pt x="795464" y="929944"/>
                  </a:lnTo>
                  <a:lnTo>
                    <a:pt x="836828" y="897242"/>
                  </a:lnTo>
                  <a:lnTo>
                    <a:pt x="876833" y="863206"/>
                  </a:lnTo>
                  <a:lnTo>
                    <a:pt x="914793" y="827468"/>
                  </a:lnTo>
                  <a:lnTo>
                    <a:pt x="949998" y="789635"/>
                  </a:lnTo>
                  <a:lnTo>
                    <a:pt x="980554" y="831176"/>
                  </a:lnTo>
                  <a:lnTo>
                    <a:pt x="1011593" y="871969"/>
                  </a:lnTo>
                  <a:lnTo>
                    <a:pt x="1043381" y="912558"/>
                  </a:lnTo>
                  <a:lnTo>
                    <a:pt x="1075436" y="952601"/>
                  </a:lnTo>
                  <a:lnTo>
                    <a:pt x="1107897" y="992505"/>
                  </a:lnTo>
                  <a:lnTo>
                    <a:pt x="1205979" y="1111618"/>
                  </a:lnTo>
                  <a:lnTo>
                    <a:pt x="1285113" y="1199134"/>
                  </a:lnTo>
                  <a:lnTo>
                    <a:pt x="1319771" y="1238656"/>
                  </a:lnTo>
                  <a:lnTo>
                    <a:pt x="1354734" y="1281252"/>
                  </a:lnTo>
                  <a:lnTo>
                    <a:pt x="1387690" y="1325664"/>
                  </a:lnTo>
                  <a:lnTo>
                    <a:pt x="1416342" y="1370634"/>
                  </a:lnTo>
                  <a:lnTo>
                    <a:pt x="1438402" y="1414907"/>
                  </a:lnTo>
                  <a:lnTo>
                    <a:pt x="1451546" y="1457223"/>
                  </a:lnTo>
                  <a:lnTo>
                    <a:pt x="1453489" y="1496314"/>
                  </a:lnTo>
                  <a:lnTo>
                    <a:pt x="1453489" y="1342224"/>
                  </a:lnTo>
                  <a:lnTo>
                    <a:pt x="1409611" y="1283296"/>
                  </a:lnTo>
                  <a:lnTo>
                    <a:pt x="1244638" y="1080414"/>
                  </a:lnTo>
                  <a:lnTo>
                    <a:pt x="1211427" y="1039901"/>
                  </a:lnTo>
                  <a:lnTo>
                    <a:pt x="1178026" y="999553"/>
                  </a:lnTo>
                  <a:lnTo>
                    <a:pt x="1144397" y="959434"/>
                  </a:lnTo>
                  <a:lnTo>
                    <a:pt x="1110475" y="919568"/>
                  </a:lnTo>
                  <a:lnTo>
                    <a:pt x="1076210" y="880046"/>
                  </a:lnTo>
                  <a:lnTo>
                    <a:pt x="1041565" y="840905"/>
                  </a:lnTo>
                  <a:lnTo>
                    <a:pt x="1006475" y="802208"/>
                  </a:lnTo>
                  <a:lnTo>
                    <a:pt x="970902" y="764019"/>
                  </a:lnTo>
                  <a:lnTo>
                    <a:pt x="998804" y="723773"/>
                  </a:lnTo>
                  <a:lnTo>
                    <a:pt x="1022451" y="680631"/>
                  </a:lnTo>
                  <a:lnTo>
                    <a:pt x="1041158" y="634288"/>
                  </a:lnTo>
                  <a:lnTo>
                    <a:pt x="1054227" y="584403"/>
                  </a:lnTo>
                  <a:lnTo>
                    <a:pt x="1060919" y="536575"/>
                  </a:lnTo>
                  <a:lnTo>
                    <a:pt x="1062532" y="490588"/>
                  </a:lnTo>
                  <a:lnTo>
                    <a:pt x="1062609" y="488251"/>
                  </a:lnTo>
                  <a:lnTo>
                    <a:pt x="1059421" y="439928"/>
                  </a:lnTo>
                  <a:lnTo>
                    <a:pt x="1051471" y="392112"/>
                  </a:lnTo>
                  <a:lnTo>
                    <a:pt x="1038910" y="345274"/>
                  </a:lnTo>
                  <a:lnTo>
                    <a:pt x="1021842" y="299948"/>
                  </a:lnTo>
                  <a:lnTo>
                    <a:pt x="1014666" y="285432"/>
                  </a:lnTo>
                  <a:lnTo>
                    <a:pt x="1014666" y="508152"/>
                  </a:lnTo>
                  <a:lnTo>
                    <a:pt x="1009688" y="560247"/>
                  </a:lnTo>
                  <a:lnTo>
                    <a:pt x="998905" y="607479"/>
                  </a:lnTo>
                  <a:lnTo>
                    <a:pt x="982624" y="651319"/>
                  </a:lnTo>
                  <a:lnTo>
                    <a:pt x="961491" y="692099"/>
                  </a:lnTo>
                  <a:lnTo>
                    <a:pt x="936104" y="730148"/>
                  </a:lnTo>
                  <a:lnTo>
                    <a:pt x="907110" y="765797"/>
                  </a:lnTo>
                  <a:lnTo>
                    <a:pt x="875131" y="799363"/>
                  </a:lnTo>
                  <a:lnTo>
                    <a:pt x="840790" y="831176"/>
                  </a:lnTo>
                  <a:lnTo>
                    <a:pt x="804722" y="861580"/>
                  </a:lnTo>
                  <a:lnTo>
                    <a:pt x="767537" y="890892"/>
                  </a:lnTo>
                  <a:lnTo>
                    <a:pt x="765556" y="892619"/>
                  </a:lnTo>
                  <a:lnTo>
                    <a:pt x="763892" y="894600"/>
                  </a:lnTo>
                  <a:lnTo>
                    <a:pt x="762508" y="896721"/>
                  </a:lnTo>
                  <a:lnTo>
                    <a:pt x="712190" y="912558"/>
                  </a:lnTo>
                  <a:lnTo>
                    <a:pt x="661289" y="925410"/>
                  </a:lnTo>
                  <a:lnTo>
                    <a:pt x="610108" y="934961"/>
                  </a:lnTo>
                  <a:lnTo>
                    <a:pt x="558698" y="940943"/>
                  </a:lnTo>
                  <a:lnTo>
                    <a:pt x="558203" y="940943"/>
                  </a:lnTo>
                  <a:lnTo>
                    <a:pt x="508177" y="942975"/>
                  </a:lnTo>
                  <a:lnTo>
                    <a:pt x="459524" y="940943"/>
                  </a:lnTo>
                  <a:lnTo>
                    <a:pt x="411746" y="934694"/>
                  </a:lnTo>
                  <a:lnTo>
                    <a:pt x="365163" y="923950"/>
                  </a:lnTo>
                  <a:lnTo>
                    <a:pt x="320027" y="908431"/>
                  </a:lnTo>
                  <a:lnTo>
                    <a:pt x="276644" y="887844"/>
                  </a:lnTo>
                  <a:lnTo>
                    <a:pt x="235280" y="861949"/>
                  </a:lnTo>
                  <a:lnTo>
                    <a:pt x="196227" y="830440"/>
                  </a:lnTo>
                  <a:lnTo>
                    <a:pt x="159766" y="793051"/>
                  </a:lnTo>
                  <a:lnTo>
                    <a:pt x="126174" y="749528"/>
                  </a:lnTo>
                  <a:lnTo>
                    <a:pt x="100215" y="706983"/>
                  </a:lnTo>
                  <a:lnTo>
                    <a:pt x="79679" y="663257"/>
                  </a:lnTo>
                  <a:lnTo>
                    <a:pt x="64477" y="618655"/>
                  </a:lnTo>
                  <a:lnTo>
                    <a:pt x="54470" y="573519"/>
                  </a:lnTo>
                  <a:lnTo>
                    <a:pt x="49542" y="528154"/>
                  </a:lnTo>
                  <a:lnTo>
                    <a:pt x="49580" y="482892"/>
                  </a:lnTo>
                  <a:lnTo>
                    <a:pt x="54444" y="438073"/>
                  </a:lnTo>
                  <a:lnTo>
                    <a:pt x="64033" y="394004"/>
                  </a:lnTo>
                  <a:lnTo>
                    <a:pt x="78219" y="351028"/>
                  </a:lnTo>
                  <a:lnTo>
                    <a:pt x="96875" y="309460"/>
                  </a:lnTo>
                  <a:lnTo>
                    <a:pt x="119888" y="269621"/>
                  </a:lnTo>
                  <a:lnTo>
                    <a:pt x="147129" y="231851"/>
                  </a:lnTo>
                  <a:lnTo>
                    <a:pt x="178485" y="196469"/>
                  </a:lnTo>
                  <a:lnTo>
                    <a:pt x="213842" y="163791"/>
                  </a:lnTo>
                  <a:lnTo>
                    <a:pt x="253047" y="134162"/>
                  </a:lnTo>
                  <a:lnTo>
                    <a:pt x="296684" y="107734"/>
                  </a:lnTo>
                  <a:lnTo>
                    <a:pt x="342658" y="86106"/>
                  </a:lnTo>
                  <a:lnTo>
                    <a:pt x="390525" y="69278"/>
                  </a:lnTo>
                  <a:lnTo>
                    <a:pt x="439775" y="57264"/>
                  </a:lnTo>
                  <a:lnTo>
                    <a:pt x="489940" y="50050"/>
                  </a:lnTo>
                  <a:lnTo>
                    <a:pt x="540537" y="47650"/>
                  </a:lnTo>
                  <a:lnTo>
                    <a:pt x="587578" y="49720"/>
                  </a:lnTo>
                  <a:lnTo>
                    <a:pt x="634187" y="55956"/>
                  </a:lnTo>
                  <a:lnTo>
                    <a:pt x="679983" y="66357"/>
                  </a:lnTo>
                  <a:lnTo>
                    <a:pt x="724585" y="80911"/>
                  </a:lnTo>
                  <a:lnTo>
                    <a:pt x="767588" y="99618"/>
                  </a:lnTo>
                  <a:lnTo>
                    <a:pt x="808621" y="122478"/>
                  </a:lnTo>
                  <a:lnTo>
                    <a:pt x="847280" y="149504"/>
                  </a:lnTo>
                  <a:lnTo>
                    <a:pt x="883196" y="180682"/>
                  </a:lnTo>
                  <a:lnTo>
                    <a:pt x="915974" y="216027"/>
                  </a:lnTo>
                  <a:lnTo>
                    <a:pt x="946785" y="258356"/>
                  </a:lnTo>
                  <a:lnTo>
                    <a:pt x="972108" y="304279"/>
                  </a:lnTo>
                  <a:lnTo>
                    <a:pt x="991743" y="353009"/>
                  </a:lnTo>
                  <a:lnTo>
                    <a:pt x="1005497" y="403758"/>
                  </a:lnTo>
                  <a:lnTo>
                    <a:pt x="1013206" y="455726"/>
                  </a:lnTo>
                  <a:lnTo>
                    <a:pt x="1014666" y="508152"/>
                  </a:lnTo>
                  <a:lnTo>
                    <a:pt x="1014666" y="285432"/>
                  </a:lnTo>
                  <a:lnTo>
                    <a:pt x="974737" y="215760"/>
                  </a:lnTo>
                  <a:lnTo>
                    <a:pt x="942619" y="174955"/>
                  </a:lnTo>
                  <a:lnTo>
                    <a:pt x="906907" y="138391"/>
                  </a:lnTo>
                  <a:lnTo>
                    <a:pt x="867981" y="106083"/>
                  </a:lnTo>
                  <a:lnTo>
                    <a:pt x="826262" y="78028"/>
                  </a:lnTo>
                  <a:lnTo>
                    <a:pt x="782116" y="54241"/>
                  </a:lnTo>
                  <a:lnTo>
                    <a:pt x="766483" y="47650"/>
                  </a:lnTo>
                  <a:lnTo>
                    <a:pt x="735952" y="34759"/>
                  </a:lnTo>
                  <a:lnTo>
                    <a:pt x="688162" y="19570"/>
                  </a:lnTo>
                  <a:lnTo>
                    <a:pt x="639140" y="8699"/>
                  </a:lnTo>
                  <a:lnTo>
                    <a:pt x="589267" y="2171"/>
                  </a:lnTo>
                  <a:lnTo>
                    <a:pt x="538949" y="0"/>
                  </a:lnTo>
                  <a:lnTo>
                    <a:pt x="486587" y="2362"/>
                  </a:lnTo>
                  <a:lnTo>
                    <a:pt x="434581" y="9461"/>
                  </a:lnTo>
                  <a:lnTo>
                    <a:pt x="383400" y="21323"/>
                  </a:lnTo>
                  <a:lnTo>
                    <a:pt x="333476" y="37947"/>
                  </a:lnTo>
                  <a:lnTo>
                    <a:pt x="285242" y="59359"/>
                  </a:lnTo>
                  <a:lnTo>
                    <a:pt x="239153" y="85585"/>
                  </a:lnTo>
                  <a:lnTo>
                    <a:pt x="200748" y="112471"/>
                  </a:lnTo>
                  <a:lnTo>
                    <a:pt x="165354" y="142049"/>
                  </a:lnTo>
                  <a:lnTo>
                    <a:pt x="133096" y="174078"/>
                  </a:lnTo>
                  <a:lnTo>
                    <a:pt x="104051" y="208318"/>
                  </a:lnTo>
                  <a:lnTo>
                    <a:pt x="78346" y="244551"/>
                  </a:lnTo>
                  <a:lnTo>
                    <a:pt x="56083" y="282536"/>
                  </a:lnTo>
                  <a:lnTo>
                    <a:pt x="37363" y="322033"/>
                  </a:lnTo>
                  <a:lnTo>
                    <a:pt x="22288" y="362826"/>
                  </a:lnTo>
                  <a:lnTo>
                    <a:pt x="10972" y="404672"/>
                  </a:lnTo>
                  <a:lnTo>
                    <a:pt x="3505" y="447332"/>
                  </a:lnTo>
                  <a:lnTo>
                    <a:pt x="0" y="490588"/>
                  </a:lnTo>
                  <a:lnTo>
                    <a:pt x="495" y="528154"/>
                  </a:lnTo>
                  <a:lnTo>
                    <a:pt x="571" y="534187"/>
                  </a:lnTo>
                  <a:lnTo>
                    <a:pt x="5308" y="577926"/>
                  </a:lnTo>
                  <a:lnTo>
                    <a:pt x="14325" y="621538"/>
                  </a:lnTo>
                  <a:lnTo>
                    <a:pt x="27724" y="664819"/>
                  </a:lnTo>
                  <a:lnTo>
                    <a:pt x="45605" y="707504"/>
                  </a:lnTo>
                  <a:lnTo>
                    <a:pt x="68160" y="749528"/>
                  </a:lnTo>
                  <a:lnTo>
                    <a:pt x="95872" y="790702"/>
                  </a:lnTo>
                  <a:lnTo>
                    <a:pt x="127482" y="828586"/>
                  </a:lnTo>
                  <a:lnTo>
                    <a:pt x="162521" y="862939"/>
                  </a:lnTo>
                  <a:lnTo>
                    <a:pt x="200634" y="893673"/>
                  </a:lnTo>
                  <a:lnTo>
                    <a:pt x="241401" y="920648"/>
                  </a:lnTo>
                  <a:lnTo>
                    <a:pt x="284454" y="943775"/>
                  </a:lnTo>
                  <a:lnTo>
                    <a:pt x="329425" y="962952"/>
                  </a:lnTo>
                  <a:lnTo>
                    <a:pt x="375907" y="978052"/>
                  </a:lnTo>
                  <a:lnTo>
                    <a:pt x="423545" y="988961"/>
                  </a:lnTo>
                  <a:lnTo>
                    <a:pt x="471932" y="995603"/>
                  </a:lnTo>
                  <a:lnTo>
                    <a:pt x="520687" y="997839"/>
                  </a:lnTo>
                  <a:lnTo>
                    <a:pt x="572033" y="995311"/>
                  </a:lnTo>
                  <a:lnTo>
                    <a:pt x="622935" y="987653"/>
                  </a:lnTo>
                  <a:lnTo>
                    <a:pt x="672934" y="974750"/>
                  </a:lnTo>
                  <a:lnTo>
                    <a:pt x="721601" y="956462"/>
                  </a:lnTo>
                  <a:lnTo>
                    <a:pt x="768464" y="932662"/>
                  </a:lnTo>
                  <a:lnTo>
                    <a:pt x="778129" y="954938"/>
                  </a:lnTo>
                  <a:lnTo>
                    <a:pt x="808736" y="1015707"/>
                  </a:lnTo>
                  <a:lnTo>
                    <a:pt x="829106" y="1052728"/>
                  </a:lnTo>
                  <a:lnTo>
                    <a:pt x="852474" y="1093190"/>
                  </a:lnTo>
                  <a:lnTo>
                    <a:pt x="878535" y="1136370"/>
                  </a:lnTo>
                  <a:lnTo>
                    <a:pt x="907008" y="1181531"/>
                  </a:lnTo>
                  <a:lnTo>
                    <a:pt x="937615" y="1227924"/>
                  </a:lnTo>
                  <a:lnTo>
                    <a:pt x="970038" y="1274826"/>
                  </a:lnTo>
                  <a:lnTo>
                    <a:pt x="1004011" y="1321511"/>
                  </a:lnTo>
                  <a:lnTo>
                    <a:pt x="1039241" y="1367231"/>
                  </a:lnTo>
                  <a:lnTo>
                    <a:pt x="1075436" y="1411262"/>
                  </a:lnTo>
                  <a:lnTo>
                    <a:pt x="1112304" y="1452854"/>
                  </a:lnTo>
                  <a:lnTo>
                    <a:pt x="1149553" y="1491284"/>
                  </a:lnTo>
                  <a:lnTo>
                    <a:pt x="1186903" y="1525828"/>
                  </a:lnTo>
                  <a:lnTo>
                    <a:pt x="1224064" y="1555724"/>
                  </a:lnTo>
                  <a:lnTo>
                    <a:pt x="1260729" y="1580261"/>
                  </a:lnTo>
                  <a:lnTo>
                    <a:pt x="1296631" y="1598701"/>
                  </a:lnTo>
                  <a:lnTo>
                    <a:pt x="1364945" y="1614335"/>
                  </a:lnTo>
                  <a:lnTo>
                    <a:pt x="1381696" y="1613192"/>
                  </a:lnTo>
                  <a:lnTo>
                    <a:pt x="1397952" y="1609725"/>
                  </a:lnTo>
                  <a:lnTo>
                    <a:pt x="1413700" y="1603832"/>
                  </a:lnTo>
                  <a:lnTo>
                    <a:pt x="1428877" y="1595412"/>
                  </a:lnTo>
                  <a:lnTo>
                    <a:pt x="1430985" y="1596136"/>
                  </a:lnTo>
                  <a:lnTo>
                    <a:pt x="1433245" y="1596605"/>
                  </a:lnTo>
                  <a:lnTo>
                    <a:pt x="1439659" y="1596605"/>
                  </a:lnTo>
                  <a:lnTo>
                    <a:pt x="1443609" y="1595412"/>
                  </a:lnTo>
                  <a:lnTo>
                    <a:pt x="1443863" y="1595412"/>
                  </a:lnTo>
                  <a:lnTo>
                    <a:pt x="1448396" y="1591970"/>
                  </a:lnTo>
                  <a:lnTo>
                    <a:pt x="1484287" y="1556753"/>
                  </a:lnTo>
                  <a:lnTo>
                    <a:pt x="1488592" y="1548155"/>
                  </a:lnTo>
                  <a:lnTo>
                    <a:pt x="1503349" y="1518602"/>
                  </a:lnTo>
                  <a:lnTo>
                    <a:pt x="1504683" y="1507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27894" y="2082635"/>
              <a:ext cx="174332" cy="291261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8244858" y="-1"/>
            <a:ext cx="405130" cy="545465"/>
          </a:xfrm>
          <a:custGeom>
            <a:avLst/>
            <a:gdLst/>
            <a:ahLst/>
            <a:cxnLst/>
            <a:rect l="l" t="t" r="r" b="b"/>
            <a:pathLst>
              <a:path w="405129" h="545465">
                <a:moveTo>
                  <a:pt x="46713" y="0"/>
                </a:moveTo>
                <a:lnTo>
                  <a:pt x="0" y="0"/>
                </a:lnTo>
                <a:lnTo>
                  <a:pt x="31167" y="124479"/>
                </a:lnTo>
                <a:lnTo>
                  <a:pt x="54831" y="218683"/>
                </a:lnTo>
                <a:lnTo>
                  <a:pt x="66505" y="270194"/>
                </a:lnTo>
                <a:lnTo>
                  <a:pt x="77420" y="324304"/>
                </a:lnTo>
                <a:lnTo>
                  <a:pt x="88683" y="378972"/>
                </a:lnTo>
                <a:lnTo>
                  <a:pt x="101601" y="433043"/>
                </a:lnTo>
                <a:lnTo>
                  <a:pt x="117432" y="485144"/>
                </a:lnTo>
                <a:lnTo>
                  <a:pt x="137432" y="533897"/>
                </a:lnTo>
                <a:lnTo>
                  <a:pt x="161035" y="545340"/>
                </a:lnTo>
                <a:lnTo>
                  <a:pt x="164102" y="545340"/>
                </a:lnTo>
                <a:lnTo>
                  <a:pt x="216119" y="539101"/>
                </a:lnTo>
                <a:lnTo>
                  <a:pt x="269817" y="523966"/>
                </a:lnTo>
                <a:lnTo>
                  <a:pt x="322658" y="505306"/>
                </a:lnTo>
                <a:lnTo>
                  <a:pt x="372103" y="488495"/>
                </a:lnTo>
                <a:lnTo>
                  <a:pt x="373093" y="488101"/>
                </a:lnTo>
                <a:lnTo>
                  <a:pt x="374020" y="487568"/>
                </a:lnTo>
                <a:lnTo>
                  <a:pt x="374948" y="486971"/>
                </a:lnTo>
                <a:lnTo>
                  <a:pt x="385417" y="486971"/>
                </a:lnTo>
                <a:lnTo>
                  <a:pt x="391318" y="485807"/>
                </a:lnTo>
                <a:lnTo>
                  <a:pt x="395585" y="482932"/>
                </a:lnTo>
                <a:lnTo>
                  <a:pt x="222535" y="482932"/>
                </a:lnTo>
                <a:lnTo>
                  <a:pt x="212644" y="482440"/>
                </a:lnTo>
                <a:lnTo>
                  <a:pt x="160616" y="445290"/>
                </a:lnTo>
                <a:lnTo>
                  <a:pt x="142195" y="399300"/>
                </a:lnTo>
                <a:lnTo>
                  <a:pt x="128830" y="345524"/>
                </a:lnTo>
                <a:lnTo>
                  <a:pt x="118809" y="293387"/>
                </a:lnTo>
                <a:lnTo>
                  <a:pt x="110419" y="252313"/>
                </a:lnTo>
                <a:lnTo>
                  <a:pt x="46713" y="0"/>
                </a:lnTo>
                <a:close/>
              </a:path>
              <a:path w="405129" h="545465">
                <a:moveTo>
                  <a:pt x="385417" y="486971"/>
                </a:moveTo>
                <a:lnTo>
                  <a:pt x="374948" y="486971"/>
                </a:lnTo>
                <a:lnTo>
                  <a:pt x="377236" y="487568"/>
                </a:lnTo>
                <a:lnTo>
                  <a:pt x="377512" y="487568"/>
                </a:lnTo>
                <a:lnTo>
                  <a:pt x="379177" y="487771"/>
                </a:lnTo>
                <a:lnTo>
                  <a:pt x="381361" y="487771"/>
                </a:lnTo>
                <a:lnTo>
                  <a:pt x="385417" y="486971"/>
                </a:lnTo>
                <a:close/>
              </a:path>
              <a:path w="405129" h="545465">
                <a:moveTo>
                  <a:pt x="276434" y="0"/>
                </a:moveTo>
                <a:lnTo>
                  <a:pt x="227764" y="0"/>
                </a:lnTo>
                <a:lnTo>
                  <a:pt x="254760" y="97935"/>
                </a:lnTo>
                <a:lnTo>
                  <a:pt x="268547" y="147734"/>
                </a:lnTo>
                <a:lnTo>
                  <a:pt x="282387" y="197518"/>
                </a:lnTo>
                <a:lnTo>
                  <a:pt x="296290" y="247283"/>
                </a:lnTo>
                <a:lnTo>
                  <a:pt x="310269" y="297024"/>
                </a:lnTo>
                <a:lnTo>
                  <a:pt x="324335" y="346739"/>
                </a:lnTo>
                <a:lnTo>
                  <a:pt x="338499" y="396425"/>
                </a:lnTo>
                <a:lnTo>
                  <a:pt x="352773" y="446077"/>
                </a:lnTo>
                <a:lnTo>
                  <a:pt x="288821" y="469243"/>
                </a:lnTo>
                <a:lnTo>
                  <a:pt x="254974" y="478951"/>
                </a:lnTo>
                <a:lnTo>
                  <a:pt x="222535" y="482932"/>
                </a:lnTo>
                <a:lnTo>
                  <a:pt x="395585" y="482932"/>
                </a:lnTo>
                <a:lnTo>
                  <a:pt x="399641" y="480200"/>
                </a:lnTo>
                <a:lnTo>
                  <a:pt x="404551" y="471381"/>
                </a:lnTo>
                <a:lnTo>
                  <a:pt x="404272" y="459780"/>
                </a:lnTo>
                <a:lnTo>
                  <a:pt x="391489" y="412345"/>
                </a:lnTo>
                <a:lnTo>
                  <a:pt x="378570" y="364937"/>
                </a:lnTo>
                <a:lnTo>
                  <a:pt x="365536" y="317554"/>
                </a:lnTo>
                <a:lnTo>
                  <a:pt x="352465" y="270416"/>
                </a:lnTo>
                <a:lnTo>
                  <a:pt x="339191" y="222853"/>
                </a:lnTo>
                <a:lnTo>
                  <a:pt x="325918" y="175529"/>
                </a:lnTo>
                <a:lnTo>
                  <a:pt x="276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2930" y="0"/>
            <a:ext cx="1015365" cy="833755"/>
          </a:xfrm>
          <a:custGeom>
            <a:avLst/>
            <a:gdLst/>
            <a:ahLst/>
            <a:cxnLst/>
            <a:rect l="l" t="t" r="r" b="b"/>
            <a:pathLst>
              <a:path w="1015365" h="833755">
                <a:moveTo>
                  <a:pt x="500697" y="125780"/>
                </a:moveTo>
                <a:lnTo>
                  <a:pt x="496328" y="119888"/>
                </a:lnTo>
                <a:lnTo>
                  <a:pt x="473265" y="95377"/>
                </a:lnTo>
                <a:lnTo>
                  <a:pt x="450329" y="77889"/>
                </a:lnTo>
                <a:lnTo>
                  <a:pt x="450329" y="133388"/>
                </a:lnTo>
                <a:lnTo>
                  <a:pt x="425627" y="161429"/>
                </a:lnTo>
                <a:lnTo>
                  <a:pt x="396252" y="188201"/>
                </a:lnTo>
                <a:lnTo>
                  <a:pt x="366268" y="213829"/>
                </a:lnTo>
                <a:lnTo>
                  <a:pt x="339686" y="238493"/>
                </a:lnTo>
                <a:lnTo>
                  <a:pt x="324586" y="192278"/>
                </a:lnTo>
                <a:lnTo>
                  <a:pt x="308737" y="146710"/>
                </a:lnTo>
                <a:lnTo>
                  <a:pt x="292773" y="101346"/>
                </a:lnTo>
                <a:lnTo>
                  <a:pt x="277342" y="55791"/>
                </a:lnTo>
                <a:lnTo>
                  <a:pt x="263055" y="9690"/>
                </a:lnTo>
                <a:lnTo>
                  <a:pt x="334987" y="58267"/>
                </a:lnTo>
                <a:lnTo>
                  <a:pt x="362800" y="75590"/>
                </a:lnTo>
                <a:lnTo>
                  <a:pt x="393306" y="93535"/>
                </a:lnTo>
                <a:lnTo>
                  <a:pt x="423494" y="112636"/>
                </a:lnTo>
                <a:lnTo>
                  <a:pt x="450329" y="133388"/>
                </a:lnTo>
                <a:lnTo>
                  <a:pt x="450329" y="77889"/>
                </a:lnTo>
                <a:lnTo>
                  <a:pt x="445566" y="74244"/>
                </a:lnTo>
                <a:lnTo>
                  <a:pt x="387591" y="36499"/>
                </a:lnTo>
                <a:lnTo>
                  <a:pt x="348703" y="9690"/>
                </a:lnTo>
                <a:lnTo>
                  <a:pt x="334568" y="0"/>
                </a:lnTo>
                <a:lnTo>
                  <a:pt x="208686" y="0"/>
                </a:lnTo>
                <a:lnTo>
                  <a:pt x="224116" y="63334"/>
                </a:lnTo>
                <a:lnTo>
                  <a:pt x="239179" y="115608"/>
                </a:lnTo>
                <a:lnTo>
                  <a:pt x="256946" y="166865"/>
                </a:lnTo>
                <a:lnTo>
                  <a:pt x="278003" y="216115"/>
                </a:lnTo>
                <a:lnTo>
                  <a:pt x="302958" y="262318"/>
                </a:lnTo>
                <a:lnTo>
                  <a:pt x="313944" y="272237"/>
                </a:lnTo>
                <a:lnTo>
                  <a:pt x="328231" y="272237"/>
                </a:lnTo>
                <a:lnTo>
                  <a:pt x="335775" y="268541"/>
                </a:lnTo>
                <a:lnTo>
                  <a:pt x="339750" y="262318"/>
                </a:lnTo>
                <a:lnTo>
                  <a:pt x="343192" y="265493"/>
                </a:lnTo>
                <a:lnTo>
                  <a:pt x="347484" y="267081"/>
                </a:lnTo>
                <a:lnTo>
                  <a:pt x="355968" y="267081"/>
                </a:lnTo>
                <a:lnTo>
                  <a:pt x="360006" y="265696"/>
                </a:lnTo>
                <a:lnTo>
                  <a:pt x="363308" y="262851"/>
                </a:lnTo>
                <a:lnTo>
                  <a:pt x="364007" y="262318"/>
                </a:lnTo>
                <a:lnTo>
                  <a:pt x="394881" y="238493"/>
                </a:lnTo>
                <a:lnTo>
                  <a:pt x="435140" y="206997"/>
                </a:lnTo>
                <a:lnTo>
                  <a:pt x="469430" y="175628"/>
                </a:lnTo>
                <a:lnTo>
                  <a:pt x="496328" y="141465"/>
                </a:lnTo>
                <a:lnTo>
                  <a:pt x="500037" y="135648"/>
                </a:lnTo>
                <a:lnTo>
                  <a:pt x="500697" y="125780"/>
                </a:lnTo>
                <a:close/>
              </a:path>
              <a:path w="1015365" h="833755">
                <a:moveTo>
                  <a:pt x="1014857" y="270471"/>
                </a:moveTo>
                <a:lnTo>
                  <a:pt x="926477" y="189141"/>
                </a:lnTo>
                <a:lnTo>
                  <a:pt x="845959" y="128879"/>
                </a:lnTo>
                <a:lnTo>
                  <a:pt x="764781" y="69545"/>
                </a:lnTo>
                <a:lnTo>
                  <a:pt x="682942" y="11137"/>
                </a:lnTo>
                <a:lnTo>
                  <a:pt x="667054" y="0"/>
                </a:lnTo>
                <a:lnTo>
                  <a:pt x="578345" y="0"/>
                </a:lnTo>
                <a:lnTo>
                  <a:pt x="634568" y="38874"/>
                </a:lnTo>
                <a:lnTo>
                  <a:pt x="715162" y="95910"/>
                </a:lnTo>
                <a:lnTo>
                  <a:pt x="795058" y="153911"/>
                </a:lnTo>
                <a:lnTo>
                  <a:pt x="874255" y="212890"/>
                </a:lnTo>
                <a:lnTo>
                  <a:pt x="952754" y="272834"/>
                </a:lnTo>
                <a:lnTo>
                  <a:pt x="922286" y="299643"/>
                </a:lnTo>
                <a:lnTo>
                  <a:pt x="887755" y="328345"/>
                </a:lnTo>
                <a:lnTo>
                  <a:pt x="852970" y="351269"/>
                </a:lnTo>
                <a:lnTo>
                  <a:pt x="821791" y="360730"/>
                </a:lnTo>
                <a:lnTo>
                  <a:pt x="788924" y="350227"/>
                </a:lnTo>
                <a:lnTo>
                  <a:pt x="752182" y="325386"/>
                </a:lnTo>
                <a:lnTo>
                  <a:pt x="721283" y="300113"/>
                </a:lnTo>
                <a:lnTo>
                  <a:pt x="716470" y="296176"/>
                </a:lnTo>
                <a:lnTo>
                  <a:pt x="686714" y="272580"/>
                </a:lnTo>
                <a:lnTo>
                  <a:pt x="667524" y="259638"/>
                </a:lnTo>
                <a:lnTo>
                  <a:pt x="651471" y="250266"/>
                </a:lnTo>
                <a:lnTo>
                  <a:pt x="637336" y="244475"/>
                </a:lnTo>
                <a:lnTo>
                  <a:pt x="624243" y="242531"/>
                </a:lnTo>
                <a:lnTo>
                  <a:pt x="612533" y="244106"/>
                </a:lnTo>
                <a:lnTo>
                  <a:pt x="533958" y="294576"/>
                </a:lnTo>
                <a:lnTo>
                  <a:pt x="493877" y="324573"/>
                </a:lnTo>
                <a:lnTo>
                  <a:pt x="456285" y="358787"/>
                </a:lnTo>
                <a:lnTo>
                  <a:pt x="428053" y="397192"/>
                </a:lnTo>
                <a:lnTo>
                  <a:pt x="416052" y="439813"/>
                </a:lnTo>
                <a:lnTo>
                  <a:pt x="422097" y="482320"/>
                </a:lnTo>
                <a:lnTo>
                  <a:pt x="439915" y="527265"/>
                </a:lnTo>
                <a:lnTo>
                  <a:pt x="464934" y="572274"/>
                </a:lnTo>
                <a:lnTo>
                  <a:pt x="492582" y="614997"/>
                </a:lnTo>
                <a:lnTo>
                  <a:pt x="518236" y="653059"/>
                </a:lnTo>
                <a:lnTo>
                  <a:pt x="517372" y="653389"/>
                </a:lnTo>
                <a:lnTo>
                  <a:pt x="469188" y="688936"/>
                </a:lnTo>
                <a:lnTo>
                  <a:pt x="423392" y="724535"/>
                </a:lnTo>
                <a:lnTo>
                  <a:pt x="403491" y="739089"/>
                </a:lnTo>
                <a:lnTo>
                  <a:pt x="382524" y="754126"/>
                </a:lnTo>
                <a:lnTo>
                  <a:pt x="362521" y="770318"/>
                </a:lnTo>
                <a:lnTo>
                  <a:pt x="345503" y="788339"/>
                </a:lnTo>
                <a:lnTo>
                  <a:pt x="328676" y="739749"/>
                </a:lnTo>
                <a:lnTo>
                  <a:pt x="311353" y="691705"/>
                </a:lnTo>
                <a:lnTo>
                  <a:pt x="293268" y="643140"/>
                </a:lnTo>
                <a:lnTo>
                  <a:pt x="274929" y="595058"/>
                </a:lnTo>
                <a:lnTo>
                  <a:pt x="256324" y="547052"/>
                </a:lnTo>
                <a:lnTo>
                  <a:pt x="218846" y="451180"/>
                </a:lnTo>
                <a:lnTo>
                  <a:pt x="200202" y="403237"/>
                </a:lnTo>
                <a:lnTo>
                  <a:pt x="181787" y="355219"/>
                </a:lnTo>
                <a:lnTo>
                  <a:pt x="163715" y="307124"/>
                </a:lnTo>
                <a:lnTo>
                  <a:pt x="145084" y="256374"/>
                </a:lnTo>
                <a:lnTo>
                  <a:pt x="126657" y="205562"/>
                </a:lnTo>
                <a:lnTo>
                  <a:pt x="108445" y="154686"/>
                </a:lnTo>
                <a:lnTo>
                  <a:pt x="90449" y="103733"/>
                </a:lnTo>
                <a:lnTo>
                  <a:pt x="72656" y="52717"/>
                </a:lnTo>
                <a:lnTo>
                  <a:pt x="55587" y="7569"/>
                </a:lnTo>
                <a:lnTo>
                  <a:pt x="52705" y="0"/>
                </a:lnTo>
                <a:lnTo>
                  <a:pt x="0" y="0"/>
                </a:lnTo>
                <a:lnTo>
                  <a:pt x="13284" y="40220"/>
                </a:lnTo>
                <a:lnTo>
                  <a:pt x="29032" y="87617"/>
                </a:lnTo>
                <a:lnTo>
                  <a:pt x="44843" y="134734"/>
                </a:lnTo>
                <a:lnTo>
                  <a:pt x="60833" y="181851"/>
                </a:lnTo>
                <a:lnTo>
                  <a:pt x="77050" y="228930"/>
                </a:lnTo>
                <a:lnTo>
                  <a:pt x="93522" y="275945"/>
                </a:lnTo>
                <a:lnTo>
                  <a:pt x="110286" y="322872"/>
                </a:lnTo>
                <a:lnTo>
                  <a:pt x="127355" y="369671"/>
                </a:lnTo>
                <a:lnTo>
                  <a:pt x="144780" y="416331"/>
                </a:lnTo>
                <a:lnTo>
                  <a:pt x="162585" y="462826"/>
                </a:lnTo>
                <a:lnTo>
                  <a:pt x="180797" y="509117"/>
                </a:lnTo>
                <a:lnTo>
                  <a:pt x="199453" y="555167"/>
                </a:lnTo>
                <a:lnTo>
                  <a:pt x="218592" y="600976"/>
                </a:lnTo>
                <a:lnTo>
                  <a:pt x="238239" y="646493"/>
                </a:lnTo>
                <a:lnTo>
                  <a:pt x="258419" y="691705"/>
                </a:lnTo>
                <a:lnTo>
                  <a:pt x="279184" y="736574"/>
                </a:lnTo>
                <a:lnTo>
                  <a:pt x="300545" y="781088"/>
                </a:lnTo>
                <a:lnTo>
                  <a:pt x="322541" y="825207"/>
                </a:lnTo>
                <a:lnTo>
                  <a:pt x="330619" y="833412"/>
                </a:lnTo>
                <a:lnTo>
                  <a:pt x="343979" y="833412"/>
                </a:lnTo>
                <a:lnTo>
                  <a:pt x="352386" y="827849"/>
                </a:lnTo>
                <a:lnTo>
                  <a:pt x="353974" y="819708"/>
                </a:lnTo>
                <a:lnTo>
                  <a:pt x="379488" y="809421"/>
                </a:lnTo>
                <a:lnTo>
                  <a:pt x="403885" y="793584"/>
                </a:lnTo>
                <a:lnTo>
                  <a:pt x="410603" y="788339"/>
                </a:lnTo>
                <a:lnTo>
                  <a:pt x="449211" y="758101"/>
                </a:lnTo>
                <a:lnTo>
                  <a:pt x="495935" y="723633"/>
                </a:lnTo>
                <a:lnTo>
                  <a:pt x="519137" y="706183"/>
                </a:lnTo>
                <a:lnTo>
                  <a:pt x="546620" y="684822"/>
                </a:lnTo>
                <a:lnTo>
                  <a:pt x="549135" y="679272"/>
                </a:lnTo>
                <a:lnTo>
                  <a:pt x="548665" y="673379"/>
                </a:lnTo>
                <a:lnTo>
                  <a:pt x="554253" y="670521"/>
                </a:lnTo>
                <a:lnTo>
                  <a:pt x="558355" y="666089"/>
                </a:lnTo>
                <a:lnTo>
                  <a:pt x="560197" y="660298"/>
                </a:lnTo>
                <a:lnTo>
                  <a:pt x="559130" y="654189"/>
                </a:lnTo>
                <a:lnTo>
                  <a:pt x="559066" y="653783"/>
                </a:lnTo>
                <a:lnTo>
                  <a:pt x="558990" y="653389"/>
                </a:lnTo>
                <a:lnTo>
                  <a:pt x="538378" y="609282"/>
                </a:lnTo>
                <a:lnTo>
                  <a:pt x="515505" y="564210"/>
                </a:lnTo>
                <a:lnTo>
                  <a:pt x="496316" y="518693"/>
                </a:lnTo>
                <a:lnTo>
                  <a:pt x="486727" y="473265"/>
                </a:lnTo>
                <a:lnTo>
                  <a:pt x="492683" y="428434"/>
                </a:lnTo>
                <a:lnTo>
                  <a:pt x="509308" y="392925"/>
                </a:lnTo>
                <a:lnTo>
                  <a:pt x="558355" y="338201"/>
                </a:lnTo>
                <a:lnTo>
                  <a:pt x="590892" y="314807"/>
                </a:lnTo>
                <a:lnTo>
                  <a:pt x="629018" y="300113"/>
                </a:lnTo>
                <a:lnTo>
                  <a:pt x="643547" y="303034"/>
                </a:lnTo>
                <a:lnTo>
                  <a:pt x="657783" y="311023"/>
                </a:lnTo>
                <a:lnTo>
                  <a:pt x="692607" y="337375"/>
                </a:lnTo>
                <a:lnTo>
                  <a:pt x="753211" y="386156"/>
                </a:lnTo>
                <a:lnTo>
                  <a:pt x="787552" y="408216"/>
                </a:lnTo>
                <a:lnTo>
                  <a:pt x="820597" y="417715"/>
                </a:lnTo>
                <a:lnTo>
                  <a:pt x="821397" y="417715"/>
                </a:lnTo>
                <a:lnTo>
                  <a:pt x="865898" y="404190"/>
                </a:lnTo>
                <a:lnTo>
                  <a:pt x="912241" y="372135"/>
                </a:lnTo>
                <a:lnTo>
                  <a:pt x="925385" y="360730"/>
                </a:lnTo>
                <a:lnTo>
                  <a:pt x="955789" y="334314"/>
                </a:lnTo>
                <a:lnTo>
                  <a:pt x="991781" y="303555"/>
                </a:lnTo>
                <a:lnTo>
                  <a:pt x="997089" y="299643"/>
                </a:lnTo>
                <a:lnTo>
                  <a:pt x="1000607" y="294081"/>
                </a:lnTo>
                <a:lnTo>
                  <a:pt x="1001852" y="287794"/>
                </a:lnTo>
                <a:lnTo>
                  <a:pt x="1010323" y="280174"/>
                </a:lnTo>
                <a:lnTo>
                  <a:pt x="1014857" y="27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84008" y="0"/>
            <a:ext cx="1224280" cy="521970"/>
          </a:xfrm>
          <a:custGeom>
            <a:avLst/>
            <a:gdLst/>
            <a:ahLst/>
            <a:cxnLst/>
            <a:rect l="l" t="t" r="r" b="b"/>
            <a:pathLst>
              <a:path w="1224279" h="521970">
                <a:moveTo>
                  <a:pt x="113368" y="405169"/>
                </a:moveTo>
                <a:lnTo>
                  <a:pt x="18816" y="405169"/>
                </a:lnTo>
                <a:lnTo>
                  <a:pt x="19487" y="411182"/>
                </a:lnTo>
                <a:lnTo>
                  <a:pt x="19540" y="411659"/>
                </a:lnTo>
                <a:lnTo>
                  <a:pt x="75487" y="442476"/>
                </a:lnTo>
                <a:lnTo>
                  <a:pt x="121059" y="460951"/>
                </a:lnTo>
                <a:lnTo>
                  <a:pt x="167346" y="476995"/>
                </a:lnTo>
                <a:lnTo>
                  <a:pt x="214252" y="490597"/>
                </a:lnTo>
                <a:lnTo>
                  <a:pt x="261677" y="501747"/>
                </a:lnTo>
                <a:lnTo>
                  <a:pt x="309524" y="510436"/>
                </a:lnTo>
                <a:lnTo>
                  <a:pt x="357695" y="516654"/>
                </a:lnTo>
                <a:lnTo>
                  <a:pt x="406092" y="520392"/>
                </a:lnTo>
                <a:lnTo>
                  <a:pt x="454617" y="521641"/>
                </a:lnTo>
                <a:lnTo>
                  <a:pt x="505723" y="520253"/>
                </a:lnTo>
                <a:lnTo>
                  <a:pt x="556745" y="516083"/>
                </a:lnTo>
                <a:lnTo>
                  <a:pt x="607567" y="509118"/>
                </a:lnTo>
                <a:lnTo>
                  <a:pt x="658070" y="499348"/>
                </a:lnTo>
                <a:lnTo>
                  <a:pt x="708138" y="486760"/>
                </a:lnTo>
                <a:lnTo>
                  <a:pt x="753801" y="472542"/>
                </a:lnTo>
                <a:lnTo>
                  <a:pt x="453296" y="472542"/>
                </a:lnTo>
                <a:lnTo>
                  <a:pt x="408702" y="471343"/>
                </a:lnTo>
                <a:lnTo>
                  <a:pt x="406393" y="471343"/>
                </a:lnTo>
                <a:lnTo>
                  <a:pt x="357340" y="467379"/>
                </a:lnTo>
                <a:lnTo>
                  <a:pt x="309797" y="460951"/>
                </a:lnTo>
                <a:lnTo>
                  <a:pt x="262420" y="451935"/>
                </a:lnTo>
                <a:lnTo>
                  <a:pt x="215609" y="440379"/>
                </a:lnTo>
                <a:lnTo>
                  <a:pt x="169373" y="426278"/>
                </a:lnTo>
                <a:lnTo>
                  <a:pt x="123815" y="409640"/>
                </a:lnTo>
                <a:lnTo>
                  <a:pt x="113368" y="405169"/>
                </a:lnTo>
                <a:close/>
              </a:path>
              <a:path w="1224279" h="521970">
                <a:moveTo>
                  <a:pt x="1224093" y="0"/>
                </a:moveTo>
                <a:lnTo>
                  <a:pt x="1173791" y="0"/>
                </a:lnTo>
                <a:lnTo>
                  <a:pt x="1173547" y="9619"/>
                </a:lnTo>
                <a:lnTo>
                  <a:pt x="1173475" y="12472"/>
                </a:lnTo>
                <a:lnTo>
                  <a:pt x="1165892" y="59358"/>
                </a:lnTo>
                <a:lnTo>
                  <a:pt x="1151308" y="103922"/>
                </a:lnTo>
                <a:lnTo>
                  <a:pt x="1130445" y="146116"/>
                </a:lnTo>
                <a:lnTo>
                  <a:pt x="1104023" y="185891"/>
                </a:lnTo>
                <a:lnTo>
                  <a:pt x="1072762" y="223198"/>
                </a:lnTo>
                <a:lnTo>
                  <a:pt x="1037384" y="257990"/>
                </a:lnTo>
                <a:lnTo>
                  <a:pt x="998608" y="290216"/>
                </a:lnTo>
                <a:lnTo>
                  <a:pt x="957157" y="319830"/>
                </a:lnTo>
                <a:lnTo>
                  <a:pt x="913749" y="346782"/>
                </a:lnTo>
                <a:lnTo>
                  <a:pt x="869107" y="371024"/>
                </a:lnTo>
                <a:lnTo>
                  <a:pt x="823774" y="392580"/>
                </a:lnTo>
                <a:lnTo>
                  <a:pt x="779000" y="411182"/>
                </a:lnTo>
                <a:lnTo>
                  <a:pt x="734977" y="427001"/>
                </a:lnTo>
                <a:lnTo>
                  <a:pt x="692602" y="439916"/>
                </a:lnTo>
                <a:lnTo>
                  <a:pt x="645282" y="451692"/>
                </a:lnTo>
                <a:lnTo>
                  <a:pt x="596955" y="460951"/>
                </a:lnTo>
                <a:lnTo>
                  <a:pt x="596698" y="460951"/>
                </a:lnTo>
                <a:lnTo>
                  <a:pt x="549357" y="467379"/>
                </a:lnTo>
                <a:lnTo>
                  <a:pt x="549189" y="467379"/>
                </a:lnTo>
                <a:lnTo>
                  <a:pt x="500263" y="471343"/>
                </a:lnTo>
                <a:lnTo>
                  <a:pt x="497828" y="471343"/>
                </a:lnTo>
                <a:lnTo>
                  <a:pt x="453296" y="472542"/>
                </a:lnTo>
                <a:lnTo>
                  <a:pt x="753801" y="472542"/>
                </a:lnTo>
                <a:lnTo>
                  <a:pt x="806495" y="453086"/>
                </a:lnTo>
                <a:lnTo>
                  <a:pt x="845763" y="436024"/>
                </a:lnTo>
                <a:lnTo>
                  <a:pt x="886247" y="416119"/>
                </a:lnTo>
                <a:lnTo>
                  <a:pt x="927280" y="393475"/>
                </a:lnTo>
                <a:lnTo>
                  <a:pt x="968198" y="368195"/>
                </a:lnTo>
                <a:lnTo>
                  <a:pt x="1008335" y="340384"/>
                </a:lnTo>
                <a:lnTo>
                  <a:pt x="1047025" y="310144"/>
                </a:lnTo>
                <a:lnTo>
                  <a:pt x="1083601" y="277580"/>
                </a:lnTo>
                <a:lnTo>
                  <a:pt x="1117400" y="242795"/>
                </a:lnTo>
                <a:lnTo>
                  <a:pt x="1147753" y="205893"/>
                </a:lnTo>
                <a:lnTo>
                  <a:pt x="1173997" y="166978"/>
                </a:lnTo>
                <a:lnTo>
                  <a:pt x="1195464" y="126154"/>
                </a:lnTo>
                <a:lnTo>
                  <a:pt x="1211491" y="83524"/>
                </a:lnTo>
                <a:lnTo>
                  <a:pt x="1221409" y="39191"/>
                </a:lnTo>
                <a:lnTo>
                  <a:pt x="1224093" y="0"/>
                </a:lnTo>
                <a:close/>
              </a:path>
              <a:path w="1224279" h="521970">
                <a:moveTo>
                  <a:pt x="341683" y="0"/>
                </a:moveTo>
                <a:lnTo>
                  <a:pt x="272711" y="0"/>
                </a:lnTo>
                <a:lnTo>
                  <a:pt x="239074" y="37326"/>
                </a:lnTo>
                <a:lnTo>
                  <a:pt x="205799" y="76264"/>
                </a:lnTo>
                <a:lnTo>
                  <a:pt x="173608" y="115825"/>
                </a:lnTo>
                <a:lnTo>
                  <a:pt x="142525" y="155800"/>
                </a:lnTo>
                <a:lnTo>
                  <a:pt x="112573" y="195978"/>
                </a:lnTo>
                <a:lnTo>
                  <a:pt x="83773" y="236152"/>
                </a:lnTo>
                <a:lnTo>
                  <a:pt x="56149" y="276110"/>
                </a:lnTo>
                <a:lnTo>
                  <a:pt x="29722" y="315645"/>
                </a:lnTo>
                <a:lnTo>
                  <a:pt x="4516" y="354547"/>
                </a:lnTo>
                <a:lnTo>
                  <a:pt x="2007" y="361118"/>
                </a:lnTo>
                <a:lnTo>
                  <a:pt x="2619" y="366650"/>
                </a:lnTo>
                <a:lnTo>
                  <a:pt x="2649" y="366920"/>
                </a:lnTo>
                <a:lnTo>
                  <a:pt x="5748" y="371631"/>
                </a:lnTo>
                <a:lnTo>
                  <a:pt x="10612" y="374930"/>
                </a:lnTo>
                <a:lnTo>
                  <a:pt x="1601" y="382342"/>
                </a:lnTo>
                <a:lnTo>
                  <a:pt x="0" y="392580"/>
                </a:lnTo>
                <a:lnTo>
                  <a:pt x="4777" y="401651"/>
                </a:lnTo>
                <a:lnTo>
                  <a:pt x="14905" y="405563"/>
                </a:lnTo>
                <a:lnTo>
                  <a:pt x="16866" y="405563"/>
                </a:lnTo>
                <a:lnTo>
                  <a:pt x="18816" y="405169"/>
                </a:lnTo>
                <a:lnTo>
                  <a:pt x="113368" y="405169"/>
                </a:lnTo>
                <a:lnTo>
                  <a:pt x="79040" y="390475"/>
                </a:lnTo>
                <a:lnTo>
                  <a:pt x="128576" y="377696"/>
                </a:lnTo>
                <a:lnTo>
                  <a:pt x="168469" y="366650"/>
                </a:lnTo>
                <a:lnTo>
                  <a:pt x="33840" y="366650"/>
                </a:lnTo>
                <a:lnTo>
                  <a:pt x="94110" y="288687"/>
                </a:lnTo>
                <a:lnTo>
                  <a:pt x="124828" y="249490"/>
                </a:lnTo>
                <a:lnTo>
                  <a:pt x="156016" y="210350"/>
                </a:lnTo>
                <a:lnTo>
                  <a:pt x="187733" y="171417"/>
                </a:lnTo>
                <a:lnTo>
                  <a:pt x="220040" y="132844"/>
                </a:lnTo>
                <a:lnTo>
                  <a:pt x="252998" y="94780"/>
                </a:lnTo>
                <a:lnTo>
                  <a:pt x="286667" y="57377"/>
                </a:lnTo>
                <a:lnTo>
                  <a:pt x="321107" y="20784"/>
                </a:lnTo>
                <a:lnTo>
                  <a:pt x="341683" y="0"/>
                </a:lnTo>
                <a:close/>
              </a:path>
              <a:path w="1224279" h="521970">
                <a:moveTo>
                  <a:pt x="1008788" y="0"/>
                </a:moveTo>
                <a:lnTo>
                  <a:pt x="889544" y="0"/>
                </a:lnTo>
                <a:lnTo>
                  <a:pt x="871452" y="9619"/>
                </a:lnTo>
                <a:lnTo>
                  <a:pt x="826787" y="32758"/>
                </a:lnTo>
                <a:lnTo>
                  <a:pt x="781896" y="55422"/>
                </a:lnTo>
                <a:lnTo>
                  <a:pt x="736779" y="77628"/>
                </a:lnTo>
                <a:lnTo>
                  <a:pt x="691439" y="99391"/>
                </a:lnTo>
                <a:lnTo>
                  <a:pt x="645876" y="120729"/>
                </a:lnTo>
                <a:lnTo>
                  <a:pt x="600092" y="141657"/>
                </a:lnTo>
                <a:lnTo>
                  <a:pt x="554087" y="162190"/>
                </a:lnTo>
                <a:lnTo>
                  <a:pt x="461422" y="202140"/>
                </a:lnTo>
                <a:lnTo>
                  <a:pt x="367890" y="240706"/>
                </a:lnTo>
                <a:lnTo>
                  <a:pt x="273501" y="278018"/>
                </a:lnTo>
                <a:lnTo>
                  <a:pt x="178264" y="314203"/>
                </a:lnTo>
                <a:lnTo>
                  <a:pt x="33840" y="366650"/>
                </a:lnTo>
                <a:lnTo>
                  <a:pt x="168469" y="366650"/>
                </a:lnTo>
                <a:lnTo>
                  <a:pt x="227129" y="349487"/>
                </a:lnTo>
                <a:lnTo>
                  <a:pt x="276127" y="334098"/>
                </a:lnTo>
                <a:lnTo>
                  <a:pt x="324928" y="317880"/>
                </a:lnTo>
                <a:lnTo>
                  <a:pt x="373521" y="300856"/>
                </a:lnTo>
                <a:lnTo>
                  <a:pt x="421898" y="283045"/>
                </a:lnTo>
                <a:lnTo>
                  <a:pt x="470049" y="264468"/>
                </a:lnTo>
                <a:lnTo>
                  <a:pt x="517965" y="245147"/>
                </a:lnTo>
                <a:lnTo>
                  <a:pt x="565636" y="225102"/>
                </a:lnTo>
                <a:lnTo>
                  <a:pt x="613053" y="204354"/>
                </a:lnTo>
                <a:lnTo>
                  <a:pt x="660207" y="182925"/>
                </a:lnTo>
                <a:lnTo>
                  <a:pt x="707088" y="160834"/>
                </a:lnTo>
                <a:lnTo>
                  <a:pt x="753687" y="138104"/>
                </a:lnTo>
                <a:lnTo>
                  <a:pt x="799994" y="114754"/>
                </a:lnTo>
                <a:lnTo>
                  <a:pt x="846001" y="90806"/>
                </a:lnTo>
                <a:lnTo>
                  <a:pt x="891698" y="66281"/>
                </a:lnTo>
                <a:lnTo>
                  <a:pt x="937076" y="41200"/>
                </a:lnTo>
                <a:lnTo>
                  <a:pt x="982124" y="15583"/>
                </a:lnTo>
                <a:lnTo>
                  <a:pt x="1008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3481285" y="1133970"/>
            <a:ext cx="1659255" cy="1188720"/>
            <a:chOff x="3481285" y="1133970"/>
            <a:chExt cx="1659255" cy="1188720"/>
          </a:xfrm>
        </p:grpSpPr>
        <p:sp>
          <p:nvSpPr>
            <p:cNvPr id="35" name="object 35"/>
            <p:cNvSpPr/>
            <p:nvPr/>
          </p:nvSpPr>
          <p:spPr>
            <a:xfrm>
              <a:off x="3510546" y="1133970"/>
              <a:ext cx="1630045" cy="1188720"/>
            </a:xfrm>
            <a:custGeom>
              <a:avLst/>
              <a:gdLst/>
              <a:ahLst/>
              <a:cxnLst/>
              <a:rect l="l" t="t" r="r" b="b"/>
              <a:pathLst>
                <a:path w="1630045" h="1188720">
                  <a:moveTo>
                    <a:pt x="1273987" y="679450"/>
                  </a:moveTo>
                  <a:lnTo>
                    <a:pt x="1272578" y="635622"/>
                  </a:lnTo>
                  <a:lnTo>
                    <a:pt x="1268717" y="591185"/>
                  </a:lnTo>
                  <a:lnTo>
                    <a:pt x="1262214" y="547916"/>
                  </a:lnTo>
                  <a:lnTo>
                    <a:pt x="1252804" y="506171"/>
                  </a:lnTo>
                  <a:lnTo>
                    <a:pt x="1240231" y="466305"/>
                  </a:lnTo>
                  <a:lnTo>
                    <a:pt x="1226908" y="434886"/>
                  </a:lnTo>
                  <a:lnTo>
                    <a:pt x="1226908" y="699528"/>
                  </a:lnTo>
                  <a:lnTo>
                    <a:pt x="1225588" y="737323"/>
                  </a:lnTo>
                  <a:lnTo>
                    <a:pt x="1225537" y="738949"/>
                  </a:lnTo>
                  <a:lnTo>
                    <a:pt x="1225423" y="742035"/>
                  </a:lnTo>
                  <a:lnTo>
                    <a:pt x="1222032" y="787844"/>
                  </a:lnTo>
                  <a:lnTo>
                    <a:pt x="1197800" y="782078"/>
                  </a:lnTo>
                  <a:lnTo>
                    <a:pt x="1172730" y="778027"/>
                  </a:lnTo>
                  <a:lnTo>
                    <a:pt x="1147940" y="774649"/>
                  </a:lnTo>
                  <a:lnTo>
                    <a:pt x="1124546" y="770902"/>
                  </a:lnTo>
                  <a:lnTo>
                    <a:pt x="692492" y="690194"/>
                  </a:lnTo>
                  <a:lnTo>
                    <a:pt x="536460" y="663905"/>
                  </a:lnTo>
                  <a:lnTo>
                    <a:pt x="484339" y="655878"/>
                  </a:lnTo>
                  <a:lnTo>
                    <a:pt x="496570" y="609612"/>
                  </a:lnTo>
                  <a:lnTo>
                    <a:pt x="512673" y="565238"/>
                  </a:lnTo>
                  <a:lnTo>
                    <a:pt x="532498" y="523074"/>
                  </a:lnTo>
                  <a:lnTo>
                    <a:pt x="555904" y="483450"/>
                  </a:lnTo>
                  <a:lnTo>
                    <a:pt x="582739" y="446659"/>
                  </a:lnTo>
                  <a:lnTo>
                    <a:pt x="612851" y="413016"/>
                  </a:lnTo>
                  <a:lnTo>
                    <a:pt x="646087" y="382841"/>
                  </a:lnTo>
                  <a:lnTo>
                    <a:pt x="682320" y="356463"/>
                  </a:lnTo>
                  <a:lnTo>
                    <a:pt x="721385" y="334162"/>
                  </a:lnTo>
                  <a:lnTo>
                    <a:pt x="763143" y="316280"/>
                  </a:lnTo>
                  <a:lnTo>
                    <a:pt x="807427" y="303110"/>
                  </a:lnTo>
                  <a:lnTo>
                    <a:pt x="854113" y="294982"/>
                  </a:lnTo>
                  <a:lnTo>
                    <a:pt x="903046" y="292201"/>
                  </a:lnTo>
                  <a:lnTo>
                    <a:pt x="910323" y="292201"/>
                  </a:lnTo>
                  <a:lnTo>
                    <a:pt x="978725" y="298691"/>
                  </a:lnTo>
                  <a:lnTo>
                    <a:pt x="1025956" y="310553"/>
                  </a:lnTo>
                  <a:lnTo>
                    <a:pt x="1067206" y="327825"/>
                  </a:lnTo>
                  <a:lnTo>
                    <a:pt x="1102804" y="350075"/>
                  </a:lnTo>
                  <a:lnTo>
                    <a:pt x="1133119" y="376809"/>
                  </a:lnTo>
                  <a:lnTo>
                    <a:pt x="1158494" y="407568"/>
                  </a:lnTo>
                  <a:lnTo>
                    <a:pt x="1179271" y="441871"/>
                  </a:lnTo>
                  <a:lnTo>
                    <a:pt x="1195806" y="479259"/>
                  </a:lnTo>
                  <a:lnTo>
                    <a:pt x="1208443" y="519264"/>
                  </a:lnTo>
                  <a:lnTo>
                    <a:pt x="1217536" y="561403"/>
                  </a:lnTo>
                  <a:lnTo>
                    <a:pt x="1223429" y="605231"/>
                  </a:lnTo>
                  <a:lnTo>
                    <a:pt x="1226477" y="650252"/>
                  </a:lnTo>
                  <a:lnTo>
                    <a:pt x="1226540" y="655878"/>
                  </a:lnTo>
                  <a:lnTo>
                    <a:pt x="1226642" y="663905"/>
                  </a:lnTo>
                  <a:lnTo>
                    <a:pt x="1226743" y="672325"/>
                  </a:lnTo>
                  <a:lnTo>
                    <a:pt x="1226832" y="679450"/>
                  </a:lnTo>
                  <a:lnTo>
                    <a:pt x="1226908" y="699528"/>
                  </a:lnTo>
                  <a:lnTo>
                    <a:pt x="1226908" y="434886"/>
                  </a:lnTo>
                  <a:lnTo>
                    <a:pt x="1224267" y="428650"/>
                  </a:lnTo>
                  <a:lnTo>
                    <a:pt x="1204658" y="393560"/>
                  </a:lnTo>
                  <a:lnTo>
                    <a:pt x="1181150" y="361403"/>
                  </a:lnTo>
                  <a:lnTo>
                    <a:pt x="1153502" y="332511"/>
                  </a:lnTo>
                  <a:lnTo>
                    <a:pt x="1121448" y="307238"/>
                  </a:lnTo>
                  <a:lnTo>
                    <a:pt x="1095540" y="292201"/>
                  </a:lnTo>
                  <a:lnTo>
                    <a:pt x="1084757" y="285940"/>
                  </a:lnTo>
                  <a:lnTo>
                    <a:pt x="1043178" y="268973"/>
                  </a:lnTo>
                  <a:lnTo>
                    <a:pt x="996454" y="256667"/>
                  </a:lnTo>
                  <a:lnTo>
                    <a:pt x="944346" y="249389"/>
                  </a:lnTo>
                  <a:lnTo>
                    <a:pt x="914692" y="247840"/>
                  </a:lnTo>
                  <a:lnTo>
                    <a:pt x="902944" y="247840"/>
                  </a:lnTo>
                  <a:lnTo>
                    <a:pt x="858075" y="250126"/>
                  </a:lnTo>
                  <a:lnTo>
                    <a:pt x="812546" y="257124"/>
                  </a:lnTo>
                  <a:lnTo>
                    <a:pt x="768527" y="268516"/>
                  </a:lnTo>
                  <a:lnTo>
                    <a:pt x="726287" y="284086"/>
                  </a:lnTo>
                  <a:lnTo>
                    <a:pt x="686041" y="303606"/>
                  </a:lnTo>
                  <a:lnTo>
                    <a:pt x="648030" y="326847"/>
                  </a:lnTo>
                  <a:lnTo>
                    <a:pt x="612521" y="353593"/>
                  </a:lnTo>
                  <a:lnTo>
                    <a:pt x="579742" y="383616"/>
                  </a:lnTo>
                  <a:lnTo>
                    <a:pt x="549948" y="416699"/>
                  </a:lnTo>
                  <a:lnTo>
                    <a:pt x="523354" y="452628"/>
                  </a:lnTo>
                  <a:lnTo>
                    <a:pt x="500227" y="491159"/>
                  </a:lnTo>
                  <a:lnTo>
                    <a:pt x="480796" y="532091"/>
                  </a:lnTo>
                  <a:lnTo>
                    <a:pt x="465315" y="575195"/>
                  </a:lnTo>
                  <a:lnTo>
                    <a:pt x="454012" y="620242"/>
                  </a:lnTo>
                  <a:lnTo>
                    <a:pt x="447141" y="667004"/>
                  </a:lnTo>
                  <a:lnTo>
                    <a:pt x="446417" y="674281"/>
                  </a:lnTo>
                  <a:lnTo>
                    <a:pt x="450786" y="679450"/>
                  </a:lnTo>
                  <a:lnTo>
                    <a:pt x="456603" y="681888"/>
                  </a:lnTo>
                  <a:lnTo>
                    <a:pt x="458520" y="683348"/>
                  </a:lnTo>
                  <a:lnTo>
                    <a:pt x="557568" y="706831"/>
                  </a:lnTo>
                  <a:lnTo>
                    <a:pt x="652322" y="727405"/>
                  </a:lnTo>
                  <a:lnTo>
                    <a:pt x="1021575" y="801814"/>
                  </a:lnTo>
                  <a:lnTo>
                    <a:pt x="1065593" y="808443"/>
                  </a:lnTo>
                  <a:lnTo>
                    <a:pt x="1115949" y="814717"/>
                  </a:lnTo>
                  <a:lnTo>
                    <a:pt x="1166431" y="823315"/>
                  </a:lnTo>
                  <a:lnTo>
                    <a:pt x="1210779" y="836891"/>
                  </a:lnTo>
                  <a:lnTo>
                    <a:pt x="1212837" y="841324"/>
                  </a:lnTo>
                  <a:lnTo>
                    <a:pt x="1216342" y="845032"/>
                  </a:lnTo>
                  <a:lnTo>
                    <a:pt x="1224546" y="848931"/>
                  </a:lnTo>
                  <a:lnTo>
                    <a:pt x="1228788" y="851052"/>
                  </a:lnTo>
                  <a:lnTo>
                    <a:pt x="1233017" y="852119"/>
                  </a:lnTo>
                  <a:lnTo>
                    <a:pt x="1245400" y="852119"/>
                  </a:lnTo>
                  <a:lnTo>
                    <a:pt x="1253070" y="847813"/>
                  </a:lnTo>
                  <a:lnTo>
                    <a:pt x="1258633" y="840066"/>
                  </a:lnTo>
                  <a:lnTo>
                    <a:pt x="1261808" y="835761"/>
                  </a:lnTo>
                  <a:lnTo>
                    <a:pt x="1264589" y="831735"/>
                  </a:lnTo>
                  <a:lnTo>
                    <a:pt x="1265847" y="826770"/>
                  </a:lnTo>
                  <a:lnTo>
                    <a:pt x="1265313" y="821804"/>
                  </a:lnTo>
                  <a:lnTo>
                    <a:pt x="1265847" y="820547"/>
                  </a:lnTo>
                  <a:lnTo>
                    <a:pt x="1266240" y="819353"/>
                  </a:lnTo>
                  <a:lnTo>
                    <a:pt x="1266444" y="818032"/>
                  </a:lnTo>
                  <a:lnTo>
                    <a:pt x="1269263" y="787844"/>
                  </a:lnTo>
                  <a:lnTo>
                    <a:pt x="1270711" y="772426"/>
                  </a:lnTo>
                  <a:lnTo>
                    <a:pt x="1273276" y="727405"/>
                  </a:lnTo>
                  <a:lnTo>
                    <a:pt x="1273327" y="726592"/>
                  </a:lnTo>
                  <a:lnTo>
                    <a:pt x="1273441" y="718693"/>
                  </a:lnTo>
                  <a:lnTo>
                    <a:pt x="1273467" y="717257"/>
                  </a:lnTo>
                  <a:lnTo>
                    <a:pt x="1273594" y="709041"/>
                  </a:lnTo>
                  <a:lnTo>
                    <a:pt x="1273632" y="706831"/>
                  </a:lnTo>
                  <a:lnTo>
                    <a:pt x="1273746" y="699528"/>
                  </a:lnTo>
                  <a:lnTo>
                    <a:pt x="1273797" y="696074"/>
                  </a:lnTo>
                  <a:lnTo>
                    <a:pt x="1273886" y="690194"/>
                  </a:lnTo>
                  <a:lnTo>
                    <a:pt x="1273987" y="679450"/>
                  </a:lnTo>
                  <a:close/>
                </a:path>
                <a:path w="1630045" h="1188720">
                  <a:moveTo>
                    <a:pt x="1629803" y="721360"/>
                  </a:moveTo>
                  <a:lnTo>
                    <a:pt x="1629244" y="673100"/>
                  </a:lnTo>
                  <a:lnTo>
                    <a:pt x="1626349" y="626110"/>
                  </a:lnTo>
                  <a:lnTo>
                    <a:pt x="1620913" y="577850"/>
                  </a:lnTo>
                  <a:lnTo>
                    <a:pt x="1612696" y="530860"/>
                  </a:lnTo>
                  <a:lnTo>
                    <a:pt x="1601495" y="485140"/>
                  </a:lnTo>
                  <a:lnTo>
                    <a:pt x="1587068" y="438150"/>
                  </a:lnTo>
                  <a:lnTo>
                    <a:pt x="1580769" y="422033"/>
                  </a:lnTo>
                  <a:lnTo>
                    <a:pt x="1580769" y="690880"/>
                  </a:lnTo>
                  <a:lnTo>
                    <a:pt x="1580692" y="703580"/>
                  </a:lnTo>
                  <a:lnTo>
                    <a:pt x="1577835" y="791210"/>
                  </a:lnTo>
                  <a:lnTo>
                    <a:pt x="1573225" y="840740"/>
                  </a:lnTo>
                  <a:lnTo>
                    <a:pt x="1566913" y="890270"/>
                  </a:lnTo>
                  <a:lnTo>
                    <a:pt x="1559166" y="939800"/>
                  </a:lnTo>
                  <a:lnTo>
                    <a:pt x="1550301" y="989330"/>
                  </a:lnTo>
                  <a:lnTo>
                    <a:pt x="1540598" y="1038860"/>
                  </a:lnTo>
                  <a:lnTo>
                    <a:pt x="1530350" y="1088390"/>
                  </a:lnTo>
                  <a:lnTo>
                    <a:pt x="1519834" y="1136650"/>
                  </a:lnTo>
                  <a:lnTo>
                    <a:pt x="1469263" y="1129030"/>
                  </a:lnTo>
                  <a:lnTo>
                    <a:pt x="1418780" y="1120140"/>
                  </a:lnTo>
                  <a:lnTo>
                    <a:pt x="1419923" y="1115060"/>
                  </a:lnTo>
                  <a:lnTo>
                    <a:pt x="1421079" y="1109980"/>
                  </a:lnTo>
                  <a:lnTo>
                    <a:pt x="1423352" y="1098550"/>
                  </a:lnTo>
                  <a:lnTo>
                    <a:pt x="1425587" y="1088390"/>
                  </a:lnTo>
                  <a:lnTo>
                    <a:pt x="1427784" y="1078230"/>
                  </a:lnTo>
                  <a:lnTo>
                    <a:pt x="1427403" y="1068070"/>
                  </a:lnTo>
                  <a:lnTo>
                    <a:pt x="1423073" y="1061720"/>
                  </a:lnTo>
                  <a:lnTo>
                    <a:pt x="1416253" y="1056640"/>
                  </a:lnTo>
                  <a:lnTo>
                    <a:pt x="1408391" y="1055370"/>
                  </a:lnTo>
                  <a:lnTo>
                    <a:pt x="1401318" y="1055370"/>
                  </a:lnTo>
                  <a:lnTo>
                    <a:pt x="1394828" y="1059180"/>
                  </a:lnTo>
                  <a:lnTo>
                    <a:pt x="1392047" y="1079500"/>
                  </a:lnTo>
                  <a:lnTo>
                    <a:pt x="1390472" y="1092200"/>
                  </a:lnTo>
                  <a:lnTo>
                    <a:pt x="1388948" y="1103630"/>
                  </a:lnTo>
                  <a:lnTo>
                    <a:pt x="1387475" y="1115060"/>
                  </a:lnTo>
                  <a:lnTo>
                    <a:pt x="1267968" y="1094740"/>
                  </a:lnTo>
                  <a:lnTo>
                    <a:pt x="1269453" y="1089660"/>
                  </a:lnTo>
                  <a:lnTo>
                    <a:pt x="1271701" y="1082040"/>
                  </a:lnTo>
                  <a:lnTo>
                    <a:pt x="1274889" y="1068070"/>
                  </a:lnTo>
                  <a:lnTo>
                    <a:pt x="1277035" y="1054100"/>
                  </a:lnTo>
                  <a:lnTo>
                    <a:pt x="1277620" y="1042670"/>
                  </a:lnTo>
                  <a:lnTo>
                    <a:pt x="1277556" y="1031240"/>
                  </a:lnTo>
                  <a:lnTo>
                    <a:pt x="1268158" y="1024890"/>
                  </a:lnTo>
                  <a:lnTo>
                    <a:pt x="1254328" y="1024890"/>
                  </a:lnTo>
                  <a:lnTo>
                    <a:pt x="1238288" y="1060450"/>
                  </a:lnTo>
                  <a:lnTo>
                    <a:pt x="1233614" y="1089660"/>
                  </a:lnTo>
                  <a:lnTo>
                    <a:pt x="1171282" y="1078230"/>
                  </a:lnTo>
                  <a:lnTo>
                    <a:pt x="1140129" y="1073150"/>
                  </a:lnTo>
                  <a:lnTo>
                    <a:pt x="1109002" y="1066800"/>
                  </a:lnTo>
                  <a:lnTo>
                    <a:pt x="1111986" y="1061720"/>
                  </a:lnTo>
                  <a:lnTo>
                    <a:pt x="1117955" y="1051560"/>
                  </a:lnTo>
                  <a:lnTo>
                    <a:pt x="1125842" y="1036320"/>
                  </a:lnTo>
                  <a:lnTo>
                    <a:pt x="1132459" y="1019810"/>
                  </a:lnTo>
                  <a:lnTo>
                    <a:pt x="1137589" y="1004570"/>
                  </a:lnTo>
                  <a:lnTo>
                    <a:pt x="1137945" y="996950"/>
                  </a:lnTo>
                  <a:lnTo>
                    <a:pt x="1138008" y="995680"/>
                  </a:lnTo>
                  <a:lnTo>
                    <a:pt x="1134706" y="989330"/>
                  </a:lnTo>
                  <a:lnTo>
                    <a:pt x="1128903" y="985520"/>
                  </a:lnTo>
                  <a:lnTo>
                    <a:pt x="1121778" y="984250"/>
                  </a:lnTo>
                  <a:lnTo>
                    <a:pt x="1115085" y="984250"/>
                  </a:lnTo>
                  <a:lnTo>
                    <a:pt x="1108265" y="988060"/>
                  </a:lnTo>
                  <a:lnTo>
                    <a:pt x="1105154" y="995680"/>
                  </a:lnTo>
                  <a:lnTo>
                    <a:pt x="1100747" y="1007110"/>
                  </a:lnTo>
                  <a:lnTo>
                    <a:pt x="1096530" y="1019810"/>
                  </a:lnTo>
                  <a:lnTo>
                    <a:pt x="1092111" y="1031240"/>
                  </a:lnTo>
                  <a:lnTo>
                    <a:pt x="1087158" y="1042670"/>
                  </a:lnTo>
                  <a:lnTo>
                    <a:pt x="1084186" y="1049020"/>
                  </a:lnTo>
                  <a:lnTo>
                    <a:pt x="1077696" y="1061720"/>
                  </a:lnTo>
                  <a:lnTo>
                    <a:pt x="1042276" y="1054100"/>
                  </a:lnTo>
                  <a:lnTo>
                    <a:pt x="971537" y="1041400"/>
                  </a:lnTo>
                  <a:lnTo>
                    <a:pt x="936205" y="1033780"/>
                  </a:lnTo>
                  <a:lnTo>
                    <a:pt x="938212" y="1028700"/>
                  </a:lnTo>
                  <a:lnTo>
                    <a:pt x="941298" y="1021080"/>
                  </a:lnTo>
                  <a:lnTo>
                    <a:pt x="944016" y="1014730"/>
                  </a:lnTo>
                  <a:lnTo>
                    <a:pt x="949058" y="1004570"/>
                  </a:lnTo>
                  <a:lnTo>
                    <a:pt x="954481" y="994410"/>
                  </a:lnTo>
                  <a:lnTo>
                    <a:pt x="959535" y="982980"/>
                  </a:lnTo>
                  <a:lnTo>
                    <a:pt x="963472" y="972820"/>
                  </a:lnTo>
                  <a:lnTo>
                    <a:pt x="963498" y="965200"/>
                  </a:lnTo>
                  <a:lnTo>
                    <a:pt x="960107" y="958850"/>
                  </a:lnTo>
                  <a:lnTo>
                    <a:pt x="954455" y="955040"/>
                  </a:lnTo>
                  <a:lnTo>
                    <a:pt x="947724" y="952500"/>
                  </a:lnTo>
                  <a:lnTo>
                    <a:pt x="944143" y="952500"/>
                  </a:lnTo>
                  <a:lnTo>
                    <a:pt x="919607" y="990600"/>
                  </a:lnTo>
                  <a:lnTo>
                    <a:pt x="908939" y="1028700"/>
                  </a:lnTo>
                  <a:lnTo>
                    <a:pt x="840536" y="1016000"/>
                  </a:lnTo>
                  <a:lnTo>
                    <a:pt x="806310" y="1008380"/>
                  </a:lnTo>
                  <a:lnTo>
                    <a:pt x="772083" y="1002030"/>
                  </a:lnTo>
                  <a:lnTo>
                    <a:pt x="773747" y="996950"/>
                  </a:lnTo>
                  <a:lnTo>
                    <a:pt x="777506" y="985520"/>
                  </a:lnTo>
                  <a:lnTo>
                    <a:pt x="783488" y="969010"/>
                  </a:lnTo>
                  <a:lnTo>
                    <a:pt x="790143" y="953770"/>
                  </a:lnTo>
                  <a:lnTo>
                    <a:pt x="797623" y="938530"/>
                  </a:lnTo>
                  <a:lnTo>
                    <a:pt x="799807" y="928370"/>
                  </a:lnTo>
                  <a:lnTo>
                    <a:pt x="797102" y="920750"/>
                  </a:lnTo>
                  <a:lnTo>
                    <a:pt x="791083" y="915670"/>
                  </a:lnTo>
                  <a:lnTo>
                    <a:pt x="783336" y="914400"/>
                  </a:lnTo>
                  <a:lnTo>
                    <a:pt x="777316" y="914400"/>
                  </a:lnTo>
                  <a:lnTo>
                    <a:pt x="755116" y="960120"/>
                  </a:lnTo>
                  <a:lnTo>
                    <a:pt x="745871" y="996950"/>
                  </a:lnTo>
                  <a:lnTo>
                    <a:pt x="680034" y="982980"/>
                  </a:lnTo>
                  <a:lnTo>
                    <a:pt x="614311" y="970280"/>
                  </a:lnTo>
                  <a:lnTo>
                    <a:pt x="618083" y="962660"/>
                  </a:lnTo>
                  <a:lnTo>
                    <a:pt x="623125" y="952500"/>
                  </a:lnTo>
                  <a:lnTo>
                    <a:pt x="631545" y="935990"/>
                  </a:lnTo>
                  <a:lnTo>
                    <a:pt x="639165" y="918210"/>
                  </a:lnTo>
                  <a:lnTo>
                    <a:pt x="645617" y="901700"/>
                  </a:lnTo>
                  <a:lnTo>
                    <a:pt x="646074" y="894080"/>
                  </a:lnTo>
                  <a:lnTo>
                    <a:pt x="642835" y="887730"/>
                  </a:lnTo>
                  <a:lnTo>
                    <a:pt x="637133" y="883920"/>
                  </a:lnTo>
                  <a:lnTo>
                    <a:pt x="630199" y="881380"/>
                  </a:lnTo>
                  <a:lnTo>
                    <a:pt x="625157" y="881380"/>
                  </a:lnTo>
                  <a:lnTo>
                    <a:pt x="598551" y="924560"/>
                  </a:lnTo>
                  <a:lnTo>
                    <a:pt x="583069" y="962660"/>
                  </a:lnTo>
                  <a:lnTo>
                    <a:pt x="517486" y="949960"/>
                  </a:lnTo>
                  <a:lnTo>
                    <a:pt x="451904" y="934720"/>
                  </a:lnTo>
                  <a:lnTo>
                    <a:pt x="453923" y="928370"/>
                  </a:lnTo>
                  <a:lnTo>
                    <a:pt x="461594" y="904240"/>
                  </a:lnTo>
                  <a:lnTo>
                    <a:pt x="464883" y="894080"/>
                  </a:lnTo>
                  <a:lnTo>
                    <a:pt x="465112" y="890270"/>
                  </a:lnTo>
                  <a:lnTo>
                    <a:pt x="465201" y="889000"/>
                  </a:lnTo>
                  <a:lnTo>
                    <a:pt x="465277" y="887730"/>
                  </a:lnTo>
                  <a:lnTo>
                    <a:pt x="465353" y="886460"/>
                  </a:lnTo>
                  <a:lnTo>
                    <a:pt x="461784" y="880110"/>
                  </a:lnTo>
                  <a:lnTo>
                    <a:pt x="455574" y="875030"/>
                  </a:lnTo>
                  <a:lnTo>
                    <a:pt x="448132" y="873760"/>
                  </a:lnTo>
                  <a:lnTo>
                    <a:pt x="441515" y="873760"/>
                  </a:lnTo>
                  <a:lnTo>
                    <a:pt x="435102" y="877570"/>
                  </a:lnTo>
                  <a:lnTo>
                    <a:pt x="433044" y="885190"/>
                  </a:lnTo>
                  <a:lnTo>
                    <a:pt x="430250" y="896620"/>
                  </a:lnTo>
                  <a:lnTo>
                    <a:pt x="427393" y="906780"/>
                  </a:lnTo>
                  <a:lnTo>
                    <a:pt x="421601" y="928370"/>
                  </a:lnTo>
                  <a:lnTo>
                    <a:pt x="312331" y="905510"/>
                  </a:lnTo>
                  <a:lnTo>
                    <a:pt x="314350" y="899160"/>
                  </a:lnTo>
                  <a:lnTo>
                    <a:pt x="318389" y="886460"/>
                  </a:lnTo>
                  <a:lnTo>
                    <a:pt x="323761" y="866140"/>
                  </a:lnTo>
                  <a:lnTo>
                    <a:pt x="328168" y="847090"/>
                  </a:lnTo>
                  <a:lnTo>
                    <a:pt x="331330" y="826770"/>
                  </a:lnTo>
                  <a:lnTo>
                    <a:pt x="332524" y="817880"/>
                  </a:lnTo>
                  <a:lnTo>
                    <a:pt x="325640" y="812800"/>
                  </a:lnTo>
                  <a:lnTo>
                    <a:pt x="311670" y="812800"/>
                  </a:lnTo>
                  <a:lnTo>
                    <a:pt x="304596" y="816610"/>
                  </a:lnTo>
                  <a:lnTo>
                    <a:pt x="290487" y="859790"/>
                  </a:lnTo>
                  <a:lnTo>
                    <a:pt x="282359" y="899160"/>
                  </a:lnTo>
                  <a:lnTo>
                    <a:pt x="168325" y="873760"/>
                  </a:lnTo>
                  <a:lnTo>
                    <a:pt x="170662" y="868680"/>
                  </a:lnTo>
                  <a:lnTo>
                    <a:pt x="177114" y="854710"/>
                  </a:lnTo>
                  <a:lnTo>
                    <a:pt x="185496" y="836930"/>
                  </a:lnTo>
                  <a:lnTo>
                    <a:pt x="193255" y="817880"/>
                  </a:lnTo>
                  <a:lnTo>
                    <a:pt x="200164" y="798830"/>
                  </a:lnTo>
                  <a:lnTo>
                    <a:pt x="200456" y="791210"/>
                  </a:lnTo>
                  <a:lnTo>
                    <a:pt x="197154" y="784860"/>
                  </a:lnTo>
                  <a:lnTo>
                    <a:pt x="191528" y="781050"/>
                  </a:lnTo>
                  <a:lnTo>
                    <a:pt x="184873" y="779780"/>
                  </a:lnTo>
                  <a:lnTo>
                    <a:pt x="180238" y="779780"/>
                  </a:lnTo>
                  <a:lnTo>
                    <a:pt x="156565" y="826770"/>
                  </a:lnTo>
                  <a:lnTo>
                    <a:pt x="142252" y="868680"/>
                  </a:lnTo>
                  <a:lnTo>
                    <a:pt x="32004" y="844550"/>
                  </a:lnTo>
                  <a:lnTo>
                    <a:pt x="50736" y="798830"/>
                  </a:lnTo>
                  <a:lnTo>
                    <a:pt x="69100" y="753110"/>
                  </a:lnTo>
                  <a:lnTo>
                    <a:pt x="87337" y="707390"/>
                  </a:lnTo>
                  <a:lnTo>
                    <a:pt x="105689" y="662940"/>
                  </a:lnTo>
                  <a:lnTo>
                    <a:pt x="124421" y="617220"/>
                  </a:lnTo>
                  <a:lnTo>
                    <a:pt x="143776" y="572770"/>
                  </a:lnTo>
                  <a:lnTo>
                    <a:pt x="164020" y="529590"/>
                  </a:lnTo>
                  <a:lnTo>
                    <a:pt x="185394" y="486410"/>
                  </a:lnTo>
                  <a:lnTo>
                    <a:pt x="208153" y="443230"/>
                  </a:lnTo>
                  <a:lnTo>
                    <a:pt x="232549" y="401320"/>
                  </a:lnTo>
                  <a:lnTo>
                    <a:pt x="258838" y="360680"/>
                  </a:lnTo>
                  <a:lnTo>
                    <a:pt x="287261" y="321310"/>
                  </a:lnTo>
                  <a:lnTo>
                    <a:pt x="318096" y="281940"/>
                  </a:lnTo>
                  <a:lnTo>
                    <a:pt x="351574" y="243840"/>
                  </a:lnTo>
                  <a:lnTo>
                    <a:pt x="388696" y="208280"/>
                  </a:lnTo>
                  <a:lnTo>
                    <a:pt x="427926" y="176530"/>
                  </a:lnTo>
                  <a:lnTo>
                    <a:pt x="469074" y="147320"/>
                  </a:lnTo>
                  <a:lnTo>
                    <a:pt x="511987" y="123190"/>
                  </a:lnTo>
                  <a:lnTo>
                    <a:pt x="556450" y="101600"/>
                  </a:lnTo>
                  <a:lnTo>
                    <a:pt x="602284" y="83820"/>
                  </a:lnTo>
                  <a:lnTo>
                    <a:pt x="649325" y="69850"/>
                  </a:lnTo>
                  <a:lnTo>
                    <a:pt x="697382" y="59690"/>
                  </a:lnTo>
                  <a:lnTo>
                    <a:pt x="746264" y="52070"/>
                  </a:lnTo>
                  <a:lnTo>
                    <a:pt x="795794" y="46990"/>
                  </a:lnTo>
                  <a:lnTo>
                    <a:pt x="845807" y="45720"/>
                  </a:lnTo>
                  <a:lnTo>
                    <a:pt x="887018" y="46990"/>
                  </a:lnTo>
                  <a:lnTo>
                    <a:pt x="928319" y="49530"/>
                  </a:lnTo>
                  <a:lnTo>
                    <a:pt x="969606" y="54610"/>
                  </a:lnTo>
                  <a:lnTo>
                    <a:pt x="1010793" y="60960"/>
                  </a:lnTo>
                  <a:lnTo>
                    <a:pt x="1059827" y="71120"/>
                  </a:lnTo>
                  <a:lnTo>
                    <a:pt x="1108113" y="82550"/>
                  </a:lnTo>
                  <a:lnTo>
                    <a:pt x="1155407" y="97790"/>
                  </a:lnTo>
                  <a:lnTo>
                    <a:pt x="1201432" y="114300"/>
                  </a:lnTo>
                  <a:lnTo>
                    <a:pt x="1245971" y="134620"/>
                  </a:lnTo>
                  <a:lnTo>
                    <a:pt x="1288745" y="156210"/>
                  </a:lnTo>
                  <a:lnTo>
                    <a:pt x="1329524" y="181610"/>
                  </a:lnTo>
                  <a:lnTo>
                    <a:pt x="1368044" y="209550"/>
                  </a:lnTo>
                  <a:lnTo>
                    <a:pt x="1404073" y="241300"/>
                  </a:lnTo>
                  <a:lnTo>
                    <a:pt x="1437347" y="275590"/>
                  </a:lnTo>
                  <a:lnTo>
                    <a:pt x="1467624" y="312420"/>
                  </a:lnTo>
                  <a:lnTo>
                    <a:pt x="1494650" y="353060"/>
                  </a:lnTo>
                  <a:lnTo>
                    <a:pt x="1518183" y="397510"/>
                  </a:lnTo>
                  <a:lnTo>
                    <a:pt x="1537970" y="445770"/>
                  </a:lnTo>
                  <a:lnTo>
                    <a:pt x="1553413" y="494030"/>
                  </a:lnTo>
                  <a:lnTo>
                    <a:pt x="1565135" y="542290"/>
                  </a:lnTo>
                  <a:lnTo>
                    <a:pt x="1573403" y="591820"/>
                  </a:lnTo>
                  <a:lnTo>
                    <a:pt x="1578521" y="641350"/>
                  </a:lnTo>
                  <a:lnTo>
                    <a:pt x="1580769" y="690880"/>
                  </a:lnTo>
                  <a:lnTo>
                    <a:pt x="1580769" y="422033"/>
                  </a:lnTo>
                  <a:lnTo>
                    <a:pt x="1547609" y="347980"/>
                  </a:lnTo>
                  <a:lnTo>
                    <a:pt x="1522793" y="307340"/>
                  </a:lnTo>
                  <a:lnTo>
                    <a:pt x="1494967" y="267970"/>
                  </a:lnTo>
                  <a:lnTo>
                    <a:pt x="1464348" y="233680"/>
                  </a:lnTo>
                  <a:lnTo>
                    <a:pt x="1431150" y="200660"/>
                  </a:lnTo>
                  <a:lnTo>
                    <a:pt x="1395577" y="171450"/>
                  </a:lnTo>
                  <a:lnTo>
                    <a:pt x="1357845" y="143510"/>
                  </a:lnTo>
                  <a:lnTo>
                    <a:pt x="1318183" y="119380"/>
                  </a:lnTo>
                  <a:lnTo>
                    <a:pt x="1276781" y="97790"/>
                  </a:lnTo>
                  <a:lnTo>
                    <a:pt x="1233868" y="77470"/>
                  </a:lnTo>
                  <a:lnTo>
                    <a:pt x="1189659" y="60960"/>
                  </a:lnTo>
                  <a:lnTo>
                    <a:pt x="1144358" y="45720"/>
                  </a:lnTo>
                  <a:lnTo>
                    <a:pt x="1098194" y="33020"/>
                  </a:lnTo>
                  <a:lnTo>
                    <a:pt x="1051369" y="22860"/>
                  </a:lnTo>
                  <a:lnTo>
                    <a:pt x="1004100" y="13970"/>
                  </a:lnTo>
                  <a:lnTo>
                    <a:pt x="964285" y="7620"/>
                  </a:lnTo>
                  <a:lnTo>
                    <a:pt x="924153" y="3810"/>
                  </a:lnTo>
                  <a:lnTo>
                    <a:pt x="883818" y="1270"/>
                  </a:lnTo>
                  <a:lnTo>
                    <a:pt x="843419" y="0"/>
                  </a:lnTo>
                  <a:lnTo>
                    <a:pt x="792886" y="2540"/>
                  </a:lnTo>
                  <a:lnTo>
                    <a:pt x="742619" y="6350"/>
                  </a:lnTo>
                  <a:lnTo>
                    <a:pt x="692823" y="13970"/>
                  </a:lnTo>
                  <a:lnTo>
                    <a:pt x="643724" y="24130"/>
                  </a:lnTo>
                  <a:lnTo>
                    <a:pt x="595553" y="36830"/>
                  </a:lnTo>
                  <a:lnTo>
                    <a:pt x="548525" y="54610"/>
                  </a:lnTo>
                  <a:lnTo>
                    <a:pt x="502856" y="74930"/>
                  </a:lnTo>
                  <a:lnTo>
                    <a:pt x="458762" y="99060"/>
                  </a:lnTo>
                  <a:lnTo>
                    <a:pt x="416471" y="127000"/>
                  </a:lnTo>
                  <a:lnTo>
                    <a:pt x="376199" y="158750"/>
                  </a:lnTo>
                  <a:lnTo>
                    <a:pt x="341807" y="189230"/>
                  </a:lnTo>
                  <a:lnTo>
                    <a:pt x="308241" y="223520"/>
                  </a:lnTo>
                  <a:lnTo>
                    <a:pt x="275653" y="260350"/>
                  </a:lnTo>
                  <a:lnTo>
                    <a:pt x="244170" y="298450"/>
                  </a:lnTo>
                  <a:lnTo>
                    <a:pt x="213944" y="339090"/>
                  </a:lnTo>
                  <a:lnTo>
                    <a:pt x="185115" y="381000"/>
                  </a:lnTo>
                  <a:lnTo>
                    <a:pt x="157810" y="424180"/>
                  </a:lnTo>
                  <a:lnTo>
                    <a:pt x="132168" y="469900"/>
                  </a:lnTo>
                  <a:lnTo>
                    <a:pt x="108356" y="515620"/>
                  </a:lnTo>
                  <a:lnTo>
                    <a:pt x="86487" y="562610"/>
                  </a:lnTo>
                  <a:lnTo>
                    <a:pt x="66713" y="609600"/>
                  </a:lnTo>
                  <a:lnTo>
                    <a:pt x="49187" y="656590"/>
                  </a:lnTo>
                  <a:lnTo>
                    <a:pt x="34023" y="703580"/>
                  </a:lnTo>
                  <a:lnTo>
                    <a:pt x="21374" y="750570"/>
                  </a:lnTo>
                  <a:lnTo>
                    <a:pt x="11391" y="797560"/>
                  </a:lnTo>
                  <a:lnTo>
                    <a:pt x="4203" y="843280"/>
                  </a:lnTo>
                  <a:lnTo>
                    <a:pt x="4102" y="844550"/>
                  </a:lnTo>
                  <a:lnTo>
                    <a:pt x="4000" y="845820"/>
                  </a:lnTo>
                  <a:lnTo>
                    <a:pt x="4140" y="847090"/>
                  </a:lnTo>
                  <a:lnTo>
                    <a:pt x="4533" y="848360"/>
                  </a:lnTo>
                  <a:lnTo>
                    <a:pt x="330" y="857250"/>
                  </a:lnTo>
                  <a:lnTo>
                    <a:pt x="38" y="864870"/>
                  </a:lnTo>
                  <a:lnTo>
                    <a:pt x="0" y="866140"/>
                  </a:lnTo>
                  <a:lnTo>
                    <a:pt x="4076" y="873760"/>
                  </a:lnTo>
                  <a:lnTo>
                    <a:pt x="13131" y="878840"/>
                  </a:lnTo>
                  <a:lnTo>
                    <a:pt x="157289" y="920750"/>
                  </a:lnTo>
                  <a:lnTo>
                    <a:pt x="253961" y="946150"/>
                  </a:lnTo>
                  <a:lnTo>
                    <a:pt x="302450" y="957580"/>
                  </a:lnTo>
                  <a:lnTo>
                    <a:pt x="351040" y="970280"/>
                  </a:lnTo>
                  <a:lnTo>
                    <a:pt x="546277" y="1016000"/>
                  </a:lnTo>
                  <a:lnTo>
                    <a:pt x="595274" y="1026160"/>
                  </a:lnTo>
                  <a:lnTo>
                    <a:pt x="644334" y="1037590"/>
                  </a:lnTo>
                  <a:lnTo>
                    <a:pt x="693458" y="1047750"/>
                  </a:lnTo>
                  <a:lnTo>
                    <a:pt x="742632" y="1056640"/>
                  </a:lnTo>
                  <a:lnTo>
                    <a:pt x="841133" y="1076960"/>
                  </a:lnTo>
                  <a:lnTo>
                    <a:pt x="1088021" y="1121410"/>
                  </a:lnTo>
                  <a:lnTo>
                    <a:pt x="1137462" y="1129030"/>
                  </a:lnTo>
                  <a:lnTo>
                    <a:pt x="1186903" y="1137920"/>
                  </a:lnTo>
                  <a:lnTo>
                    <a:pt x="1384706" y="1168400"/>
                  </a:lnTo>
                  <a:lnTo>
                    <a:pt x="1387144" y="1170940"/>
                  </a:lnTo>
                  <a:lnTo>
                    <a:pt x="1391386" y="1173480"/>
                  </a:lnTo>
                  <a:lnTo>
                    <a:pt x="1398536" y="1173480"/>
                  </a:lnTo>
                  <a:lnTo>
                    <a:pt x="1401381" y="1172210"/>
                  </a:lnTo>
                  <a:lnTo>
                    <a:pt x="1403769" y="1170940"/>
                  </a:lnTo>
                  <a:lnTo>
                    <a:pt x="1434731" y="1176020"/>
                  </a:lnTo>
                  <a:lnTo>
                    <a:pt x="1465707" y="1179830"/>
                  </a:lnTo>
                  <a:lnTo>
                    <a:pt x="1496644" y="1184910"/>
                  </a:lnTo>
                  <a:lnTo>
                    <a:pt x="1527517" y="1188720"/>
                  </a:lnTo>
                  <a:lnTo>
                    <a:pt x="1531683" y="1188720"/>
                  </a:lnTo>
                  <a:lnTo>
                    <a:pt x="1542796" y="1187450"/>
                  </a:lnTo>
                  <a:lnTo>
                    <a:pt x="1551330" y="1181100"/>
                  </a:lnTo>
                  <a:lnTo>
                    <a:pt x="1556943" y="1172210"/>
                  </a:lnTo>
                  <a:lnTo>
                    <a:pt x="1557235" y="1170940"/>
                  </a:lnTo>
                  <a:lnTo>
                    <a:pt x="1559280" y="1162050"/>
                  </a:lnTo>
                  <a:lnTo>
                    <a:pt x="1562925" y="1158240"/>
                  </a:lnTo>
                  <a:lnTo>
                    <a:pt x="1565376" y="1154430"/>
                  </a:lnTo>
                  <a:lnTo>
                    <a:pt x="1566494" y="1149350"/>
                  </a:lnTo>
                  <a:lnTo>
                    <a:pt x="1569389" y="1136650"/>
                  </a:lnTo>
                  <a:lnTo>
                    <a:pt x="1587055" y="1056640"/>
                  </a:lnTo>
                  <a:lnTo>
                    <a:pt x="1596605" y="1008380"/>
                  </a:lnTo>
                  <a:lnTo>
                    <a:pt x="1605381" y="961390"/>
                  </a:lnTo>
                  <a:lnTo>
                    <a:pt x="1613154" y="913130"/>
                  </a:lnTo>
                  <a:lnTo>
                    <a:pt x="1619707" y="864870"/>
                  </a:lnTo>
                  <a:lnTo>
                    <a:pt x="1624812" y="817880"/>
                  </a:lnTo>
                  <a:lnTo>
                    <a:pt x="1628254" y="769620"/>
                  </a:lnTo>
                  <a:lnTo>
                    <a:pt x="1629803" y="721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1285" y="1235698"/>
              <a:ext cx="163530" cy="227278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556733" y="3"/>
            <a:ext cx="791210" cy="351790"/>
          </a:xfrm>
          <a:custGeom>
            <a:avLst/>
            <a:gdLst/>
            <a:ahLst/>
            <a:cxnLst/>
            <a:rect l="l" t="t" r="r" b="b"/>
            <a:pathLst>
              <a:path w="791210" h="351790">
                <a:moveTo>
                  <a:pt x="536170" y="0"/>
                </a:moveTo>
                <a:lnTo>
                  <a:pt x="488860" y="0"/>
                </a:lnTo>
                <a:lnTo>
                  <a:pt x="487888" y="4228"/>
                </a:lnTo>
                <a:lnTo>
                  <a:pt x="491056" y="46898"/>
                </a:lnTo>
                <a:lnTo>
                  <a:pt x="508989" y="90904"/>
                </a:lnTo>
                <a:lnTo>
                  <a:pt x="533086" y="121106"/>
                </a:lnTo>
                <a:lnTo>
                  <a:pt x="598257" y="158089"/>
                </a:lnTo>
                <a:lnTo>
                  <a:pt x="635458" y="163052"/>
                </a:lnTo>
                <a:lnTo>
                  <a:pt x="648526" y="162437"/>
                </a:lnTo>
                <a:lnTo>
                  <a:pt x="687280" y="152918"/>
                </a:lnTo>
                <a:lnTo>
                  <a:pt x="729275" y="128421"/>
                </a:lnTo>
                <a:lnTo>
                  <a:pt x="740326" y="117116"/>
                </a:lnTo>
                <a:lnTo>
                  <a:pt x="627783" y="117116"/>
                </a:lnTo>
                <a:lnTo>
                  <a:pt x="600259" y="113153"/>
                </a:lnTo>
                <a:lnTo>
                  <a:pt x="575210" y="100695"/>
                </a:lnTo>
                <a:lnTo>
                  <a:pt x="554195" y="78894"/>
                </a:lnTo>
                <a:lnTo>
                  <a:pt x="538770" y="46898"/>
                </a:lnTo>
                <a:lnTo>
                  <a:pt x="533955" y="13574"/>
                </a:lnTo>
                <a:lnTo>
                  <a:pt x="536170" y="0"/>
                </a:lnTo>
                <a:close/>
              </a:path>
              <a:path w="791210" h="351790">
                <a:moveTo>
                  <a:pt x="790978" y="0"/>
                </a:moveTo>
                <a:lnTo>
                  <a:pt x="747846" y="0"/>
                </a:lnTo>
                <a:lnTo>
                  <a:pt x="749092" y="5064"/>
                </a:lnTo>
                <a:lnTo>
                  <a:pt x="752674" y="9903"/>
                </a:lnTo>
                <a:lnTo>
                  <a:pt x="757627" y="12938"/>
                </a:lnTo>
                <a:lnTo>
                  <a:pt x="739415" y="54516"/>
                </a:lnTo>
                <a:lnTo>
                  <a:pt x="708416" y="87516"/>
                </a:lnTo>
                <a:lnTo>
                  <a:pt x="669560" y="109272"/>
                </a:lnTo>
                <a:lnTo>
                  <a:pt x="627783" y="117116"/>
                </a:lnTo>
                <a:lnTo>
                  <a:pt x="740326" y="117116"/>
                </a:lnTo>
                <a:lnTo>
                  <a:pt x="763794" y="93107"/>
                </a:lnTo>
                <a:lnTo>
                  <a:pt x="786314" y="50173"/>
                </a:lnTo>
                <a:lnTo>
                  <a:pt x="790948" y="13574"/>
                </a:lnTo>
                <a:lnTo>
                  <a:pt x="790978" y="0"/>
                </a:lnTo>
                <a:close/>
              </a:path>
              <a:path w="791210" h="351790">
                <a:moveTo>
                  <a:pt x="183572" y="62976"/>
                </a:moveTo>
                <a:lnTo>
                  <a:pt x="139444" y="68950"/>
                </a:lnTo>
                <a:lnTo>
                  <a:pt x="95764" y="85640"/>
                </a:lnTo>
                <a:lnTo>
                  <a:pt x="56256" y="111200"/>
                </a:lnTo>
                <a:lnTo>
                  <a:pt x="24644" y="143786"/>
                </a:lnTo>
                <a:lnTo>
                  <a:pt x="4651" y="181551"/>
                </a:lnTo>
                <a:lnTo>
                  <a:pt x="0" y="222650"/>
                </a:lnTo>
                <a:lnTo>
                  <a:pt x="14414" y="265236"/>
                </a:lnTo>
                <a:lnTo>
                  <a:pt x="44141" y="301450"/>
                </a:lnTo>
                <a:lnTo>
                  <a:pt x="85360" y="330018"/>
                </a:lnTo>
                <a:lnTo>
                  <a:pt x="130747" y="346120"/>
                </a:lnTo>
                <a:lnTo>
                  <a:pt x="178343" y="351469"/>
                </a:lnTo>
                <a:lnTo>
                  <a:pt x="225991" y="345884"/>
                </a:lnTo>
                <a:lnTo>
                  <a:pt x="268962" y="329183"/>
                </a:lnTo>
                <a:lnTo>
                  <a:pt x="296428" y="307261"/>
                </a:lnTo>
                <a:lnTo>
                  <a:pt x="178476" y="307261"/>
                </a:lnTo>
                <a:lnTo>
                  <a:pt x="150195" y="304495"/>
                </a:lnTo>
                <a:lnTo>
                  <a:pt x="122372" y="296107"/>
                </a:lnTo>
                <a:lnTo>
                  <a:pt x="95963" y="281961"/>
                </a:lnTo>
                <a:lnTo>
                  <a:pt x="71926" y="261922"/>
                </a:lnTo>
                <a:lnTo>
                  <a:pt x="50166" y="225614"/>
                </a:lnTo>
                <a:lnTo>
                  <a:pt x="51943" y="190449"/>
                </a:lnTo>
                <a:lnTo>
                  <a:pt x="71718" y="158861"/>
                </a:lnTo>
                <a:lnTo>
                  <a:pt x="103952" y="133285"/>
                </a:lnTo>
                <a:lnTo>
                  <a:pt x="143106" y="116154"/>
                </a:lnTo>
                <a:lnTo>
                  <a:pt x="183641" y="109903"/>
                </a:lnTo>
                <a:lnTo>
                  <a:pt x="298812" y="109903"/>
                </a:lnTo>
                <a:lnTo>
                  <a:pt x="296219" y="101190"/>
                </a:lnTo>
                <a:lnTo>
                  <a:pt x="290264" y="82209"/>
                </a:lnTo>
                <a:lnTo>
                  <a:pt x="287647" y="74292"/>
                </a:lnTo>
                <a:lnTo>
                  <a:pt x="235527" y="74292"/>
                </a:lnTo>
                <a:lnTo>
                  <a:pt x="223510" y="69256"/>
                </a:lnTo>
                <a:lnTo>
                  <a:pt x="210766" y="65729"/>
                </a:lnTo>
                <a:lnTo>
                  <a:pt x="197415" y="63655"/>
                </a:lnTo>
                <a:lnTo>
                  <a:pt x="183572" y="62976"/>
                </a:lnTo>
                <a:close/>
              </a:path>
              <a:path w="791210" h="351790">
                <a:moveTo>
                  <a:pt x="298812" y="109903"/>
                </a:moveTo>
                <a:lnTo>
                  <a:pt x="183641" y="109903"/>
                </a:lnTo>
                <a:lnTo>
                  <a:pt x="200551" y="111200"/>
                </a:lnTo>
                <a:lnTo>
                  <a:pt x="200206" y="111200"/>
                </a:lnTo>
                <a:lnTo>
                  <a:pt x="215274" y="115065"/>
                </a:lnTo>
                <a:lnTo>
                  <a:pt x="228851" y="121797"/>
                </a:lnTo>
                <a:lnTo>
                  <a:pt x="240355" y="131544"/>
                </a:lnTo>
                <a:lnTo>
                  <a:pt x="243663" y="135176"/>
                </a:lnTo>
                <a:lnTo>
                  <a:pt x="248367" y="137297"/>
                </a:lnTo>
                <a:lnTo>
                  <a:pt x="255635" y="137297"/>
                </a:lnTo>
                <a:lnTo>
                  <a:pt x="262176" y="159857"/>
                </a:lnTo>
                <a:lnTo>
                  <a:pt x="268392" y="182572"/>
                </a:lnTo>
                <a:lnTo>
                  <a:pt x="274377" y="205936"/>
                </a:lnTo>
                <a:lnTo>
                  <a:pt x="279933" y="229359"/>
                </a:lnTo>
                <a:lnTo>
                  <a:pt x="281520" y="236636"/>
                </a:lnTo>
                <a:lnTo>
                  <a:pt x="286684" y="241399"/>
                </a:lnTo>
                <a:lnTo>
                  <a:pt x="243979" y="291121"/>
                </a:lnTo>
                <a:lnTo>
                  <a:pt x="178476" y="307261"/>
                </a:lnTo>
                <a:lnTo>
                  <a:pt x="296428" y="307261"/>
                </a:lnTo>
                <a:lnTo>
                  <a:pt x="303708" y="301450"/>
                </a:lnTo>
                <a:lnTo>
                  <a:pt x="326682" y="262767"/>
                </a:lnTo>
                <a:lnTo>
                  <a:pt x="334335" y="213217"/>
                </a:lnTo>
                <a:lnTo>
                  <a:pt x="334335" y="212557"/>
                </a:lnTo>
                <a:lnTo>
                  <a:pt x="334731" y="211960"/>
                </a:lnTo>
                <a:lnTo>
                  <a:pt x="334667" y="211096"/>
                </a:lnTo>
                <a:lnTo>
                  <a:pt x="334533" y="210690"/>
                </a:lnTo>
                <a:lnTo>
                  <a:pt x="334335" y="210296"/>
                </a:lnTo>
                <a:lnTo>
                  <a:pt x="334335" y="209903"/>
                </a:lnTo>
                <a:lnTo>
                  <a:pt x="327454" y="180388"/>
                </a:lnTo>
                <a:lnTo>
                  <a:pt x="322884" y="180388"/>
                </a:lnTo>
                <a:lnTo>
                  <a:pt x="319839" y="174292"/>
                </a:lnTo>
                <a:lnTo>
                  <a:pt x="316797" y="168335"/>
                </a:lnTo>
                <a:lnTo>
                  <a:pt x="314148" y="162582"/>
                </a:lnTo>
                <a:lnTo>
                  <a:pt x="313752" y="161655"/>
                </a:lnTo>
                <a:lnTo>
                  <a:pt x="313221" y="160931"/>
                </a:lnTo>
                <a:lnTo>
                  <a:pt x="312560" y="160334"/>
                </a:lnTo>
                <a:lnTo>
                  <a:pt x="310031" y="150234"/>
                </a:lnTo>
                <a:lnTo>
                  <a:pt x="307458" y="140189"/>
                </a:lnTo>
                <a:lnTo>
                  <a:pt x="304772" y="130206"/>
                </a:lnTo>
                <a:lnTo>
                  <a:pt x="301905" y="120291"/>
                </a:lnTo>
                <a:lnTo>
                  <a:pt x="298812" y="109903"/>
                </a:lnTo>
                <a:close/>
              </a:path>
              <a:path w="791210" h="351790">
                <a:moveTo>
                  <a:pt x="260734" y="0"/>
                </a:moveTo>
                <a:lnTo>
                  <a:pt x="207122" y="0"/>
                </a:lnTo>
                <a:lnTo>
                  <a:pt x="218055" y="26796"/>
                </a:lnTo>
                <a:lnTo>
                  <a:pt x="235527" y="74292"/>
                </a:lnTo>
                <a:lnTo>
                  <a:pt x="287647" y="74292"/>
                </a:lnTo>
                <a:lnTo>
                  <a:pt x="284129" y="63655"/>
                </a:lnTo>
                <a:lnTo>
                  <a:pt x="277482" y="44574"/>
                </a:lnTo>
                <a:lnTo>
                  <a:pt x="263121" y="5869"/>
                </a:lnTo>
                <a:lnTo>
                  <a:pt x="260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793" y="468871"/>
            <a:ext cx="288925" cy="69850"/>
          </a:xfrm>
          <a:custGeom>
            <a:avLst/>
            <a:gdLst/>
            <a:ahLst/>
            <a:cxnLst/>
            <a:rect l="l" t="t" r="r" b="b"/>
            <a:pathLst>
              <a:path w="288925" h="69850">
                <a:moveTo>
                  <a:pt x="10194" y="0"/>
                </a:moveTo>
                <a:lnTo>
                  <a:pt x="9197" y="0"/>
                </a:lnTo>
                <a:lnTo>
                  <a:pt x="4300" y="0"/>
                </a:lnTo>
                <a:lnTo>
                  <a:pt x="0" y="7023"/>
                </a:lnTo>
                <a:lnTo>
                  <a:pt x="43129" y="36451"/>
                </a:lnTo>
                <a:lnTo>
                  <a:pt x="84886" y="54894"/>
                </a:lnTo>
                <a:lnTo>
                  <a:pt x="128839" y="66028"/>
                </a:lnTo>
                <a:lnTo>
                  <a:pt x="173990" y="69761"/>
                </a:lnTo>
                <a:lnTo>
                  <a:pt x="201935" y="68333"/>
                </a:lnTo>
                <a:lnTo>
                  <a:pt x="257129" y="56891"/>
                </a:lnTo>
                <a:lnTo>
                  <a:pt x="288485" y="35660"/>
                </a:lnTo>
                <a:lnTo>
                  <a:pt x="285129" y="29976"/>
                </a:lnTo>
                <a:lnTo>
                  <a:pt x="279355" y="27533"/>
                </a:lnTo>
                <a:lnTo>
                  <a:pt x="278293" y="27533"/>
                </a:lnTo>
                <a:lnTo>
                  <a:pt x="277237" y="27736"/>
                </a:lnTo>
                <a:lnTo>
                  <a:pt x="276110" y="28194"/>
                </a:lnTo>
                <a:lnTo>
                  <a:pt x="248672" y="38102"/>
                </a:lnTo>
                <a:lnTo>
                  <a:pt x="221295" y="45178"/>
                </a:lnTo>
                <a:lnTo>
                  <a:pt x="194041" y="49423"/>
                </a:lnTo>
                <a:lnTo>
                  <a:pt x="166974" y="50838"/>
                </a:lnTo>
                <a:lnTo>
                  <a:pt x="127049" y="47702"/>
                </a:lnTo>
                <a:lnTo>
                  <a:pt x="87812" y="38317"/>
                </a:lnTo>
                <a:lnTo>
                  <a:pt x="49458" y="22714"/>
                </a:lnTo>
                <a:lnTo>
                  <a:pt x="12179" y="927"/>
                </a:lnTo>
                <a:lnTo>
                  <a:pt x="11186" y="266"/>
                </a:lnTo>
                <a:lnTo>
                  <a:pt x="10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6293" y="591185"/>
            <a:ext cx="226060" cy="50165"/>
          </a:xfrm>
          <a:custGeom>
            <a:avLst/>
            <a:gdLst/>
            <a:ahLst/>
            <a:cxnLst/>
            <a:rect l="l" t="t" r="r" b="b"/>
            <a:pathLst>
              <a:path w="226059" h="50165">
                <a:moveTo>
                  <a:pt x="214710" y="0"/>
                </a:moveTo>
                <a:lnTo>
                  <a:pt x="212919" y="0"/>
                </a:lnTo>
                <a:lnTo>
                  <a:pt x="211069" y="393"/>
                </a:lnTo>
                <a:lnTo>
                  <a:pt x="209213" y="1384"/>
                </a:lnTo>
                <a:lnTo>
                  <a:pt x="179318" y="14943"/>
                </a:lnTo>
                <a:lnTo>
                  <a:pt x="149088" y="24838"/>
                </a:lnTo>
                <a:lnTo>
                  <a:pt x="118510" y="30898"/>
                </a:lnTo>
                <a:lnTo>
                  <a:pt x="87571" y="32956"/>
                </a:lnTo>
                <a:lnTo>
                  <a:pt x="68536" y="32170"/>
                </a:lnTo>
                <a:lnTo>
                  <a:pt x="49352" y="29789"/>
                </a:lnTo>
                <a:lnTo>
                  <a:pt x="30020" y="25782"/>
                </a:lnTo>
                <a:lnTo>
                  <a:pt x="10538" y="20116"/>
                </a:lnTo>
                <a:lnTo>
                  <a:pt x="9480" y="19786"/>
                </a:lnTo>
                <a:lnTo>
                  <a:pt x="8483" y="19583"/>
                </a:lnTo>
                <a:lnTo>
                  <a:pt x="7561" y="19583"/>
                </a:lnTo>
                <a:lnTo>
                  <a:pt x="2396" y="21810"/>
                </a:lnTo>
                <a:lnTo>
                  <a:pt x="0" y="26966"/>
                </a:lnTo>
                <a:lnTo>
                  <a:pt x="953" y="32768"/>
                </a:lnTo>
                <a:lnTo>
                  <a:pt x="5839" y="36931"/>
                </a:lnTo>
                <a:lnTo>
                  <a:pt x="28556" y="44218"/>
                </a:lnTo>
                <a:lnTo>
                  <a:pt x="51719" y="49476"/>
                </a:lnTo>
                <a:lnTo>
                  <a:pt x="53518" y="49720"/>
                </a:lnTo>
                <a:lnTo>
                  <a:pt x="140838" y="49720"/>
                </a:lnTo>
                <a:lnTo>
                  <a:pt x="161573" y="45704"/>
                </a:lnTo>
                <a:lnTo>
                  <a:pt x="191826" y="35506"/>
                </a:lnTo>
                <a:lnTo>
                  <a:pt x="220732" y="21043"/>
                </a:lnTo>
                <a:lnTo>
                  <a:pt x="225810" y="15044"/>
                </a:lnTo>
                <a:lnTo>
                  <a:pt x="225635" y="8112"/>
                </a:lnTo>
                <a:lnTo>
                  <a:pt x="221502" y="2384"/>
                </a:lnTo>
                <a:lnTo>
                  <a:pt x="21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2432138" y="2570124"/>
            <a:ext cx="1381125" cy="1409700"/>
            <a:chOff x="2432138" y="2570124"/>
            <a:chExt cx="1381125" cy="1409700"/>
          </a:xfrm>
        </p:grpSpPr>
        <p:sp>
          <p:nvSpPr>
            <p:cNvPr id="41" name="object 41"/>
            <p:cNvSpPr/>
            <p:nvPr/>
          </p:nvSpPr>
          <p:spPr>
            <a:xfrm>
              <a:off x="2558236" y="2570124"/>
              <a:ext cx="1255395" cy="1409700"/>
            </a:xfrm>
            <a:custGeom>
              <a:avLst/>
              <a:gdLst/>
              <a:ahLst/>
              <a:cxnLst/>
              <a:rect l="l" t="t" r="r" b="b"/>
              <a:pathLst>
                <a:path w="1255395" h="1409700">
                  <a:moveTo>
                    <a:pt x="742264" y="1117600"/>
                  </a:moveTo>
                  <a:lnTo>
                    <a:pt x="706856" y="1117600"/>
                  </a:lnTo>
                  <a:lnTo>
                    <a:pt x="692798" y="1155700"/>
                  </a:lnTo>
                  <a:lnTo>
                    <a:pt x="694698" y="1206500"/>
                  </a:lnTo>
                  <a:lnTo>
                    <a:pt x="713002" y="1244600"/>
                  </a:lnTo>
                  <a:lnTo>
                    <a:pt x="748157" y="1270000"/>
                  </a:lnTo>
                  <a:lnTo>
                    <a:pt x="750826" y="1320800"/>
                  </a:lnTo>
                  <a:lnTo>
                    <a:pt x="768783" y="1358900"/>
                  </a:lnTo>
                  <a:lnTo>
                    <a:pt x="798926" y="1397000"/>
                  </a:lnTo>
                  <a:lnTo>
                    <a:pt x="838149" y="1409700"/>
                  </a:lnTo>
                  <a:lnTo>
                    <a:pt x="938240" y="1409700"/>
                  </a:lnTo>
                  <a:lnTo>
                    <a:pt x="1028439" y="1384300"/>
                  </a:lnTo>
                  <a:lnTo>
                    <a:pt x="847293" y="1384300"/>
                  </a:lnTo>
                  <a:lnTo>
                    <a:pt x="817071" y="1358900"/>
                  </a:lnTo>
                  <a:lnTo>
                    <a:pt x="795468" y="1333500"/>
                  </a:lnTo>
                  <a:lnTo>
                    <a:pt x="782288" y="1295400"/>
                  </a:lnTo>
                  <a:lnTo>
                    <a:pt x="777341" y="1270000"/>
                  </a:lnTo>
                  <a:lnTo>
                    <a:pt x="814794" y="1270000"/>
                  </a:lnTo>
                  <a:lnTo>
                    <a:pt x="861388" y="1257300"/>
                  </a:lnTo>
                  <a:lnTo>
                    <a:pt x="906945" y="1257300"/>
                  </a:lnTo>
                  <a:lnTo>
                    <a:pt x="951158" y="1244600"/>
                  </a:lnTo>
                  <a:lnTo>
                    <a:pt x="768794" y="1244600"/>
                  </a:lnTo>
                  <a:lnTo>
                    <a:pt x="756665" y="1231900"/>
                  </a:lnTo>
                  <a:lnTo>
                    <a:pt x="745766" y="1219200"/>
                  </a:lnTo>
                  <a:lnTo>
                    <a:pt x="736987" y="1206500"/>
                  </a:lnTo>
                  <a:lnTo>
                    <a:pt x="731215" y="1181100"/>
                  </a:lnTo>
                  <a:lnTo>
                    <a:pt x="729246" y="1168400"/>
                  </a:lnTo>
                  <a:lnTo>
                    <a:pt x="730610" y="1155700"/>
                  </a:lnTo>
                  <a:lnTo>
                    <a:pt x="735039" y="1143000"/>
                  </a:lnTo>
                  <a:lnTo>
                    <a:pt x="742264" y="1117600"/>
                  </a:lnTo>
                  <a:close/>
                </a:path>
                <a:path w="1255395" h="1409700">
                  <a:moveTo>
                    <a:pt x="1255027" y="1155700"/>
                  </a:moveTo>
                  <a:lnTo>
                    <a:pt x="1205776" y="1155700"/>
                  </a:lnTo>
                  <a:lnTo>
                    <a:pt x="1201407" y="1168400"/>
                  </a:lnTo>
                  <a:lnTo>
                    <a:pt x="1200417" y="1168400"/>
                  </a:lnTo>
                  <a:lnTo>
                    <a:pt x="1199756" y="1181100"/>
                  </a:lnTo>
                  <a:lnTo>
                    <a:pt x="1203465" y="1181100"/>
                  </a:lnTo>
                  <a:lnTo>
                    <a:pt x="1170686" y="1231900"/>
                  </a:lnTo>
                  <a:lnTo>
                    <a:pt x="1135709" y="1270000"/>
                  </a:lnTo>
                  <a:lnTo>
                    <a:pt x="1098189" y="1295400"/>
                  </a:lnTo>
                  <a:lnTo>
                    <a:pt x="1057783" y="1333500"/>
                  </a:lnTo>
                  <a:lnTo>
                    <a:pt x="1014145" y="1346200"/>
                  </a:lnTo>
                  <a:lnTo>
                    <a:pt x="966931" y="1371600"/>
                  </a:lnTo>
                  <a:lnTo>
                    <a:pt x="915798" y="1371600"/>
                  </a:lnTo>
                  <a:lnTo>
                    <a:pt x="860399" y="1384300"/>
                  </a:lnTo>
                  <a:lnTo>
                    <a:pt x="1028439" y="1384300"/>
                  </a:lnTo>
                  <a:lnTo>
                    <a:pt x="1071735" y="1371600"/>
                  </a:lnTo>
                  <a:lnTo>
                    <a:pt x="1112752" y="1346200"/>
                  </a:lnTo>
                  <a:lnTo>
                    <a:pt x="1150683" y="1320800"/>
                  </a:lnTo>
                  <a:lnTo>
                    <a:pt x="1184723" y="1295400"/>
                  </a:lnTo>
                  <a:lnTo>
                    <a:pt x="1214063" y="1257300"/>
                  </a:lnTo>
                  <a:lnTo>
                    <a:pt x="1237898" y="1219200"/>
                  </a:lnTo>
                  <a:lnTo>
                    <a:pt x="1255027" y="1181100"/>
                  </a:lnTo>
                  <a:lnTo>
                    <a:pt x="1255027" y="1155700"/>
                  </a:lnTo>
                  <a:close/>
                </a:path>
                <a:path w="1255395" h="1409700">
                  <a:moveTo>
                    <a:pt x="1184402" y="1054100"/>
                  </a:moveTo>
                  <a:lnTo>
                    <a:pt x="1136358" y="1054100"/>
                  </a:lnTo>
                  <a:lnTo>
                    <a:pt x="1101344" y="1092200"/>
                  </a:lnTo>
                  <a:lnTo>
                    <a:pt x="1063193" y="1130300"/>
                  </a:lnTo>
                  <a:lnTo>
                    <a:pt x="1022098" y="1155700"/>
                  </a:lnTo>
                  <a:lnTo>
                    <a:pt x="978254" y="1181100"/>
                  </a:lnTo>
                  <a:lnTo>
                    <a:pt x="931854" y="1206500"/>
                  </a:lnTo>
                  <a:lnTo>
                    <a:pt x="883092" y="1219200"/>
                  </a:lnTo>
                  <a:lnTo>
                    <a:pt x="779259" y="1244600"/>
                  </a:lnTo>
                  <a:lnTo>
                    <a:pt x="951158" y="1244600"/>
                  </a:lnTo>
                  <a:lnTo>
                    <a:pt x="993719" y="1219200"/>
                  </a:lnTo>
                  <a:lnTo>
                    <a:pt x="1034323" y="1206500"/>
                  </a:lnTo>
                  <a:lnTo>
                    <a:pt x="1072663" y="1181100"/>
                  </a:lnTo>
                  <a:lnTo>
                    <a:pt x="1108432" y="1143000"/>
                  </a:lnTo>
                  <a:lnTo>
                    <a:pt x="1141322" y="1117600"/>
                  </a:lnTo>
                  <a:lnTo>
                    <a:pt x="1171029" y="1079500"/>
                  </a:lnTo>
                  <a:lnTo>
                    <a:pt x="1216574" y="1079500"/>
                  </a:lnTo>
                  <a:lnTo>
                    <a:pt x="1206769" y="1066800"/>
                  </a:lnTo>
                  <a:lnTo>
                    <a:pt x="1184402" y="1054100"/>
                  </a:lnTo>
                  <a:close/>
                </a:path>
                <a:path w="1255395" h="1409700">
                  <a:moveTo>
                    <a:pt x="1216574" y="1079500"/>
                  </a:moveTo>
                  <a:lnTo>
                    <a:pt x="1171029" y="1079500"/>
                  </a:lnTo>
                  <a:lnTo>
                    <a:pt x="1178600" y="1092200"/>
                  </a:lnTo>
                  <a:lnTo>
                    <a:pt x="1185726" y="1092200"/>
                  </a:lnTo>
                  <a:lnTo>
                    <a:pt x="1192256" y="1104900"/>
                  </a:lnTo>
                  <a:lnTo>
                    <a:pt x="1198042" y="1117600"/>
                  </a:lnTo>
                  <a:lnTo>
                    <a:pt x="1200995" y="1130300"/>
                  </a:lnTo>
                  <a:lnTo>
                    <a:pt x="1203707" y="1130300"/>
                  </a:lnTo>
                  <a:lnTo>
                    <a:pt x="1206184" y="1143000"/>
                  </a:lnTo>
                  <a:lnTo>
                    <a:pt x="1209751" y="1143000"/>
                  </a:lnTo>
                  <a:lnTo>
                    <a:pt x="1210945" y="1155700"/>
                  </a:lnTo>
                  <a:lnTo>
                    <a:pt x="1250582" y="1155700"/>
                  </a:lnTo>
                  <a:lnTo>
                    <a:pt x="1241545" y="1130300"/>
                  </a:lnTo>
                  <a:lnTo>
                    <a:pt x="1226378" y="1092200"/>
                  </a:lnTo>
                  <a:lnTo>
                    <a:pt x="1216574" y="1079500"/>
                  </a:lnTo>
                  <a:close/>
                </a:path>
                <a:path w="1255395" h="1409700">
                  <a:moveTo>
                    <a:pt x="810144" y="0"/>
                  </a:moveTo>
                  <a:lnTo>
                    <a:pt x="614958" y="0"/>
                  </a:lnTo>
                  <a:lnTo>
                    <a:pt x="566190" y="12700"/>
                  </a:lnTo>
                  <a:lnTo>
                    <a:pt x="472423" y="38100"/>
                  </a:lnTo>
                  <a:lnTo>
                    <a:pt x="428383" y="50800"/>
                  </a:lnTo>
                  <a:lnTo>
                    <a:pt x="386880" y="63500"/>
                  </a:lnTo>
                  <a:lnTo>
                    <a:pt x="305682" y="114300"/>
                  </a:lnTo>
                  <a:lnTo>
                    <a:pt x="265898" y="139700"/>
                  </a:lnTo>
                  <a:lnTo>
                    <a:pt x="227245" y="165100"/>
                  </a:lnTo>
                  <a:lnTo>
                    <a:pt x="190165" y="203200"/>
                  </a:lnTo>
                  <a:lnTo>
                    <a:pt x="155099" y="228600"/>
                  </a:lnTo>
                  <a:lnTo>
                    <a:pt x="122488" y="266700"/>
                  </a:lnTo>
                  <a:lnTo>
                    <a:pt x="92772" y="304800"/>
                  </a:lnTo>
                  <a:lnTo>
                    <a:pt x="66394" y="342900"/>
                  </a:lnTo>
                  <a:lnTo>
                    <a:pt x="43794" y="381000"/>
                  </a:lnTo>
                  <a:lnTo>
                    <a:pt x="25413" y="431800"/>
                  </a:lnTo>
                  <a:lnTo>
                    <a:pt x="11693" y="469900"/>
                  </a:lnTo>
                  <a:lnTo>
                    <a:pt x="3075" y="520700"/>
                  </a:lnTo>
                  <a:lnTo>
                    <a:pt x="0" y="571500"/>
                  </a:lnTo>
                  <a:lnTo>
                    <a:pt x="2908" y="622300"/>
                  </a:lnTo>
                  <a:lnTo>
                    <a:pt x="12879" y="673100"/>
                  </a:lnTo>
                  <a:lnTo>
                    <a:pt x="29068" y="711200"/>
                  </a:lnTo>
                  <a:lnTo>
                    <a:pt x="50904" y="749300"/>
                  </a:lnTo>
                  <a:lnTo>
                    <a:pt x="77819" y="787400"/>
                  </a:lnTo>
                  <a:lnTo>
                    <a:pt x="109242" y="812800"/>
                  </a:lnTo>
                  <a:lnTo>
                    <a:pt x="144605" y="838200"/>
                  </a:lnTo>
                  <a:lnTo>
                    <a:pt x="183338" y="863600"/>
                  </a:lnTo>
                  <a:lnTo>
                    <a:pt x="224871" y="889000"/>
                  </a:lnTo>
                  <a:lnTo>
                    <a:pt x="268636" y="901700"/>
                  </a:lnTo>
                  <a:lnTo>
                    <a:pt x="314061" y="914400"/>
                  </a:lnTo>
                  <a:lnTo>
                    <a:pt x="360578" y="914400"/>
                  </a:lnTo>
                  <a:lnTo>
                    <a:pt x="407618" y="927100"/>
                  </a:lnTo>
                  <a:lnTo>
                    <a:pt x="562521" y="927100"/>
                  </a:lnTo>
                  <a:lnTo>
                    <a:pt x="578359" y="952500"/>
                  </a:lnTo>
                  <a:lnTo>
                    <a:pt x="595081" y="977900"/>
                  </a:lnTo>
                  <a:lnTo>
                    <a:pt x="611902" y="990600"/>
                  </a:lnTo>
                  <a:lnTo>
                    <a:pt x="628040" y="1016000"/>
                  </a:lnTo>
                  <a:lnTo>
                    <a:pt x="643272" y="1041400"/>
                  </a:lnTo>
                  <a:lnTo>
                    <a:pt x="657365" y="1054100"/>
                  </a:lnTo>
                  <a:lnTo>
                    <a:pt x="670724" y="1079500"/>
                  </a:lnTo>
                  <a:lnTo>
                    <a:pt x="686930" y="1104900"/>
                  </a:lnTo>
                  <a:lnTo>
                    <a:pt x="692239" y="1117600"/>
                  </a:lnTo>
                  <a:lnTo>
                    <a:pt x="845074" y="1117600"/>
                  </a:lnTo>
                  <a:lnTo>
                    <a:pt x="872109" y="1104900"/>
                  </a:lnTo>
                  <a:lnTo>
                    <a:pt x="883348" y="1104900"/>
                  </a:lnTo>
                  <a:lnTo>
                    <a:pt x="929866" y="1092200"/>
                  </a:lnTo>
                  <a:lnTo>
                    <a:pt x="713803" y="1092200"/>
                  </a:lnTo>
                  <a:lnTo>
                    <a:pt x="693889" y="1041400"/>
                  </a:lnTo>
                  <a:lnTo>
                    <a:pt x="667653" y="990600"/>
                  </a:lnTo>
                  <a:lnTo>
                    <a:pt x="635324" y="939800"/>
                  </a:lnTo>
                  <a:lnTo>
                    <a:pt x="597128" y="901700"/>
                  </a:lnTo>
                  <a:lnTo>
                    <a:pt x="572046" y="901700"/>
                  </a:lnTo>
                  <a:lnTo>
                    <a:pt x="529945" y="889000"/>
                  </a:lnTo>
                  <a:lnTo>
                    <a:pt x="440217" y="889000"/>
                  </a:lnTo>
                  <a:lnTo>
                    <a:pt x="347952" y="863600"/>
                  </a:lnTo>
                  <a:lnTo>
                    <a:pt x="302679" y="863600"/>
                  </a:lnTo>
                  <a:lnTo>
                    <a:pt x="258945" y="838200"/>
                  </a:lnTo>
                  <a:lnTo>
                    <a:pt x="217475" y="825500"/>
                  </a:lnTo>
                  <a:lnTo>
                    <a:pt x="178993" y="800100"/>
                  </a:lnTo>
                  <a:lnTo>
                    <a:pt x="144223" y="774700"/>
                  </a:lnTo>
                  <a:lnTo>
                    <a:pt x="113891" y="749300"/>
                  </a:lnTo>
                  <a:lnTo>
                    <a:pt x="88720" y="711200"/>
                  </a:lnTo>
                  <a:lnTo>
                    <a:pt x="69435" y="673100"/>
                  </a:lnTo>
                  <a:lnTo>
                    <a:pt x="56761" y="635000"/>
                  </a:lnTo>
                  <a:lnTo>
                    <a:pt x="51422" y="584200"/>
                  </a:lnTo>
                  <a:lnTo>
                    <a:pt x="53577" y="533400"/>
                  </a:lnTo>
                  <a:lnTo>
                    <a:pt x="62347" y="482600"/>
                  </a:lnTo>
                  <a:lnTo>
                    <a:pt x="77123" y="444500"/>
                  </a:lnTo>
                  <a:lnTo>
                    <a:pt x="97296" y="393700"/>
                  </a:lnTo>
                  <a:lnTo>
                    <a:pt x="122256" y="355600"/>
                  </a:lnTo>
                  <a:lnTo>
                    <a:pt x="151395" y="317500"/>
                  </a:lnTo>
                  <a:lnTo>
                    <a:pt x="184104" y="279400"/>
                  </a:lnTo>
                  <a:lnTo>
                    <a:pt x="219772" y="241300"/>
                  </a:lnTo>
                  <a:lnTo>
                    <a:pt x="257793" y="203200"/>
                  </a:lnTo>
                  <a:lnTo>
                    <a:pt x="297555" y="177800"/>
                  </a:lnTo>
                  <a:lnTo>
                    <a:pt x="379870" y="127000"/>
                  </a:lnTo>
                  <a:lnTo>
                    <a:pt x="421855" y="114300"/>
                  </a:lnTo>
                  <a:lnTo>
                    <a:pt x="466516" y="88900"/>
                  </a:lnTo>
                  <a:lnTo>
                    <a:pt x="561761" y="63500"/>
                  </a:lnTo>
                  <a:lnTo>
                    <a:pt x="611294" y="50800"/>
                  </a:lnTo>
                  <a:lnTo>
                    <a:pt x="944115" y="50800"/>
                  </a:lnTo>
                  <a:lnTo>
                    <a:pt x="901462" y="25400"/>
                  </a:lnTo>
                  <a:lnTo>
                    <a:pt x="856652" y="12700"/>
                  </a:lnTo>
                  <a:lnTo>
                    <a:pt x="810144" y="0"/>
                  </a:lnTo>
                  <a:close/>
                </a:path>
                <a:path w="1255395" h="1409700">
                  <a:moveTo>
                    <a:pt x="550056" y="622300"/>
                  </a:moveTo>
                  <a:lnTo>
                    <a:pt x="480923" y="622300"/>
                  </a:lnTo>
                  <a:lnTo>
                    <a:pt x="513713" y="660400"/>
                  </a:lnTo>
                  <a:lnTo>
                    <a:pt x="546098" y="685800"/>
                  </a:lnTo>
                  <a:lnTo>
                    <a:pt x="577977" y="723900"/>
                  </a:lnTo>
                  <a:lnTo>
                    <a:pt x="609244" y="762000"/>
                  </a:lnTo>
                  <a:lnTo>
                    <a:pt x="640152" y="787400"/>
                  </a:lnTo>
                  <a:lnTo>
                    <a:pt x="670553" y="825500"/>
                  </a:lnTo>
                  <a:lnTo>
                    <a:pt x="700459" y="863600"/>
                  </a:lnTo>
                  <a:lnTo>
                    <a:pt x="729882" y="901700"/>
                  </a:lnTo>
                  <a:lnTo>
                    <a:pt x="763929" y="939800"/>
                  </a:lnTo>
                  <a:lnTo>
                    <a:pt x="800519" y="977900"/>
                  </a:lnTo>
                  <a:lnTo>
                    <a:pt x="832766" y="1028700"/>
                  </a:lnTo>
                  <a:lnTo>
                    <a:pt x="853783" y="1066800"/>
                  </a:lnTo>
                  <a:lnTo>
                    <a:pt x="819749" y="1079500"/>
                  </a:lnTo>
                  <a:lnTo>
                    <a:pt x="750048" y="1079500"/>
                  </a:lnTo>
                  <a:lnTo>
                    <a:pt x="715200" y="1092200"/>
                  </a:lnTo>
                  <a:lnTo>
                    <a:pt x="929866" y="1092200"/>
                  </a:lnTo>
                  <a:lnTo>
                    <a:pt x="973083" y="1066800"/>
                  </a:lnTo>
                  <a:lnTo>
                    <a:pt x="887196" y="1066800"/>
                  </a:lnTo>
                  <a:lnTo>
                    <a:pt x="872082" y="1016000"/>
                  </a:lnTo>
                  <a:lnTo>
                    <a:pt x="846345" y="965200"/>
                  </a:lnTo>
                  <a:lnTo>
                    <a:pt x="813578" y="927100"/>
                  </a:lnTo>
                  <a:lnTo>
                    <a:pt x="777375" y="876300"/>
                  </a:lnTo>
                  <a:lnTo>
                    <a:pt x="741332" y="838200"/>
                  </a:lnTo>
                  <a:lnTo>
                    <a:pt x="709041" y="800100"/>
                  </a:lnTo>
                  <a:lnTo>
                    <a:pt x="678464" y="762000"/>
                  </a:lnTo>
                  <a:lnTo>
                    <a:pt x="647285" y="723900"/>
                  </a:lnTo>
                  <a:lnTo>
                    <a:pt x="615494" y="698500"/>
                  </a:lnTo>
                  <a:lnTo>
                    <a:pt x="583087" y="660400"/>
                  </a:lnTo>
                  <a:lnTo>
                    <a:pt x="550056" y="622300"/>
                  </a:lnTo>
                  <a:close/>
                </a:path>
                <a:path w="1255395" h="1409700">
                  <a:moveTo>
                    <a:pt x="886453" y="469900"/>
                  </a:moveTo>
                  <a:lnTo>
                    <a:pt x="862978" y="469900"/>
                  </a:lnTo>
                  <a:lnTo>
                    <a:pt x="841469" y="482600"/>
                  </a:lnTo>
                  <a:lnTo>
                    <a:pt x="818785" y="495300"/>
                  </a:lnTo>
                  <a:lnTo>
                    <a:pt x="795133" y="508000"/>
                  </a:lnTo>
                  <a:lnTo>
                    <a:pt x="625508" y="508000"/>
                  </a:lnTo>
                  <a:lnTo>
                    <a:pt x="563245" y="533400"/>
                  </a:lnTo>
                  <a:lnTo>
                    <a:pt x="546643" y="546100"/>
                  </a:lnTo>
                  <a:lnTo>
                    <a:pt x="720953" y="546100"/>
                  </a:lnTo>
                  <a:lnTo>
                    <a:pt x="735152" y="596900"/>
                  </a:lnTo>
                  <a:lnTo>
                    <a:pt x="752518" y="647700"/>
                  </a:lnTo>
                  <a:lnTo>
                    <a:pt x="772619" y="698500"/>
                  </a:lnTo>
                  <a:lnTo>
                    <a:pt x="795022" y="736600"/>
                  </a:lnTo>
                  <a:lnTo>
                    <a:pt x="819296" y="787400"/>
                  </a:lnTo>
                  <a:lnTo>
                    <a:pt x="845006" y="838200"/>
                  </a:lnTo>
                  <a:lnTo>
                    <a:pt x="871721" y="876300"/>
                  </a:lnTo>
                  <a:lnTo>
                    <a:pt x="899008" y="927100"/>
                  </a:lnTo>
                  <a:lnTo>
                    <a:pt x="926434" y="965200"/>
                  </a:lnTo>
                  <a:lnTo>
                    <a:pt x="953567" y="1016000"/>
                  </a:lnTo>
                  <a:lnTo>
                    <a:pt x="971309" y="1016000"/>
                  </a:lnTo>
                  <a:lnTo>
                    <a:pt x="951956" y="1028700"/>
                  </a:lnTo>
                  <a:lnTo>
                    <a:pt x="931410" y="1041400"/>
                  </a:lnTo>
                  <a:lnTo>
                    <a:pt x="909785" y="1054100"/>
                  </a:lnTo>
                  <a:lnTo>
                    <a:pt x="887196" y="1066800"/>
                  </a:lnTo>
                  <a:lnTo>
                    <a:pt x="973083" y="1066800"/>
                  </a:lnTo>
                  <a:lnTo>
                    <a:pt x="1011943" y="1041400"/>
                  </a:lnTo>
                  <a:lnTo>
                    <a:pt x="1045389" y="1003300"/>
                  </a:lnTo>
                  <a:lnTo>
                    <a:pt x="987717" y="1003300"/>
                  </a:lnTo>
                  <a:lnTo>
                    <a:pt x="988713" y="1002257"/>
                  </a:lnTo>
                  <a:lnTo>
                    <a:pt x="987920" y="990600"/>
                  </a:lnTo>
                  <a:lnTo>
                    <a:pt x="985736" y="990600"/>
                  </a:lnTo>
                  <a:lnTo>
                    <a:pt x="960432" y="952500"/>
                  </a:lnTo>
                  <a:lnTo>
                    <a:pt x="936024" y="901700"/>
                  </a:lnTo>
                  <a:lnTo>
                    <a:pt x="912575" y="863600"/>
                  </a:lnTo>
                  <a:lnTo>
                    <a:pt x="890153" y="812800"/>
                  </a:lnTo>
                  <a:lnTo>
                    <a:pt x="868823" y="774700"/>
                  </a:lnTo>
                  <a:lnTo>
                    <a:pt x="848650" y="723900"/>
                  </a:lnTo>
                  <a:lnTo>
                    <a:pt x="829700" y="685800"/>
                  </a:lnTo>
                  <a:lnTo>
                    <a:pt x="812039" y="635000"/>
                  </a:lnTo>
                  <a:lnTo>
                    <a:pt x="795733" y="584200"/>
                  </a:lnTo>
                  <a:lnTo>
                    <a:pt x="780847" y="546100"/>
                  </a:lnTo>
                  <a:lnTo>
                    <a:pt x="810788" y="533400"/>
                  </a:lnTo>
                  <a:lnTo>
                    <a:pt x="839089" y="533400"/>
                  </a:lnTo>
                  <a:lnTo>
                    <a:pt x="865618" y="520700"/>
                  </a:lnTo>
                  <a:lnTo>
                    <a:pt x="890244" y="495300"/>
                  </a:lnTo>
                  <a:lnTo>
                    <a:pt x="895931" y="482600"/>
                  </a:lnTo>
                  <a:lnTo>
                    <a:pt x="893891" y="482600"/>
                  </a:lnTo>
                  <a:lnTo>
                    <a:pt x="886453" y="469900"/>
                  </a:lnTo>
                  <a:close/>
                </a:path>
                <a:path w="1255395" h="1409700">
                  <a:moveTo>
                    <a:pt x="1094270" y="939800"/>
                  </a:moveTo>
                  <a:lnTo>
                    <a:pt x="1077919" y="939800"/>
                  </a:lnTo>
                  <a:lnTo>
                    <a:pt x="1077692" y="952500"/>
                  </a:lnTo>
                  <a:lnTo>
                    <a:pt x="1083945" y="965200"/>
                  </a:lnTo>
                  <a:lnTo>
                    <a:pt x="1097533" y="965200"/>
                  </a:lnTo>
                  <a:lnTo>
                    <a:pt x="1109832" y="977900"/>
                  </a:lnTo>
                  <a:lnTo>
                    <a:pt x="1120719" y="990600"/>
                  </a:lnTo>
                  <a:lnTo>
                    <a:pt x="1130071" y="1003300"/>
                  </a:lnTo>
                  <a:lnTo>
                    <a:pt x="1136336" y="1016000"/>
                  </a:lnTo>
                  <a:lnTo>
                    <a:pt x="1140393" y="1028700"/>
                  </a:lnTo>
                  <a:lnTo>
                    <a:pt x="1142912" y="1028700"/>
                  </a:lnTo>
                  <a:lnTo>
                    <a:pt x="1144562" y="1054100"/>
                  </a:lnTo>
                  <a:lnTo>
                    <a:pt x="1182687" y="1054100"/>
                  </a:lnTo>
                  <a:lnTo>
                    <a:pt x="1181621" y="1041400"/>
                  </a:lnTo>
                  <a:lnTo>
                    <a:pt x="1176107" y="1016000"/>
                  </a:lnTo>
                  <a:lnTo>
                    <a:pt x="1157105" y="977900"/>
                  </a:lnTo>
                  <a:lnTo>
                    <a:pt x="1128523" y="952500"/>
                  </a:lnTo>
                  <a:lnTo>
                    <a:pt x="1094270" y="939800"/>
                  </a:lnTo>
                  <a:close/>
                </a:path>
                <a:path w="1255395" h="1409700">
                  <a:moveTo>
                    <a:pt x="988713" y="1002257"/>
                  </a:moveTo>
                  <a:lnTo>
                    <a:pt x="987717" y="1003300"/>
                  </a:lnTo>
                  <a:lnTo>
                    <a:pt x="988784" y="1003300"/>
                  </a:lnTo>
                  <a:lnTo>
                    <a:pt x="988713" y="1002257"/>
                  </a:lnTo>
                  <a:close/>
                </a:path>
                <a:path w="1255395" h="1409700">
                  <a:moveTo>
                    <a:pt x="944115" y="50800"/>
                  </a:moveTo>
                  <a:lnTo>
                    <a:pt x="764231" y="50800"/>
                  </a:lnTo>
                  <a:lnTo>
                    <a:pt x="865445" y="76200"/>
                  </a:lnTo>
                  <a:lnTo>
                    <a:pt x="912724" y="88900"/>
                  </a:lnTo>
                  <a:lnTo>
                    <a:pt x="956945" y="114300"/>
                  </a:lnTo>
                  <a:lnTo>
                    <a:pt x="997074" y="139700"/>
                  </a:lnTo>
                  <a:lnTo>
                    <a:pt x="1029406" y="177800"/>
                  </a:lnTo>
                  <a:lnTo>
                    <a:pt x="1054364" y="215900"/>
                  </a:lnTo>
                  <a:lnTo>
                    <a:pt x="1072370" y="254000"/>
                  </a:lnTo>
                  <a:lnTo>
                    <a:pt x="1083846" y="292100"/>
                  </a:lnTo>
                  <a:lnTo>
                    <a:pt x="1089214" y="342900"/>
                  </a:lnTo>
                  <a:lnTo>
                    <a:pt x="1089108" y="355600"/>
                  </a:lnTo>
                  <a:lnTo>
                    <a:pt x="1089002" y="368300"/>
                  </a:lnTo>
                  <a:lnTo>
                    <a:pt x="1088896" y="381000"/>
                  </a:lnTo>
                  <a:lnTo>
                    <a:pt x="1083315" y="431800"/>
                  </a:lnTo>
                  <a:lnTo>
                    <a:pt x="1072893" y="469900"/>
                  </a:lnTo>
                  <a:lnTo>
                    <a:pt x="1058051" y="508000"/>
                  </a:lnTo>
                  <a:lnTo>
                    <a:pt x="1039212" y="558800"/>
                  </a:lnTo>
                  <a:lnTo>
                    <a:pt x="1016799" y="596900"/>
                  </a:lnTo>
                  <a:lnTo>
                    <a:pt x="991233" y="635000"/>
                  </a:lnTo>
                  <a:lnTo>
                    <a:pt x="962937" y="673100"/>
                  </a:lnTo>
                  <a:lnTo>
                    <a:pt x="932332" y="698500"/>
                  </a:lnTo>
                  <a:lnTo>
                    <a:pt x="925987" y="711200"/>
                  </a:lnTo>
                  <a:lnTo>
                    <a:pt x="924611" y="723900"/>
                  </a:lnTo>
                  <a:lnTo>
                    <a:pt x="927292" y="723900"/>
                  </a:lnTo>
                  <a:lnTo>
                    <a:pt x="933120" y="736600"/>
                  </a:lnTo>
                  <a:lnTo>
                    <a:pt x="945496" y="774700"/>
                  </a:lnTo>
                  <a:lnTo>
                    <a:pt x="961855" y="825500"/>
                  </a:lnTo>
                  <a:lnTo>
                    <a:pt x="981676" y="863600"/>
                  </a:lnTo>
                  <a:lnTo>
                    <a:pt x="1004436" y="914400"/>
                  </a:lnTo>
                  <a:lnTo>
                    <a:pt x="1029614" y="952500"/>
                  </a:lnTo>
                  <a:lnTo>
                    <a:pt x="1020834" y="965200"/>
                  </a:lnTo>
                  <a:lnTo>
                    <a:pt x="1010899" y="977900"/>
                  </a:lnTo>
                  <a:lnTo>
                    <a:pt x="999848" y="990600"/>
                  </a:lnTo>
                  <a:lnTo>
                    <a:pt x="988713" y="1002257"/>
                  </a:lnTo>
                  <a:lnTo>
                    <a:pt x="988784" y="1003300"/>
                  </a:lnTo>
                  <a:lnTo>
                    <a:pt x="1045389" y="1003300"/>
                  </a:lnTo>
                  <a:lnTo>
                    <a:pt x="1072362" y="965200"/>
                  </a:lnTo>
                  <a:lnTo>
                    <a:pt x="1075410" y="952500"/>
                  </a:lnTo>
                  <a:lnTo>
                    <a:pt x="1075601" y="952500"/>
                  </a:lnTo>
                  <a:lnTo>
                    <a:pt x="1073086" y="939800"/>
                  </a:lnTo>
                  <a:lnTo>
                    <a:pt x="1075741" y="939800"/>
                  </a:lnTo>
                  <a:lnTo>
                    <a:pt x="1076007" y="927100"/>
                  </a:lnTo>
                  <a:lnTo>
                    <a:pt x="1071702" y="927100"/>
                  </a:lnTo>
                  <a:lnTo>
                    <a:pt x="1045576" y="876300"/>
                  </a:lnTo>
                  <a:lnTo>
                    <a:pt x="1020529" y="825500"/>
                  </a:lnTo>
                  <a:lnTo>
                    <a:pt x="996152" y="774700"/>
                  </a:lnTo>
                  <a:lnTo>
                    <a:pt x="972032" y="736600"/>
                  </a:lnTo>
                  <a:lnTo>
                    <a:pt x="1002977" y="698500"/>
                  </a:lnTo>
                  <a:lnTo>
                    <a:pt x="1031602" y="660400"/>
                  </a:lnTo>
                  <a:lnTo>
                    <a:pt x="1057603" y="635000"/>
                  </a:lnTo>
                  <a:lnTo>
                    <a:pt x="1080676" y="584200"/>
                  </a:lnTo>
                  <a:lnTo>
                    <a:pt x="1100520" y="546100"/>
                  </a:lnTo>
                  <a:lnTo>
                    <a:pt x="1116829" y="508000"/>
                  </a:lnTo>
                  <a:lnTo>
                    <a:pt x="1129302" y="469900"/>
                  </a:lnTo>
                  <a:lnTo>
                    <a:pt x="1137635" y="419100"/>
                  </a:lnTo>
                  <a:lnTo>
                    <a:pt x="1141524" y="381000"/>
                  </a:lnTo>
                  <a:lnTo>
                    <a:pt x="1140666" y="342900"/>
                  </a:lnTo>
                  <a:lnTo>
                    <a:pt x="1134758" y="292100"/>
                  </a:lnTo>
                  <a:lnTo>
                    <a:pt x="1123496" y="254000"/>
                  </a:lnTo>
                  <a:lnTo>
                    <a:pt x="1106578" y="215900"/>
                  </a:lnTo>
                  <a:lnTo>
                    <a:pt x="1083699" y="165100"/>
                  </a:lnTo>
                  <a:lnTo>
                    <a:pt x="1054557" y="127000"/>
                  </a:lnTo>
                  <a:lnTo>
                    <a:pt x="1021121" y="101600"/>
                  </a:lnTo>
                  <a:lnTo>
                    <a:pt x="984154" y="76200"/>
                  </a:lnTo>
                  <a:lnTo>
                    <a:pt x="944115" y="50800"/>
                  </a:lnTo>
                  <a:close/>
                </a:path>
                <a:path w="1255395" h="1409700">
                  <a:moveTo>
                    <a:pt x="357505" y="444500"/>
                  </a:moveTo>
                  <a:lnTo>
                    <a:pt x="347180" y="444500"/>
                  </a:lnTo>
                  <a:lnTo>
                    <a:pt x="334778" y="457200"/>
                  </a:lnTo>
                  <a:lnTo>
                    <a:pt x="325966" y="457200"/>
                  </a:lnTo>
                  <a:lnTo>
                    <a:pt x="323557" y="469900"/>
                  </a:lnTo>
                  <a:lnTo>
                    <a:pt x="330365" y="482600"/>
                  </a:lnTo>
                  <a:lnTo>
                    <a:pt x="362911" y="520700"/>
                  </a:lnTo>
                  <a:lnTo>
                    <a:pt x="428009" y="571500"/>
                  </a:lnTo>
                  <a:lnTo>
                    <a:pt x="460413" y="609600"/>
                  </a:lnTo>
                  <a:lnTo>
                    <a:pt x="452744" y="622300"/>
                  </a:lnTo>
                  <a:lnTo>
                    <a:pt x="447726" y="635000"/>
                  </a:lnTo>
                  <a:lnTo>
                    <a:pt x="445822" y="647700"/>
                  </a:lnTo>
                  <a:lnTo>
                    <a:pt x="447497" y="673100"/>
                  </a:lnTo>
                  <a:lnTo>
                    <a:pt x="472719" y="673100"/>
                  </a:lnTo>
                  <a:lnTo>
                    <a:pt x="472292" y="660400"/>
                  </a:lnTo>
                  <a:lnTo>
                    <a:pt x="473781" y="647700"/>
                  </a:lnTo>
                  <a:lnTo>
                    <a:pt x="476673" y="635000"/>
                  </a:lnTo>
                  <a:lnTo>
                    <a:pt x="480923" y="622300"/>
                  </a:lnTo>
                  <a:lnTo>
                    <a:pt x="550056" y="622300"/>
                  </a:lnTo>
                  <a:lnTo>
                    <a:pt x="516395" y="596900"/>
                  </a:lnTo>
                  <a:lnTo>
                    <a:pt x="563609" y="571500"/>
                  </a:lnTo>
                  <a:lnTo>
                    <a:pt x="496278" y="571500"/>
                  </a:lnTo>
                  <a:lnTo>
                    <a:pt x="463676" y="546100"/>
                  </a:lnTo>
                  <a:lnTo>
                    <a:pt x="430470" y="508000"/>
                  </a:lnTo>
                  <a:lnTo>
                    <a:pt x="396630" y="482600"/>
                  </a:lnTo>
                  <a:lnTo>
                    <a:pt x="362128" y="457200"/>
                  </a:lnTo>
                  <a:lnTo>
                    <a:pt x="357505" y="444500"/>
                  </a:lnTo>
                  <a:close/>
                </a:path>
                <a:path w="1255395" h="1409700">
                  <a:moveTo>
                    <a:pt x="672882" y="546100"/>
                  </a:moveTo>
                  <a:lnTo>
                    <a:pt x="529566" y="546100"/>
                  </a:lnTo>
                  <a:lnTo>
                    <a:pt x="512587" y="558800"/>
                  </a:lnTo>
                  <a:lnTo>
                    <a:pt x="496278" y="571500"/>
                  </a:lnTo>
                  <a:lnTo>
                    <a:pt x="563609" y="571500"/>
                  </a:lnTo>
                  <a:lnTo>
                    <a:pt x="672882" y="546100"/>
                  </a:lnTo>
                  <a:close/>
                </a:path>
                <a:path w="1255395" h="1409700">
                  <a:moveTo>
                    <a:pt x="741870" y="368300"/>
                  </a:moveTo>
                  <a:lnTo>
                    <a:pt x="703904" y="368300"/>
                  </a:lnTo>
                  <a:lnTo>
                    <a:pt x="701700" y="381000"/>
                  </a:lnTo>
                  <a:lnTo>
                    <a:pt x="701803" y="406400"/>
                  </a:lnTo>
                  <a:lnTo>
                    <a:pt x="703597" y="444500"/>
                  </a:lnTo>
                  <a:lnTo>
                    <a:pt x="707056" y="469900"/>
                  </a:lnTo>
                  <a:lnTo>
                    <a:pt x="712152" y="508000"/>
                  </a:lnTo>
                  <a:lnTo>
                    <a:pt x="770725" y="508000"/>
                  </a:lnTo>
                  <a:lnTo>
                    <a:pt x="762539" y="469900"/>
                  </a:lnTo>
                  <a:lnTo>
                    <a:pt x="754931" y="444500"/>
                  </a:lnTo>
                  <a:lnTo>
                    <a:pt x="748006" y="406400"/>
                  </a:lnTo>
                  <a:lnTo>
                    <a:pt x="741870" y="368300"/>
                  </a:lnTo>
                  <a:close/>
                </a:path>
                <a:path w="1255395" h="1409700">
                  <a:moveTo>
                    <a:pt x="732536" y="355600"/>
                  </a:moveTo>
                  <a:lnTo>
                    <a:pt x="716356" y="355600"/>
                  </a:lnTo>
                  <a:lnTo>
                    <a:pt x="709168" y="368300"/>
                  </a:lnTo>
                  <a:lnTo>
                    <a:pt x="740143" y="368300"/>
                  </a:lnTo>
                  <a:lnTo>
                    <a:pt x="732536" y="355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2138" y="2652979"/>
              <a:ext cx="162627" cy="260362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0" y="1670469"/>
            <a:ext cx="2183130" cy="2262505"/>
            <a:chOff x="0" y="1670469"/>
            <a:chExt cx="2183130" cy="2262505"/>
          </a:xfrm>
        </p:grpSpPr>
        <p:sp>
          <p:nvSpPr>
            <p:cNvPr id="44" name="object 44"/>
            <p:cNvSpPr/>
            <p:nvPr/>
          </p:nvSpPr>
          <p:spPr>
            <a:xfrm>
              <a:off x="0" y="1711414"/>
              <a:ext cx="2183130" cy="2146300"/>
            </a:xfrm>
            <a:custGeom>
              <a:avLst/>
              <a:gdLst/>
              <a:ahLst/>
              <a:cxnLst/>
              <a:rect l="l" t="t" r="r" b="b"/>
              <a:pathLst>
                <a:path w="2183130" h="2146300">
                  <a:moveTo>
                    <a:pt x="1153007" y="1625600"/>
                  </a:moveTo>
                  <a:lnTo>
                    <a:pt x="1104766" y="1625600"/>
                  </a:lnTo>
                  <a:lnTo>
                    <a:pt x="1092083" y="1676400"/>
                  </a:lnTo>
                  <a:lnTo>
                    <a:pt x="1079488" y="1727200"/>
                  </a:lnTo>
                  <a:lnTo>
                    <a:pt x="1066961" y="1778000"/>
                  </a:lnTo>
                  <a:lnTo>
                    <a:pt x="1054484" y="1816100"/>
                  </a:lnTo>
                  <a:lnTo>
                    <a:pt x="1004699" y="2019300"/>
                  </a:lnTo>
                  <a:lnTo>
                    <a:pt x="994623" y="2044700"/>
                  </a:lnTo>
                  <a:lnTo>
                    <a:pt x="984150" y="2082800"/>
                  </a:lnTo>
                  <a:lnTo>
                    <a:pt x="983554" y="2120900"/>
                  </a:lnTo>
                  <a:lnTo>
                    <a:pt x="1003111" y="2146300"/>
                  </a:lnTo>
                  <a:lnTo>
                    <a:pt x="1025345" y="2146300"/>
                  </a:lnTo>
                  <a:lnTo>
                    <a:pt x="1068387" y="2133600"/>
                  </a:lnTo>
                  <a:lnTo>
                    <a:pt x="1114529" y="2108200"/>
                  </a:lnTo>
                  <a:lnTo>
                    <a:pt x="1030510" y="2108200"/>
                  </a:lnTo>
                  <a:lnTo>
                    <a:pt x="1031700" y="2095500"/>
                  </a:lnTo>
                  <a:lnTo>
                    <a:pt x="1044657" y="2057400"/>
                  </a:lnTo>
                  <a:lnTo>
                    <a:pt x="1074730" y="1943100"/>
                  </a:lnTo>
                  <a:lnTo>
                    <a:pt x="1117474" y="1778000"/>
                  </a:lnTo>
                  <a:lnTo>
                    <a:pt x="1129161" y="1727200"/>
                  </a:lnTo>
                  <a:lnTo>
                    <a:pt x="1140775" y="1689100"/>
                  </a:lnTo>
                  <a:lnTo>
                    <a:pt x="1152287" y="1638300"/>
                  </a:lnTo>
                  <a:lnTo>
                    <a:pt x="1153007" y="1625600"/>
                  </a:lnTo>
                  <a:close/>
                </a:path>
                <a:path w="2183130" h="2146300">
                  <a:moveTo>
                    <a:pt x="1549721" y="1879600"/>
                  </a:moveTo>
                  <a:lnTo>
                    <a:pt x="1462214" y="1879600"/>
                  </a:lnTo>
                  <a:lnTo>
                    <a:pt x="1503210" y="1905000"/>
                  </a:lnTo>
                  <a:lnTo>
                    <a:pt x="1544437" y="1943100"/>
                  </a:lnTo>
                  <a:lnTo>
                    <a:pt x="1585896" y="1968500"/>
                  </a:lnTo>
                  <a:lnTo>
                    <a:pt x="1627589" y="2006600"/>
                  </a:lnTo>
                  <a:lnTo>
                    <a:pt x="1711679" y="2057400"/>
                  </a:lnTo>
                  <a:lnTo>
                    <a:pt x="1754078" y="2095500"/>
                  </a:lnTo>
                  <a:lnTo>
                    <a:pt x="1839594" y="2146300"/>
                  </a:lnTo>
                  <a:lnTo>
                    <a:pt x="1870108" y="2146300"/>
                  </a:lnTo>
                  <a:lnTo>
                    <a:pt x="1875920" y="2133600"/>
                  </a:lnTo>
                  <a:lnTo>
                    <a:pt x="1878380" y="2120900"/>
                  </a:lnTo>
                  <a:lnTo>
                    <a:pt x="1879804" y="2082800"/>
                  </a:lnTo>
                  <a:lnTo>
                    <a:pt x="1828342" y="2082800"/>
                  </a:lnTo>
                  <a:lnTo>
                    <a:pt x="1784806" y="2044700"/>
                  </a:lnTo>
                  <a:lnTo>
                    <a:pt x="1698461" y="1993900"/>
                  </a:lnTo>
                  <a:lnTo>
                    <a:pt x="1655652" y="1955800"/>
                  </a:lnTo>
                  <a:lnTo>
                    <a:pt x="1613086" y="1930400"/>
                  </a:lnTo>
                  <a:lnTo>
                    <a:pt x="1570762" y="1892300"/>
                  </a:lnTo>
                  <a:lnTo>
                    <a:pt x="1549721" y="1879600"/>
                  </a:lnTo>
                  <a:close/>
                </a:path>
                <a:path w="2183130" h="2146300">
                  <a:moveTo>
                    <a:pt x="1486839" y="1828800"/>
                  </a:moveTo>
                  <a:lnTo>
                    <a:pt x="1459950" y="1828800"/>
                  </a:lnTo>
                  <a:lnTo>
                    <a:pt x="1454952" y="1841500"/>
                  </a:lnTo>
                  <a:lnTo>
                    <a:pt x="1444421" y="1841500"/>
                  </a:lnTo>
                  <a:lnTo>
                    <a:pt x="1402646" y="1879600"/>
                  </a:lnTo>
                  <a:lnTo>
                    <a:pt x="1234489" y="1981200"/>
                  </a:lnTo>
                  <a:lnTo>
                    <a:pt x="1191539" y="2019300"/>
                  </a:lnTo>
                  <a:lnTo>
                    <a:pt x="1147967" y="2044700"/>
                  </a:lnTo>
                  <a:lnTo>
                    <a:pt x="1103644" y="2057400"/>
                  </a:lnTo>
                  <a:lnTo>
                    <a:pt x="1058440" y="2082800"/>
                  </a:lnTo>
                  <a:lnTo>
                    <a:pt x="1049366" y="2095500"/>
                  </a:lnTo>
                  <a:lnTo>
                    <a:pt x="1042191" y="2095500"/>
                  </a:lnTo>
                  <a:lnTo>
                    <a:pt x="1036902" y="2108200"/>
                  </a:lnTo>
                  <a:lnTo>
                    <a:pt x="1114529" y="2108200"/>
                  </a:lnTo>
                  <a:lnTo>
                    <a:pt x="1156948" y="2082800"/>
                  </a:lnTo>
                  <a:lnTo>
                    <a:pt x="1188818" y="2070100"/>
                  </a:lnTo>
                  <a:lnTo>
                    <a:pt x="1309812" y="1993900"/>
                  </a:lnTo>
                  <a:lnTo>
                    <a:pt x="1349153" y="1968500"/>
                  </a:lnTo>
                  <a:lnTo>
                    <a:pt x="1387762" y="1930400"/>
                  </a:lnTo>
                  <a:lnTo>
                    <a:pt x="1425496" y="1905000"/>
                  </a:lnTo>
                  <a:lnTo>
                    <a:pt x="1462214" y="1879600"/>
                  </a:lnTo>
                  <a:lnTo>
                    <a:pt x="1549721" y="1879600"/>
                  </a:lnTo>
                  <a:lnTo>
                    <a:pt x="1528680" y="1866900"/>
                  </a:lnTo>
                  <a:lnTo>
                    <a:pt x="1486839" y="1828800"/>
                  </a:lnTo>
                  <a:close/>
                </a:path>
                <a:path w="2183130" h="2146300">
                  <a:moveTo>
                    <a:pt x="2175992" y="1371600"/>
                  </a:moveTo>
                  <a:lnTo>
                    <a:pt x="2102332" y="1371600"/>
                  </a:lnTo>
                  <a:lnTo>
                    <a:pt x="2062044" y="1409700"/>
                  </a:lnTo>
                  <a:lnTo>
                    <a:pt x="1980053" y="1485900"/>
                  </a:lnTo>
                  <a:lnTo>
                    <a:pt x="1938823" y="1511300"/>
                  </a:lnTo>
                  <a:lnTo>
                    <a:pt x="1857073" y="1587500"/>
                  </a:lnTo>
                  <a:lnTo>
                    <a:pt x="1817026" y="1625600"/>
                  </a:lnTo>
                  <a:lnTo>
                    <a:pt x="1777847" y="1663700"/>
                  </a:lnTo>
                  <a:lnTo>
                    <a:pt x="1773081" y="1663700"/>
                  </a:lnTo>
                  <a:lnTo>
                    <a:pt x="1773953" y="1676400"/>
                  </a:lnTo>
                  <a:lnTo>
                    <a:pt x="1779070" y="1689100"/>
                  </a:lnTo>
                  <a:lnTo>
                    <a:pt x="1787042" y="1689100"/>
                  </a:lnTo>
                  <a:lnTo>
                    <a:pt x="1801989" y="1790700"/>
                  </a:lnTo>
                  <a:lnTo>
                    <a:pt x="1809057" y="1828800"/>
                  </a:lnTo>
                  <a:lnTo>
                    <a:pt x="1815455" y="1879600"/>
                  </a:lnTo>
                  <a:lnTo>
                    <a:pt x="1820882" y="1930400"/>
                  </a:lnTo>
                  <a:lnTo>
                    <a:pt x="1825039" y="1981200"/>
                  </a:lnTo>
                  <a:lnTo>
                    <a:pt x="1827626" y="2032000"/>
                  </a:lnTo>
                  <a:lnTo>
                    <a:pt x="1828342" y="2082800"/>
                  </a:lnTo>
                  <a:lnTo>
                    <a:pt x="1879804" y="2082800"/>
                  </a:lnTo>
                  <a:lnTo>
                    <a:pt x="1880278" y="2070100"/>
                  </a:lnTo>
                  <a:lnTo>
                    <a:pt x="1880389" y="2057400"/>
                  </a:lnTo>
                  <a:lnTo>
                    <a:pt x="1880500" y="2044700"/>
                  </a:lnTo>
                  <a:lnTo>
                    <a:pt x="1880611" y="2032000"/>
                  </a:lnTo>
                  <a:lnTo>
                    <a:pt x="1879443" y="1968500"/>
                  </a:lnTo>
                  <a:lnTo>
                    <a:pt x="1876174" y="1917700"/>
                  </a:lnTo>
                  <a:lnTo>
                    <a:pt x="1870647" y="1866900"/>
                  </a:lnTo>
                  <a:lnTo>
                    <a:pt x="1862594" y="1816100"/>
                  </a:lnTo>
                  <a:lnTo>
                    <a:pt x="1851746" y="1765300"/>
                  </a:lnTo>
                  <a:lnTo>
                    <a:pt x="1837836" y="1714500"/>
                  </a:lnTo>
                  <a:lnTo>
                    <a:pt x="1820595" y="1676400"/>
                  </a:lnTo>
                  <a:lnTo>
                    <a:pt x="1863447" y="1638300"/>
                  </a:lnTo>
                  <a:lnTo>
                    <a:pt x="1905271" y="1612900"/>
                  </a:lnTo>
                  <a:lnTo>
                    <a:pt x="1946147" y="1587500"/>
                  </a:lnTo>
                  <a:lnTo>
                    <a:pt x="1986157" y="1549400"/>
                  </a:lnTo>
                  <a:lnTo>
                    <a:pt x="2025379" y="1511300"/>
                  </a:lnTo>
                  <a:lnTo>
                    <a:pt x="2063893" y="1485900"/>
                  </a:lnTo>
                  <a:lnTo>
                    <a:pt x="2101780" y="1447800"/>
                  </a:lnTo>
                  <a:lnTo>
                    <a:pt x="2139120" y="1409700"/>
                  </a:lnTo>
                  <a:lnTo>
                    <a:pt x="2175992" y="1371600"/>
                  </a:lnTo>
                  <a:close/>
                </a:path>
                <a:path w="2183130" h="2146300">
                  <a:moveTo>
                    <a:pt x="944481" y="1308100"/>
                  </a:moveTo>
                  <a:lnTo>
                    <a:pt x="730215" y="1308100"/>
                  </a:lnTo>
                  <a:lnTo>
                    <a:pt x="724856" y="1320800"/>
                  </a:lnTo>
                  <a:lnTo>
                    <a:pt x="726955" y="1333500"/>
                  </a:lnTo>
                  <a:lnTo>
                    <a:pt x="736331" y="1346200"/>
                  </a:lnTo>
                  <a:lnTo>
                    <a:pt x="776812" y="1384300"/>
                  </a:lnTo>
                  <a:lnTo>
                    <a:pt x="817224" y="1409700"/>
                  </a:lnTo>
                  <a:lnTo>
                    <a:pt x="857667" y="1447800"/>
                  </a:lnTo>
                  <a:lnTo>
                    <a:pt x="898238" y="1473200"/>
                  </a:lnTo>
                  <a:lnTo>
                    <a:pt x="939038" y="1511300"/>
                  </a:lnTo>
                  <a:lnTo>
                    <a:pt x="1021715" y="1562100"/>
                  </a:lnTo>
                  <a:lnTo>
                    <a:pt x="1063790" y="1600200"/>
                  </a:lnTo>
                  <a:lnTo>
                    <a:pt x="1106487" y="1625600"/>
                  </a:lnTo>
                  <a:lnTo>
                    <a:pt x="1150748" y="1625600"/>
                  </a:lnTo>
                  <a:lnTo>
                    <a:pt x="1146181" y="1612900"/>
                  </a:lnTo>
                  <a:lnTo>
                    <a:pt x="1141169" y="1612900"/>
                  </a:lnTo>
                  <a:lnTo>
                    <a:pt x="1139249" y="1600200"/>
                  </a:lnTo>
                  <a:lnTo>
                    <a:pt x="1135012" y="1600200"/>
                  </a:lnTo>
                  <a:lnTo>
                    <a:pt x="1096012" y="1562100"/>
                  </a:lnTo>
                  <a:lnTo>
                    <a:pt x="1056066" y="1524000"/>
                  </a:lnTo>
                  <a:lnTo>
                    <a:pt x="1015353" y="1498600"/>
                  </a:lnTo>
                  <a:lnTo>
                    <a:pt x="974048" y="1460500"/>
                  </a:lnTo>
                  <a:lnTo>
                    <a:pt x="932332" y="1435100"/>
                  </a:lnTo>
                  <a:lnTo>
                    <a:pt x="890380" y="1397000"/>
                  </a:lnTo>
                  <a:lnTo>
                    <a:pt x="848372" y="1371600"/>
                  </a:lnTo>
                  <a:lnTo>
                    <a:pt x="806484" y="1333500"/>
                  </a:lnTo>
                  <a:lnTo>
                    <a:pt x="852385" y="1333500"/>
                  </a:lnTo>
                  <a:lnTo>
                    <a:pt x="944481" y="1308100"/>
                  </a:lnTo>
                  <a:close/>
                </a:path>
                <a:path w="2183130" h="2146300">
                  <a:moveTo>
                    <a:pt x="2182753" y="1346200"/>
                  </a:moveTo>
                  <a:lnTo>
                    <a:pt x="1678165" y="1346200"/>
                  </a:lnTo>
                  <a:lnTo>
                    <a:pt x="1684921" y="1358900"/>
                  </a:lnTo>
                  <a:lnTo>
                    <a:pt x="1961321" y="1358900"/>
                  </a:lnTo>
                  <a:lnTo>
                    <a:pt x="2008397" y="1371600"/>
                  </a:lnTo>
                  <a:lnTo>
                    <a:pt x="2182390" y="1371600"/>
                  </a:lnTo>
                  <a:lnTo>
                    <a:pt x="2182753" y="1346200"/>
                  </a:lnTo>
                  <a:close/>
                </a:path>
                <a:path w="2183130" h="2146300">
                  <a:moveTo>
                    <a:pt x="2165540" y="1333500"/>
                  </a:moveTo>
                  <a:lnTo>
                    <a:pt x="1662810" y="1333500"/>
                  </a:lnTo>
                  <a:lnTo>
                    <a:pt x="1668043" y="1346200"/>
                  </a:lnTo>
                  <a:lnTo>
                    <a:pt x="2177122" y="1346200"/>
                  </a:lnTo>
                  <a:lnTo>
                    <a:pt x="2165540" y="1333500"/>
                  </a:lnTo>
                  <a:close/>
                </a:path>
                <a:path w="2183130" h="2146300">
                  <a:moveTo>
                    <a:pt x="1587638" y="901700"/>
                  </a:moveTo>
                  <a:lnTo>
                    <a:pt x="1534020" y="901700"/>
                  </a:lnTo>
                  <a:lnTo>
                    <a:pt x="1547302" y="939800"/>
                  </a:lnTo>
                  <a:lnTo>
                    <a:pt x="1573532" y="1041400"/>
                  </a:lnTo>
                  <a:lnTo>
                    <a:pt x="1586791" y="1092200"/>
                  </a:lnTo>
                  <a:lnTo>
                    <a:pt x="1600355" y="1143000"/>
                  </a:lnTo>
                  <a:lnTo>
                    <a:pt x="1614379" y="1193800"/>
                  </a:lnTo>
                  <a:lnTo>
                    <a:pt x="1629018" y="1231900"/>
                  </a:lnTo>
                  <a:lnTo>
                    <a:pt x="1644428" y="1282700"/>
                  </a:lnTo>
                  <a:lnTo>
                    <a:pt x="1660766" y="1333500"/>
                  </a:lnTo>
                  <a:lnTo>
                    <a:pt x="2116488" y="1333500"/>
                  </a:lnTo>
                  <a:lnTo>
                    <a:pt x="2067327" y="1320800"/>
                  </a:lnTo>
                  <a:lnTo>
                    <a:pt x="2018069" y="1320800"/>
                  </a:lnTo>
                  <a:lnTo>
                    <a:pt x="1968730" y="1308100"/>
                  </a:lnTo>
                  <a:lnTo>
                    <a:pt x="1692998" y="1308100"/>
                  </a:lnTo>
                  <a:lnTo>
                    <a:pt x="1683664" y="1257300"/>
                  </a:lnTo>
                  <a:lnTo>
                    <a:pt x="1673275" y="1206500"/>
                  </a:lnTo>
                  <a:lnTo>
                    <a:pt x="1661982" y="1168400"/>
                  </a:lnTo>
                  <a:lnTo>
                    <a:pt x="1649938" y="1117600"/>
                  </a:lnTo>
                  <a:lnTo>
                    <a:pt x="1637295" y="1066800"/>
                  </a:lnTo>
                  <a:lnTo>
                    <a:pt x="1624204" y="1028700"/>
                  </a:lnTo>
                  <a:lnTo>
                    <a:pt x="1610819" y="977900"/>
                  </a:lnTo>
                  <a:lnTo>
                    <a:pt x="1587638" y="901700"/>
                  </a:lnTo>
                  <a:close/>
                </a:path>
                <a:path w="2183130" h="2146300">
                  <a:moveTo>
                    <a:pt x="1245140" y="1282700"/>
                  </a:moveTo>
                  <a:lnTo>
                    <a:pt x="796034" y="1282700"/>
                  </a:lnTo>
                  <a:lnTo>
                    <a:pt x="743212" y="1308100"/>
                  </a:lnTo>
                  <a:lnTo>
                    <a:pt x="1240374" y="1308100"/>
                  </a:lnTo>
                  <a:lnTo>
                    <a:pt x="1244178" y="1295400"/>
                  </a:lnTo>
                  <a:lnTo>
                    <a:pt x="1245140" y="1282700"/>
                  </a:lnTo>
                  <a:close/>
                </a:path>
                <a:path w="2183130" h="2146300">
                  <a:moveTo>
                    <a:pt x="146393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146032" y="50800"/>
                  </a:lnTo>
                  <a:lnTo>
                    <a:pt x="195398" y="63500"/>
                  </a:lnTo>
                  <a:lnTo>
                    <a:pt x="244545" y="63500"/>
                  </a:lnTo>
                  <a:lnTo>
                    <a:pt x="485403" y="127000"/>
                  </a:lnTo>
                  <a:lnTo>
                    <a:pt x="532280" y="152400"/>
                  </a:lnTo>
                  <a:lnTo>
                    <a:pt x="578620" y="165100"/>
                  </a:lnTo>
                  <a:lnTo>
                    <a:pt x="624376" y="190500"/>
                  </a:lnTo>
                  <a:lnTo>
                    <a:pt x="669504" y="203200"/>
                  </a:lnTo>
                  <a:lnTo>
                    <a:pt x="757691" y="254000"/>
                  </a:lnTo>
                  <a:lnTo>
                    <a:pt x="800660" y="279400"/>
                  </a:lnTo>
                  <a:lnTo>
                    <a:pt x="845017" y="304800"/>
                  </a:lnTo>
                  <a:lnTo>
                    <a:pt x="887576" y="342900"/>
                  </a:lnTo>
                  <a:lnTo>
                    <a:pt x="928369" y="368300"/>
                  </a:lnTo>
                  <a:lnTo>
                    <a:pt x="967432" y="406400"/>
                  </a:lnTo>
                  <a:lnTo>
                    <a:pt x="1004798" y="431800"/>
                  </a:lnTo>
                  <a:lnTo>
                    <a:pt x="1040502" y="469900"/>
                  </a:lnTo>
                  <a:lnTo>
                    <a:pt x="1074579" y="508000"/>
                  </a:lnTo>
                  <a:lnTo>
                    <a:pt x="1107062" y="546100"/>
                  </a:lnTo>
                  <a:lnTo>
                    <a:pt x="1137986" y="584200"/>
                  </a:lnTo>
                  <a:lnTo>
                    <a:pt x="1167386" y="622300"/>
                  </a:lnTo>
                  <a:lnTo>
                    <a:pt x="1195295" y="660400"/>
                  </a:lnTo>
                  <a:lnTo>
                    <a:pt x="1221748" y="698500"/>
                  </a:lnTo>
                  <a:lnTo>
                    <a:pt x="1246779" y="736600"/>
                  </a:lnTo>
                  <a:lnTo>
                    <a:pt x="1270423" y="787400"/>
                  </a:lnTo>
                  <a:lnTo>
                    <a:pt x="1292714" y="825500"/>
                  </a:lnTo>
                  <a:lnTo>
                    <a:pt x="1313686" y="876300"/>
                  </a:lnTo>
                  <a:lnTo>
                    <a:pt x="1333374" y="927100"/>
                  </a:lnTo>
                  <a:lnTo>
                    <a:pt x="1351812" y="977900"/>
                  </a:lnTo>
                  <a:lnTo>
                    <a:pt x="1369034" y="1016000"/>
                  </a:lnTo>
                  <a:lnTo>
                    <a:pt x="1340370" y="1054100"/>
                  </a:lnTo>
                  <a:lnTo>
                    <a:pt x="1312334" y="1092200"/>
                  </a:lnTo>
                  <a:lnTo>
                    <a:pt x="1284989" y="1143000"/>
                  </a:lnTo>
                  <a:lnTo>
                    <a:pt x="1258400" y="1181100"/>
                  </a:lnTo>
                  <a:lnTo>
                    <a:pt x="1232630" y="1219200"/>
                  </a:lnTo>
                  <a:lnTo>
                    <a:pt x="1207348" y="1257300"/>
                  </a:lnTo>
                  <a:lnTo>
                    <a:pt x="957492" y="1257300"/>
                  </a:lnTo>
                  <a:lnTo>
                    <a:pt x="849411" y="1282700"/>
                  </a:lnTo>
                  <a:lnTo>
                    <a:pt x="1249838" y="1282700"/>
                  </a:lnTo>
                  <a:lnTo>
                    <a:pt x="1279921" y="1244600"/>
                  </a:lnTo>
                  <a:lnTo>
                    <a:pt x="1310178" y="1193800"/>
                  </a:lnTo>
                  <a:lnTo>
                    <a:pt x="1340694" y="1155700"/>
                  </a:lnTo>
                  <a:lnTo>
                    <a:pt x="1371554" y="1104900"/>
                  </a:lnTo>
                  <a:lnTo>
                    <a:pt x="1402845" y="1066800"/>
                  </a:lnTo>
                  <a:lnTo>
                    <a:pt x="1434651" y="1028700"/>
                  </a:lnTo>
                  <a:lnTo>
                    <a:pt x="1458957" y="990600"/>
                  </a:lnTo>
                  <a:lnTo>
                    <a:pt x="1395501" y="990600"/>
                  </a:lnTo>
                  <a:lnTo>
                    <a:pt x="1385892" y="939800"/>
                  </a:lnTo>
                  <a:lnTo>
                    <a:pt x="1373179" y="889000"/>
                  </a:lnTo>
                  <a:lnTo>
                    <a:pt x="1357527" y="838200"/>
                  </a:lnTo>
                  <a:lnTo>
                    <a:pt x="1339099" y="800100"/>
                  </a:lnTo>
                  <a:lnTo>
                    <a:pt x="1318059" y="749300"/>
                  </a:lnTo>
                  <a:lnTo>
                    <a:pt x="1294572" y="711200"/>
                  </a:lnTo>
                  <a:lnTo>
                    <a:pt x="1268801" y="660400"/>
                  </a:lnTo>
                  <a:lnTo>
                    <a:pt x="1240909" y="622300"/>
                  </a:lnTo>
                  <a:lnTo>
                    <a:pt x="1211061" y="584200"/>
                  </a:lnTo>
                  <a:lnTo>
                    <a:pt x="1179420" y="546100"/>
                  </a:lnTo>
                  <a:lnTo>
                    <a:pt x="1146151" y="508000"/>
                  </a:lnTo>
                  <a:lnTo>
                    <a:pt x="1111417" y="469900"/>
                  </a:lnTo>
                  <a:lnTo>
                    <a:pt x="1075383" y="431800"/>
                  </a:lnTo>
                  <a:lnTo>
                    <a:pt x="1038211" y="393700"/>
                  </a:lnTo>
                  <a:lnTo>
                    <a:pt x="1000066" y="368300"/>
                  </a:lnTo>
                  <a:lnTo>
                    <a:pt x="961112" y="330200"/>
                  </a:lnTo>
                  <a:lnTo>
                    <a:pt x="841032" y="254000"/>
                  </a:lnTo>
                  <a:lnTo>
                    <a:pt x="798939" y="215900"/>
                  </a:lnTo>
                  <a:lnTo>
                    <a:pt x="756039" y="203200"/>
                  </a:lnTo>
                  <a:lnTo>
                    <a:pt x="668004" y="152400"/>
                  </a:lnTo>
                  <a:lnTo>
                    <a:pt x="622964" y="127000"/>
                  </a:lnTo>
                  <a:lnTo>
                    <a:pt x="577306" y="114300"/>
                  </a:lnTo>
                  <a:lnTo>
                    <a:pt x="531077" y="88900"/>
                  </a:lnTo>
                  <a:lnTo>
                    <a:pt x="293032" y="25400"/>
                  </a:lnTo>
                  <a:lnTo>
                    <a:pt x="244375" y="25400"/>
                  </a:lnTo>
                  <a:lnTo>
                    <a:pt x="146393" y="0"/>
                  </a:lnTo>
                  <a:close/>
                </a:path>
                <a:path w="2183130" h="2146300">
                  <a:moveTo>
                    <a:pt x="464548" y="901700"/>
                  </a:moveTo>
                  <a:lnTo>
                    <a:pt x="163839" y="901700"/>
                  </a:lnTo>
                  <a:lnTo>
                    <a:pt x="212725" y="914400"/>
                  </a:lnTo>
                  <a:lnTo>
                    <a:pt x="309925" y="914400"/>
                  </a:lnTo>
                  <a:lnTo>
                    <a:pt x="640358" y="1003300"/>
                  </a:lnTo>
                  <a:lnTo>
                    <a:pt x="685845" y="1028700"/>
                  </a:lnTo>
                  <a:lnTo>
                    <a:pt x="730795" y="1041400"/>
                  </a:lnTo>
                  <a:lnTo>
                    <a:pt x="818943" y="1092200"/>
                  </a:lnTo>
                  <a:lnTo>
                    <a:pt x="904513" y="1143000"/>
                  </a:lnTo>
                  <a:lnTo>
                    <a:pt x="946243" y="1168400"/>
                  </a:lnTo>
                  <a:lnTo>
                    <a:pt x="987221" y="1193800"/>
                  </a:lnTo>
                  <a:lnTo>
                    <a:pt x="1027412" y="1219200"/>
                  </a:lnTo>
                  <a:lnTo>
                    <a:pt x="1066779" y="1257300"/>
                  </a:lnTo>
                  <a:lnTo>
                    <a:pt x="1115952" y="1257300"/>
                  </a:lnTo>
                  <a:lnTo>
                    <a:pt x="1114628" y="1244600"/>
                  </a:lnTo>
                  <a:lnTo>
                    <a:pt x="1112975" y="1244600"/>
                  </a:lnTo>
                  <a:lnTo>
                    <a:pt x="1076216" y="1219200"/>
                  </a:lnTo>
                  <a:lnTo>
                    <a:pt x="1038299" y="1181100"/>
                  </a:lnTo>
                  <a:lnTo>
                    <a:pt x="999279" y="1155700"/>
                  </a:lnTo>
                  <a:lnTo>
                    <a:pt x="959209" y="1117600"/>
                  </a:lnTo>
                  <a:lnTo>
                    <a:pt x="918144" y="1092200"/>
                  </a:lnTo>
                  <a:lnTo>
                    <a:pt x="876136" y="1066800"/>
                  </a:lnTo>
                  <a:lnTo>
                    <a:pt x="833240" y="1041400"/>
                  </a:lnTo>
                  <a:lnTo>
                    <a:pt x="789510" y="1016000"/>
                  </a:lnTo>
                  <a:lnTo>
                    <a:pt x="744999" y="990600"/>
                  </a:lnTo>
                  <a:lnTo>
                    <a:pt x="699761" y="977900"/>
                  </a:lnTo>
                  <a:lnTo>
                    <a:pt x="653849" y="952500"/>
                  </a:lnTo>
                  <a:lnTo>
                    <a:pt x="464548" y="901700"/>
                  </a:lnTo>
                  <a:close/>
                </a:path>
                <a:path w="2183130" h="2146300">
                  <a:moveTo>
                    <a:pt x="1566575" y="825500"/>
                  </a:moveTo>
                  <a:lnTo>
                    <a:pt x="1528000" y="825500"/>
                  </a:lnTo>
                  <a:lnTo>
                    <a:pt x="1494188" y="863600"/>
                  </a:lnTo>
                  <a:lnTo>
                    <a:pt x="1460788" y="901700"/>
                  </a:lnTo>
                  <a:lnTo>
                    <a:pt x="1427870" y="939800"/>
                  </a:lnTo>
                  <a:lnTo>
                    <a:pt x="1395501" y="990600"/>
                  </a:lnTo>
                  <a:lnTo>
                    <a:pt x="1458957" y="990600"/>
                  </a:lnTo>
                  <a:lnTo>
                    <a:pt x="1467058" y="977900"/>
                  </a:lnTo>
                  <a:lnTo>
                    <a:pt x="1500153" y="939800"/>
                  </a:lnTo>
                  <a:lnTo>
                    <a:pt x="1534020" y="901700"/>
                  </a:lnTo>
                  <a:lnTo>
                    <a:pt x="1587638" y="901700"/>
                  </a:lnTo>
                  <a:lnTo>
                    <a:pt x="1583774" y="889000"/>
                  </a:lnTo>
                  <a:lnTo>
                    <a:pt x="1570418" y="838200"/>
                  </a:lnTo>
                  <a:lnTo>
                    <a:pt x="1566575" y="825500"/>
                  </a:lnTo>
                  <a:close/>
                </a:path>
                <a:path w="2183130" h="2146300">
                  <a:moveTo>
                    <a:pt x="318139" y="863600"/>
                  </a:moveTo>
                  <a:lnTo>
                    <a:pt x="0" y="863600"/>
                  </a:lnTo>
                  <a:lnTo>
                    <a:pt x="0" y="914400"/>
                  </a:lnTo>
                  <a:lnTo>
                    <a:pt x="16268" y="914400"/>
                  </a:lnTo>
                  <a:lnTo>
                    <a:pt x="65574" y="901700"/>
                  </a:lnTo>
                  <a:lnTo>
                    <a:pt x="464548" y="901700"/>
                  </a:lnTo>
                  <a:lnTo>
                    <a:pt x="318139" y="863600"/>
                  </a:lnTo>
                  <a:close/>
                </a:path>
                <a:path w="2183130" h="2146300">
                  <a:moveTo>
                    <a:pt x="169543" y="850900"/>
                  </a:moveTo>
                  <a:lnTo>
                    <a:pt x="65336" y="850900"/>
                  </a:lnTo>
                  <a:lnTo>
                    <a:pt x="10934" y="863600"/>
                  </a:lnTo>
                  <a:lnTo>
                    <a:pt x="219229" y="863600"/>
                  </a:lnTo>
                  <a:lnTo>
                    <a:pt x="169543" y="850900"/>
                  </a:lnTo>
                  <a:close/>
                </a:path>
                <a:path w="2183130" h="2146300">
                  <a:moveTo>
                    <a:pt x="1544154" y="812800"/>
                  </a:moveTo>
                  <a:lnTo>
                    <a:pt x="1538262" y="812800"/>
                  </a:lnTo>
                  <a:lnTo>
                    <a:pt x="1532508" y="825500"/>
                  </a:lnTo>
                  <a:lnTo>
                    <a:pt x="1552612" y="825500"/>
                  </a:lnTo>
                  <a:lnTo>
                    <a:pt x="1544154" y="8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8734" y="1670469"/>
              <a:ext cx="224690" cy="11310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6907" y="3782656"/>
              <a:ext cx="250204" cy="150304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2022129" y="4607305"/>
            <a:ext cx="684530" cy="1210310"/>
            <a:chOff x="2022129" y="4607305"/>
            <a:chExt cx="684530" cy="1210310"/>
          </a:xfrm>
        </p:grpSpPr>
        <p:sp>
          <p:nvSpPr>
            <p:cNvPr id="48" name="object 48"/>
            <p:cNvSpPr/>
            <p:nvPr/>
          </p:nvSpPr>
          <p:spPr>
            <a:xfrm>
              <a:off x="2022129" y="4607305"/>
              <a:ext cx="617855" cy="1210310"/>
            </a:xfrm>
            <a:custGeom>
              <a:avLst/>
              <a:gdLst/>
              <a:ahLst/>
              <a:cxnLst/>
              <a:rect l="l" t="t" r="r" b="b"/>
              <a:pathLst>
                <a:path w="617855" h="1210310">
                  <a:moveTo>
                    <a:pt x="50446" y="17602"/>
                  </a:moveTo>
                  <a:lnTo>
                    <a:pt x="47475" y="17602"/>
                  </a:lnTo>
                  <a:lnTo>
                    <a:pt x="38259" y="19116"/>
                  </a:lnTo>
                  <a:lnTo>
                    <a:pt x="20519" y="92225"/>
                  </a:lnTo>
                  <a:lnTo>
                    <a:pt x="19015" y="142700"/>
                  </a:lnTo>
                  <a:lnTo>
                    <a:pt x="17380" y="193238"/>
                  </a:lnTo>
                  <a:lnTo>
                    <a:pt x="15659" y="243521"/>
                  </a:lnTo>
                  <a:lnTo>
                    <a:pt x="13855" y="294476"/>
                  </a:lnTo>
                  <a:lnTo>
                    <a:pt x="10219" y="395882"/>
                  </a:lnTo>
                  <a:lnTo>
                    <a:pt x="8446" y="446629"/>
                  </a:lnTo>
                  <a:lnTo>
                    <a:pt x="6798" y="495889"/>
                  </a:lnTo>
                  <a:lnTo>
                    <a:pt x="5179" y="547549"/>
                  </a:lnTo>
                  <a:lnTo>
                    <a:pt x="3952" y="590646"/>
                  </a:lnTo>
                  <a:lnTo>
                    <a:pt x="2509" y="647336"/>
                  </a:lnTo>
                  <a:lnTo>
                    <a:pt x="1617" y="689874"/>
                  </a:lnTo>
                  <a:lnTo>
                    <a:pt x="658" y="747054"/>
                  </a:lnTo>
                  <a:lnTo>
                    <a:pt x="226" y="786563"/>
                  </a:lnTo>
                  <a:lnTo>
                    <a:pt x="119" y="796866"/>
                  </a:lnTo>
                  <a:lnTo>
                    <a:pt x="0" y="903387"/>
                  </a:lnTo>
                  <a:lnTo>
                    <a:pt x="394" y="941341"/>
                  </a:lnTo>
                  <a:lnTo>
                    <a:pt x="443" y="946019"/>
                  </a:lnTo>
                  <a:lnTo>
                    <a:pt x="526" y="954010"/>
                  </a:lnTo>
                  <a:lnTo>
                    <a:pt x="1471" y="1004579"/>
                  </a:lnTo>
                  <a:lnTo>
                    <a:pt x="2870" y="1055090"/>
                  </a:lnTo>
                  <a:lnTo>
                    <a:pt x="4756" y="1105533"/>
                  </a:lnTo>
                  <a:lnTo>
                    <a:pt x="7142" y="1155420"/>
                  </a:lnTo>
                  <a:lnTo>
                    <a:pt x="17223" y="1169797"/>
                  </a:lnTo>
                  <a:lnTo>
                    <a:pt x="18142" y="1177075"/>
                  </a:lnTo>
                  <a:lnTo>
                    <a:pt x="70135" y="1199974"/>
                  </a:lnTo>
                  <a:lnTo>
                    <a:pt x="144061" y="1208836"/>
                  </a:lnTo>
                  <a:lnTo>
                    <a:pt x="182006" y="1209967"/>
                  </a:lnTo>
                  <a:lnTo>
                    <a:pt x="228419" y="1208252"/>
                  </a:lnTo>
                  <a:lnTo>
                    <a:pt x="274680" y="1203023"/>
                  </a:lnTo>
                  <a:lnTo>
                    <a:pt x="320254" y="1194152"/>
                  </a:lnTo>
                  <a:lnTo>
                    <a:pt x="364609" y="1181511"/>
                  </a:lnTo>
                  <a:lnTo>
                    <a:pt x="407210" y="1164973"/>
                  </a:lnTo>
                  <a:lnTo>
                    <a:pt x="418246" y="1159344"/>
                  </a:lnTo>
                  <a:lnTo>
                    <a:pt x="182806" y="1159344"/>
                  </a:lnTo>
                  <a:lnTo>
                    <a:pt x="148181" y="1158344"/>
                  </a:lnTo>
                  <a:lnTo>
                    <a:pt x="113986" y="1155420"/>
                  </a:lnTo>
                  <a:lnTo>
                    <a:pt x="80498" y="1150686"/>
                  </a:lnTo>
                  <a:lnTo>
                    <a:pt x="47995" y="1144257"/>
                  </a:lnTo>
                  <a:lnTo>
                    <a:pt x="46551" y="1143927"/>
                  </a:lnTo>
                  <a:lnTo>
                    <a:pt x="38737" y="1143927"/>
                  </a:lnTo>
                  <a:lnTo>
                    <a:pt x="43148" y="1094577"/>
                  </a:lnTo>
                  <a:lnTo>
                    <a:pt x="47072" y="1045138"/>
                  </a:lnTo>
                  <a:lnTo>
                    <a:pt x="50540" y="995615"/>
                  </a:lnTo>
                  <a:lnTo>
                    <a:pt x="53584" y="946019"/>
                  </a:lnTo>
                  <a:lnTo>
                    <a:pt x="56235" y="896357"/>
                  </a:lnTo>
                  <a:lnTo>
                    <a:pt x="58526" y="846636"/>
                  </a:lnTo>
                  <a:lnTo>
                    <a:pt x="60478" y="797111"/>
                  </a:lnTo>
                  <a:lnTo>
                    <a:pt x="62153" y="747054"/>
                  </a:lnTo>
                  <a:lnTo>
                    <a:pt x="63459" y="700521"/>
                  </a:lnTo>
                  <a:lnTo>
                    <a:pt x="63552" y="697208"/>
                  </a:lnTo>
                  <a:lnTo>
                    <a:pt x="64662" y="649746"/>
                  </a:lnTo>
                  <a:lnTo>
                    <a:pt x="65411" y="611461"/>
                  </a:lnTo>
                  <a:lnTo>
                    <a:pt x="65432" y="610351"/>
                  </a:lnTo>
                  <a:lnTo>
                    <a:pt x="65557" y="603885"/>
                  </a:lnTo>
                  <a:lnTo>
                    <a:pt x="65682" y="597447"/>
                  </a:lnTo>
                  <a:lnTo>
                    <a:pt x="66022" y="576033"/>
                  </a:lnTo>
                  <a:lnTo>
                    <a:pt x="66045" y="574573"/>
                  </a:lnTo>
                  <a:lnTo>
                    <a:pt x="66156" y="567641"/>
                  </a:lnTo>
                  <a:lnTo>
                    <a:pt x="66270" y="560470"/>
                  </a:lnTo>
                  <a:lnTo>
                    <a:pt x="66379" y="553593"/>
                  </a:lnTo>
                  <a:lnTo>
                    <a:pt x="66475" y="547549"/>
                  </a:lnTo>
                  <a:lnTo>
                    <a:pt x="67068" y="502341"/>
                  </a:lnTo>
                  <a:lnTo>
                    <a:pt x="67678" y="447757"/>
                  </a:lnTo>
                  <a:lnTo>
                    <a:pt x="68380" y="371182"/>
                  </a:lnTo>
                  <a:lnTo>
                    <a:pt x="69436" y="248416"/>
                  </a:lnTo>
                  <a:lnTo>
                    <a:pt x="69926" y="198679"/>
                  </a:lnTo>
                  <a:lnTo>
                    <a:pt x="70447" y="153569"/>
                  </a:lnTo>
                  <a:lnTo>
                    <a:pt x="71188" y="99380"/>
                  </a:lnTo>
                  <a:lnTo>
                    <a:pt x="71968" y="53136"/>
                  </a:lnTo>
                  <a:lnTo>
                    <a:pt x="128640" y="47318"/>
                  </a:lnTo>
                  <a:lnTo>
                    <a:pt x="148059" y="47117"/>
                  </a:lnTo>
                  <a:lnTo>
                    <a:pt x="390799" y="47117"/>
                  </a:lnTo>
                  <a:lnTo>
                    <a:pt x="380709" y="41456"/>
                  </a:lnTo>
                  <a:lnTo>
                    <a:pt x="334876" y="23131"/>
                  </a:lnTo>
                  <a:lnTo>
                    <a:pt x="319184" y="18923"/>
                  </a:lnTo>
                  <a:lnTo>
                    <a:pt x="56136" y="18923"/>
                  </a:lnTo>
                  <a:lnTo>
                    <a:pt x="53355" y="18059"/>
                  </a:lnTo>
                  <a:lnTo>
                    <a:pt x="50446" y="17602"/>
                  </a:lnTo>
                  <a:close/>
                </a:path>
                <a:path w="617855" h="1210310">
                  <a:moveTo>
                    <a:pt x="399331" y="597447"/>
                  </a:moveTo>
                  <a:lnTo>
                    <a:pt x="282242" y="597447"/>
                  </a:lnTo>
                  <a:lnTo>
                    <a:pt x="320782" y="611461"/>
                  </a:lnTo>
                  <a:lnTo>
                    <a:pt x="359688" y="628382"/>
                  </a:lnTo>
                  <a:lnTo>
                    <a:pt x="397908" y="648106"/>
                  </a:lnTo>
                  <a:lnTo>
                    <a:pt x="434503" y="670570"/>
                  </a:lnTo>
                  <a:lnTo>
                    <a:pt x="468532" y="695710"/>
                  </a:lnTo>
                  <a:lnTo>
                    <a:pt x="499055" y="723465"/>
                  </a:lnTo>
                  <a:lnTo>
                    <a:pt x="525130" y="753770"/>
                  </a:lnTo>
                  <a:lnTo>
                    <a:pt x="545818" y="786563"/>
                  </a:lnTo>
                  <a:lnTo>
                    <a:pt x="567268" y="859357"/>
                  </a:lnTo>
                  <a:lnTo>
                    <a:pt x="566231" y="896357"/>
                  </a:lnTo>
                  <a:lnTo>
                    <a:pt x="555882" y="941341"/>
                  </a:lnTo>
                  <a:lnTo>
                    <a:pt x="535523" y="985621"/>
                  </a:lnTo>
                  <a:lnTo>
                    <a:pt x="509229" y="1024670"/>
                  </a:lnTo>
                  <a:lnTo>
                    <a:pt x="478293" y="1058178"/>
                  </a:lnTo>
                  <a:lnTo>
                    <a:pt x="443280" y="1086446"/>
                  </a:lnTo>
                  <a:lnTo>
                    <a:pt x="404820" y="1109713"/>
                  </a:lnTo>
                  <a:lnTo>
                    <a:pt x="363540" y="1128215"/>
                  </a:lnTo>
                  <a:lnTo>
                    <a:pt x="320070" y="1142191"/>
                  </a:lnTo>
                  <a:lnTo>
                    <a:pt x="275039" y="1151879"/>
                  </a:lnTo>
                  <a:lnTo>
                    <a:pt x="229074" y="1157518"/>
                  </a:lnTo>
                  <a:lnTo>
                    <a:pt x="182806" y="1159344"/>
                  </a:lnTo>
                  <a:lnTo>
                    <a:pt x="418246" y="1159344"/>
                  </a:lnTo>
                  <a:lnTo>
                    <a:pt x="485021" y="1119695"/>
                  </a:lnTo>
                  <a:lnTo>
                    <a:pt x="519164" y="1090699"/>
                  </a:lnTo>
                  <a:lnTo>
                    <a:pt x="549420" y="1057296"/>
                  </a:lnTo>
                  <a:lnTo>
                    <a:pt x="575257" y="1019358"/>
                  </a:lnTo>
                  <a:lnTo>
                    <a:pt x="596140" y="976757"/>
                  </a:lnTo>
                  <a:lnTo>
                    <a:pt x="611335" y="928331"/>
                  </a:lnTo>
                  <a:lnTo>
                    <a:pt x="617248" y="882156"/>
                  </a:lnTo>
                  <a:lnTo>
                    <a:pt x="614680" y="838370"/>
                  </a:lnTo>
                  <a:lnTo>
                    <a:pt x="604431" y="797111"/>
                  </a:lnTo>
                  <a:lnTo>
                    <a:pt x="587304" y="758516"/>
                  </a:lnTo>
                  <a:lnTo>
                    <a:pt x="564101" y="722725"/>
                  </a:lnTo>
                  <a:lnTo>
                    <a:pt x="535622" y="689874"/>
                  </a:lnTo>
                  <a:lnTo>
                    <a:pt x="502670" y="660103"/>
                  </a:lnTo>
                  <a:lnTo>
                    <a:pt x="466045" y="633549"/>
                  </a:lnTo>
                  <a:lnTo>
                    <a:pt x="426550" y="610351"/>
                  </a:lnTo>
                  <a:lnTo>
                    <a:pt x="399331" y="597447"/>
                  </a:lnTo>
                  <a:close/>
                </a:path>
                <a:path w="617855" h="1210310">
                  <a:moveTo>
                    <a:pt x="44363" y="1143660"/>
                  </a:moveTo>
                  <a:lnTo>
                    <a:pt x="41252" y="1143660"/>
                  </a:lnTo>
                  <a:lnTo>
                    <a:pt x="38737" y="1143927"/>
                  </a:lnTo>
                  <a:lnTo>
                    <a:pt x="46959" y="1143927"/>
                  </a:lnTo>
                  <a:lnTo>
                    <a:pt x="44363" y="1143660"/>
                  </a:lnTo>
                  <a:close/>
                </a:path>
                <a:path w="617855" h="1210310">
                  <a:moveTo>
                    <a:pt x="254002" y="553593"/>
                  </a:moveTo>
                  <a:lnTo>
                    <a:pt x="252554" y="553593"/>
                  </a:lnTo>
                  <a:lnTo>
                    <a:pt x="244554" y="555470"/>
                  </a:lnTo>
                  <a:lnTo>
                    <a:pt x="238398" y="560470"/>
                  </a:lnTo>
                  <a:lnTo>
                    <a:pt x="234936" y="567641"/>
                  </a:lnTo>
                  <a:lnTo>
                    <a:pt x="235015" y="576033"/>
                  </a:lnTo>
                  <a:lnTo>
                    <a:pt x="235985" y="586107"/>
                  </a:lnTo>
                  <a:lnTo>
                    <a:pt x="240351" y="595045"/>
                  </a:lnTo>
                  <a:lnTo>
                    <a:pt x="247758" y="601440"/>
                  </a:lnTo>
                  <a:lnTo>
                    <a:pt x="257850" y="603885"/>
                  </a:lnTo>
                  <a:lnTo>
                    <a:pt x="260225" y="603885"/>
                  </a:lnTo>
                  <a:lnTo>
                    <a:pt x="262740" y="603567"/>
                  </a:lnTo>
                  <a:lnTo>
                    <a:pt x="271083" y="601116"/>
                  </a:lnTo>
                  <a:lnTo>
                    <a:pt x="276570" y="599186"/>
                  </a:lnTo>
                  <a:lnTo>
                    <a:pt x="282008" y="597447"/>
                  </a:lnTo>
                  <a:lnTo>
                    <a:pt x="399331" y="597447"/>
                  </a:lnTo>
                  <a:lnTo>
                    <a:pt x="384985" y="590646"/>
                  </a:lnTo>
                  <a:lnTo>
                    <a:pt x="342153" y="574573"/>
                  </a:lnTo>
                  <a:lnTo>
                    <a:pt x="383705" y="553883"/>
                  </a:lnTo>
                  <a:lnTo>
                    <a:pt x="383948" y="553732"/>
                  </a:lnTo>
                  <a:lnTo>
                    <a:pt x="254675" y="553732"/>
                  </a:lnTo>
                  <a:lnTo>
                    <a:pt x="254002" y="553593"/>
                  </a:lnTo>
                  <a:close/>
                </a:path>
                <a:path w="617855" h="1210310">
                  <a:moveTo>
                    <a:pt x="390799" y="47117"/>
                  </a:moveTo>
                  <a:lnTo>
                    <a:pt x="148059" y="47117"/>
                  </a:lnTo>
                  <a:lnTo>
                    <a:pt x="196351" y="48488"/>
                  </a:lnTo>
                  <a:lnTo>
                    <a:pt x="244614" y="53136"/>
                  </a:lnTo>
                  <a:lnTo>
                    <a:pt x="291846" y="61861"/>
                  </a:lnTo>
                  <a:lnTo>
                    <a:pt x="337046" y="75466"/>
                  </a:lnTo>
                  <a:lnTo>
                    <a:pt x="379252" y="94779"/>
                  </a:lnTo>
                  <a:lnTo>
                    <a:pt x="417340" y="120519"/>
                  </a:lnTo>
                  <a:lnTo>
                    <a:pt x="450432" y="153569"/>
                  </a:lnTo>
                  <a:lnTo>
                    <a:pt x="477484" y="194703"/>
                  </a:lnTo>
                  <a:lnTo>
                    <a:pt x="497495" y="243521"/>
                  </a:lnTo>
                  <a:lnTo>
                    <a:pt x="505787" y="289237"/>
                  </a:lnTo>
                  <a:lnTo>
                    <a:pt x="503580" y="331805"/>
                  </a:lnTo>
                  <a:lnTo>
                    <a:pt x="492099" y="371182"/>
                  </a:lnTo>
                  <a:lnTo>
                    <a:pt x="472563" y="407323"/>
                  </a:lnTo>
                  <a:lnTo>
                    <a:pt x="446197" y="440185"/>
                  </a:lnTo>
                  <a:lnTo>
                    <a:pt x="414222" y="469721"/>
                  </a:lnTo>
                  <a:lnTo>
                    <a:pt x="377860" y="495889"/>
                  </a:lnTo>
                  <a:lnTo>
                    <a:pt x="338333" y="518642"/>
                  </a:lnTo>
                  <a:lnTo>
                    <a:pt x="296864" y="537939"/>
                  </a:lnTo>
                  <a:lnTo>
                    <a:pt x="254675" y="553732"/>
                  </a:lnTo>
                  <a:lnTo>
                    <a:pt x="383948" y="553732"/>
                  </a:lnTo>
                  <a:lnTo>
                    <a:pt x="422606" y="529796"/>
                  </a:lnTo>
                  <a:lnTo>
                    <a:pt x="458046" y="502341"/>
                  </a:lnTo>
                  <a:lnTo>
                    <a:pt x="489211" y="471547"/>
                  </a:lnTo>
                  <a:lnTo>
                    <a:pt x="515292" y="437445"/>
                  </a:lnTo>
                  <a:lnTo>
                    <a:pt x="535476" y="400062"/>
                  </a:lnTo>
                  <a:lnTo>
                    <a:pt x="548953" y="359430"/>
                  </a:lnTo>
                  <a:lnTo>
                    <a:pt x="554910" y="315577"/>
                  </a:lnTo>
                  <a:lnTo>
                    <a:pt x="552537" y="268532"/>
                  </a:lnTo>
                  <a:lnTo>
                    <a:pt x="541022" y="218325"/>
                  </a:lnTo>
                  <a:lnTo>
                    <a:pt x="521275" y="171168"/>
                  </a:lnTo>
                  <a:lnTo>
                    <a:pt x="494430" y="130028"/>
                  </a:lnTo>
                  <a:lnTo>
                    <a:pt x="461427" y="94779"/>
                  </a:lnTo>
                  <a:lnTo>
                    <a:pt x="423206" y="65297"/>
                  </a:lnTo>
                  <a:lnTo>
                    <a:pt x="390799" y="47117"/>
                  </a:lnTo>
                  <a:close/>
                </a:path>
                <a:path w="617855" h="1210310">
                  <a:moveTo>
                    <a:pt x="186768" y="0"/>
                  </a:moveTo>
                  <a:lnTo>
                    <a:pt x="122586" y="4132"/>
                  </a:lnTo>
                  <a:lnTo>
                    <a:pt x="59374" y="16865"/>
                  </a:lnTo>
                  <a:lnTo>
                    <a:pt x="56136" y="18923"/>
                  </a:lnTo>
                  <a:lnTo>
                    <a:pt x="319184" y="18923"/>
                  </a:lnTo>
                  <a:lnTo>
                    <a:pt x="286647" y="10197"/>
                  </a:lnTo>
                  <a:lnTo>
                    <a:pt x="236964" y="2528"/>
                  </a:lnTo>
                  <a:lnTo>
                    <a:pt x="186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8898" y="5381815"/>
              <a:ext cx="228917" cy="23129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1951" y="4828349"/>
              <a:ext cx="181825" cy="17451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668757" y="4724107"/>
              <a:ext cx="38100" cy="161925"/>
            </a:xfrm>
            <a:custGeom>
              <a:avLst/>
              <a:gdLst/>
              <a:ahLst/>
              <a:cxnLst/>
              <a:rect l="l" t="t" r="r" b="b"/>
              <a:pathLst>
                <a:path w="38100" h="161925">
                  <a:moveTo>
                    <a:pt x="15692" y="0"/>
                  </a:moveTo>
                  <a:lnTo>
                    <a:pt x="13444" y="0"/>
                  </a:lnTo>
                  <a:lnTo>
                    <a:pt x="8478" y="0"/>
                  </a:lnTo>
                  <a:lnTo>
                    <a:pt x="3322" y="5626"/>
                  </a:lnTo>
                  <a:lnTo>
                    <a:pt x="6103" y="11709"/>
                  </a:lnTo>
                  <a:lnTo>
                    <a:pt x="16912" y="44868"/>
                  </a:lnTo>
                  <a:lnTo>
                    <a:pt x="19950" y="79033"/>
                  </a:lnTo>
                  <a:lnTo>
                    <a:pt x="14887" y="112877"/>
                  </a:lnTo>
                  <a:lnTo>
                    <a:pt x="1392" y="145072"/>
                  </a:lnTo>
                  <a:lnTo>
                    <a:pt x="0" y="151346"/>
                  </a:lnTo>
                  <a:lnTo>
                    <a:pt x="2198" y="156694"/>
                  </a:lnTo>
                  <a:lnTo>
                    <a:pt x="6692" y="160415"/>
                  </a:lnTo>
                  <a:lnTo>
                    <a:pt x="12187" y="161810"/>
                  </a:lnTo>
                  <a:lnTo>
                    <a:pt x="15565" y="161810"/>
                  </a:lnTo>
                  <a:lnTo>
                    <a:pt x="18740" y="160159"/>
                  </a:lnTo>
                  <a:lnTo>
                    <a:pt x="20454" y="156260"/>
                  </a:lnTo>
                  <a:lnTo>
                    <a:pt x="33253" y="118177"/>
                  </a:lnTo>
                  <a:lnTo>
                    <a:pt x="37655" y="79833"/>
                  </a:lnTo>
                  <a:lnTo>
                    <a:pt x="33158" y="41616"/>
                  </a:lnTo>
                  <a:lnTo>
                    <a:pt x="19261" y="3911"/>
                  </a:lnTo>
                  <a:lnTo>
                    <a:pt x="17876" y="1130"/>
                  </a:lnTo>
                  <a:lnTo>
                    <a:pt x="15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2771876" y="4767529"/>
            <a:ext cx="50800" cy="151130"/>
          </a:xfrm>
          <a:custGeom>
            <a:avLst/>
            <a:gdLst/>
            <a:ahLst/>
            <a:cxnLst/>
            <a:rect l="l" t="t" r="r" b="b"/>
            <a:pathLst>
              <a:path w="50800" h="151129">
                <a:moveTo>
                  <a:pt x="11442" y="0"/>
                </a:moveTo>
                <a:lnTo>
                  <a:pt x="4432" y="0"/>
                </a:lnTo>
                <a:lnTo>
                  <a:pt x="0" y="7137"/>
                </a:lnTo>
                <a:lnTo>
                  <a:pt x="4432" y="12636"/>
                </a:lnTo>
                <a:lnTo>
                  <a:pt x="21485" y="41183"/>
                </a:lnTo>
                <a:lnTo>
                  <a:pt x="29437" y="71534"/>
                </a:lnTo>
                <a:lnTo>
                  <a:pt x="29137" y="103078"/>
                </a:lnTo>
                <a:lnTo>
                  <a:pt x="21437" y="135204"/>
                </a:lnTo>
                <a:lnTo>
                  <a:pt x="18529" y="143802"/>
                </a:lnTo>
                <a:lnTo>
                  <a:pt x="26936" y="150825"/>
                </a:lnTo>
                <a:lnTo>
                  <a:pt x="38442" y="150825"/>
                </a:lnTo>
                <a:lnTo>
                  <a:pt x="42087" y="148970"/>
                </a:lnTo>
                <a:lnTo>
                  <a:pt x="43941" y="144665"/>
                </a:lnTo>
                <a:lnTo>
                  <a:pt x="50215" y="119484"/>
                </a:lnTo>
                <a:lnTo>
                  <a:pt x="50215" y="67227"/>
                </a:lnTo>
                <a:lnTo>
                  <a:pt x="37787" y="33450"/>
                </a:lnTo>
                <a:lnTo>
                  <a:pt x="14884" y="2311"/>
                </a:lnTo>
                <a:lnTo>
                  <a:pt x="13233" y="660"/>
                </a:lnTo>
                <a:lnTo>
                  <a:pt x="11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95391" y="5785993"/>
            <a:ext cx="125603" cy="275780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646553" y="6287440"/>
            <a:ext cx="1266190" cy="2105025"/>
            <a:chOff x="646553" y="6287440"/>
            <a:chExt cx="1266190" cy="2105025"/>
          </a:xfrm>
        </p:grpSpPr>
        <p:sp>
          <p:nvSpPr>
            <p:cNvPr id="55" name="object 55"/>
            <p:cNvSpPr/>
            <p:nvPr/>
          </p:nvSpPr>
          <p:spPr>
            <a:xfrm>
              <a:off x="646544" y="6287452"/>
              <a:ext cx="1266825" cy="2044700"/>
            </a:xfrm>
            <a:custGeom>
              <a:avLst/>
              <a:gdLst/>
              <a:ahLst/>
              <a:cxnLst/>
              <a:rect l="l" t="t" r="r" b="b"/>
              <a:pathLst>
                <a:path w="1266825" h="2044700">
                  <a:moveTo>
                    <a:pt x="996302" y="1188770"/>
                  </a:moveTo>
                  <a:lnTo>
                    <a:pt x="995476" y="1137678"/>
                  </a:lnTo>
                  <a:lnTo>
                    <a:pt x="992835" y="1087767"/>
                  </a:lnTo>
                  <a:lnTo>
                    <a:pt x="988669" y="1037856"/>
                  </a:lnTo>
                  <a:lnTo>
                    <a:pt x="983221" y="987945"/>
                  </a:lnTo>
                  <a:lnTo>
                    <a:pt x="976769" y="938022"/>
                  </a:lnTo>
                  <a:lnTo>
                    <a:pt x="969581" y="888098"/>
                  </a:lnTo>
                  <a:lnTo>
                    <a:pt x="961885" y="838187"/>
                  </a:lnTo>
                  <a:lnTo>
                    <a:pt x="953973" y="788263"/>
                  </a:lnTo>
                  <a:lnTo>
                    <a:pt x="947712" y="748588"/>
                  </a:lnTo>
                  <a:lnTo>
                    <a:pt x="947712" y="1237437"/>
                  </a:lnTo>
                  <a:lnTo>
                    <a:pt x="946404" y="1286624"/>
                  </a:lnTo>
                  <a:lnTo>
                    <a:pt x="921029" y="1244981"/>
                  </a:lnTo>
                  <a:lnTo>
                    <a:pt x="894524" y="1203490"/>
                  </a:lnTo>
                  <a:lnTo>
                    <a:pt x="866914" y="1162265"/>
                  </a:lnTo>
                  <a:lnTo>
                    <a:pt x="838250" y="1121384"/>
                  </a:lnTo>
                  <a:lnTo>
                    <a:pt x="808558" y="1080985"/>
                  </a:lnTo>
                  <a:lnTo>
                    <a:pt x="777875" y="1041133"/>
                  </a:lnTo>
                  <a:lnTo>
                    <a:pt x="746252" y="1001941"/>
                  </a:lnTo>
                  <a:lnTo>
                    <a:pt x="713701" y="963523"/>
                  </a:lnTo>
                  <a:lnTo>
                    <a:pt x="680288" y="925957"/>
                  </a:lnTo>
                  <a:lnTo>
                    <a:pt x="646036" y="889355"/>
                  </a:lnTo>
                  <a:lnTo>
                    <a:pt x="610997" y="853821"/>
                  </a:lnTo>
                  <a:lnTo>
                    <a:pt x="575183" y="819454"/>
                  </a:lnTo>
                  <a:lnTo>
                    <a:pt x="538645" y="786345"/>
                  </a:lnTo>
                  <a:lnTo>
                    <a:pt x="501421" y="754608"/>
                  </a:lnTo>
                  <a:lnTo>
                    <a:pt x="463550" y="724331"/>
                  </a:lnTo>
                  <a:lnTo>
                    <a:pt x="464807" y="724865"/>
                  </a:lnTo>
                  <a:lnTo>
                    <a:pt x="466064" y="725131"/>
                  </a:lnTo>
                  <a:lnTo>
                    <a:pt x="468376" y="725131"/>
                  </a:lnTo>
                  <a:lnTo>
                    <a:pt x="469303" y="724992"/>
                  </a:lnTo>
                  <a:lnTo>
                    <a:pt x="470230" y="724725"/>
                  </a:lnTo>
                  <a:lnTo>
                    <a:pt x="471360" y="724331"/>
                  </a:lnTo>
                  <a:lnTo>
                    <a:pt x="477596" y="722147"/>
                  </a:lnTo>
                  <a:lnTo>
                    <a:pt x="514019" y="709409"/>
                  </a:lnTo>
                  <a:lnTo>
                    <a:pt x="556158" y="687451"/>
                  </a:lnTo>
                  <a:lnTo>
                    <a:pt x="596912" y="661454"/>
                  </a:lnTo>
                  <a:lnTo>
                    <a:pt x="636587" y="634072"/>
                  </a:lnTo>
                  <a:lnTo>
                    <a:pt x="675462" y="607910"/>
                  </a:lnTo>
                  <a:lnTo>
                    <a:pt x="800722" y="527989"/>
                  </a:lnTo>
                  <a:lnTo>
                    <a:pt x="842238" y="500989"/>
                  </a:lnTo>
                  <a:lnTo>
                    <a:pt x="883399" y="473494"/>
                  </a:lnTo>
                  <a:lnTo>
                    <a:pt x="881075" y="524586"/>
                  </a:lnTo>
                  <a:lnTo>
                    <a:pt x="881138" y="575551"/>
                  </a:lnTo>
                  <a:lnTo>
                    <a:pt x="883246" y="626389"/>
                  </a:lnTo>
                  <a:lnTo>
                    <a:pt x="887069" y="677138"/>
                  </a:lnTo>
                  <a:lnTo>
                    <a:pt x="892276" y="727811"/>
                  </a:lnTo>
                  <a:lnTo>
                    <a:pt x="898537" y="778446"/>
                  </a:lnTo>
                  <a:lnTo>
                    <a:pt x="905510" y="829043"/>
                  </a:lnTo>
                  <a:lnTo>
                    <a:pt x="912888" y="879640"/>
                  </a:lnTo>
                  <a:lnTo>
                    <a:pt x="920330" y="930249"/>
                  </a:lnTo>
                  <a:lnTo>
                    <a:pt x="927493" y="980884"/>
                  </a:lnTo>
                  <a:lnTo>
                    <a:pt x="934072" y="1031582"/>
                  </a:lnTo>
                  <a:lnTo>
                    <a:pt x="939711" y="1082357"/>
                  </a:lnTo>
                  <a:lnTo>
                    <a:pt x="944092" y="1133221"/>
                  </a:lnTo>
                  <a:lnTo>
                    <a:pt x="946899" y="1184211"/>
                  </a:lnTo>
                  <a:lnTo>
                    <a:pt x="947661" y="1228686"/>
                  </a:lnTo>
                  <a:lnTo>
                    <a:pt x="947712" y="1237437"/>
                  </a:lnTo>
                  <a:lnTo>
                    <a:pt x="947712" y="748588"/>
                  </a:lnTo>
                  <a:lnTo>
                    <a:pt x="938517" y="688467"/>
                  </a:lnTo>
                  <a:lnTo>
                    <a:pt x="931494" y="638581"/>
                  </a:lnTo>
                  <a:lnTo>
                    <a:pt x="925283" y="588708"/>
                  </a:lnTo>
                  <a:lnTo>
                    <a:pt x="920153" y="538861"/>
                  </a:lnTo>
                  <a:lnTo>
                    <a:pt x="916368" y="489026"/>
                  </a:lnTo>
                  <a:lnTo>
                    <a:pt x="914184" y="439216"/>
                  </a:lnTo>
                  <a:lnTo>
                    <a:pt x="914044" y="430022"/>
                  </a:lnTo>
                  <a:lnTo>
                    <a:pt x="908024" y="426046"/>
                  </a:lnTo>
                  <a:lnTo>
                    <a:pt x="907719" y="425843"/>
                  </a:lnTo>
                  <a:lnTo>
                    <a:pt x="899096" y="425843"/>
                  </a:lnTo>
                  <a:lnTo>
                    <a:pt x="898156" y="426046"/>
                  </a:lnTo>
                  <a:lnTo>
                    <a:pt x="895451" y="424459"/>
                  </a:lnTo>
                  <a:lnTo>
                    <a:pt x="892340" y="423468"/>
                  </a:lnTo>
                  <a:lnTo>
                    <a:pt x="885723" y="423468"/>
                  </a:lnTo>
                  <a:lnTo>
                    <a:pt x="881976" y="424459"/>
                  </a:lnTo>
                  <a:lnTo>
                    <a:pt x="882103" y="424459"/>
                  </a:lnTo>
                  <a:lnTo>
                    <a:pt x="833018" y="454380"/>
                  </a:lnTo>
                  <a:lnTo>
                    <a:pt x="787819" y="482854"/>
                  </a:lnTo>
                  <a:lnTo>
                    <a:pt x="653161" y="569861"/>
                  </a:lnTo>
                  <a:lnTo>
                    <a:pt x="613041" y="594360"/>
                  </a:lnTo>
                  <a:lnTo>
                    <a:pt x="571411" y="619099"/>
                  </a:lnTo>
                  <a:lnTo>
                    <a:pt x="530567" y="645401"/>
                  </a:lnTo>
                  <a:lnTo>
                    <a:pt x="492836" y="674636"/>
                  </a:lnTo>
                  <a:lnTo>
                    <a:pt x="460502" y="708113"/>
                  </a:lnTo>
                  <a:lnTo>
                    <a:pt x="456920" y="712622"/>
                  </a:lnTo>
                  <a:lnTo>
                    <a:pt x="457466" y="718058"/>
                  </a:lnTo>
                  <a:lnTo>
                    <a:pt x="457517" y="718642"/>
                  </a:lnTo>
                  <a:lnTo>
                    <a:pt x="460768" y="722147"/>
                  </a:lnTo>
                  <a:lnTo>
                    <a:pt x="456526" y="718896"/>
                  </a:lnTo>
                  <a:lnTo>
                    <a:pt x="452297" y="715530"/>
                  </a:lnTo>
                  <a:lnTo>
                    <a:pt x="445744" y="710565"/>
                  </a:lnTo>
                  <a:lnTo>
                    <a:pt x="443433" y="709841"/>
                  </a:lnTo>
                  <a:lnTo>
                    <a:pt x="441236" y="709841"/>
                  </a:lnTo>
                  <a:lnTo>
                    <a:pt x="434746" y="712216"/>
                  </a:lnTo>
                  <a:lnTo>
                    <a:pt x="430339" y="718058"/>
                  </a:lnTo>
                  <a:lnTo>
                    <a:pt x="429310" y="724331"/>
                  </a:lnTo>
                  <a:lnTo>
                    <a:pt x="429247" y="724725"/>
                  </a:lnTo>
                  <a:lnTo>
                    <a:pt x="429120" y="725512"/>
                  </a:lnTo>
                  <a:lnTo>
                    <a:pt x="432244" y="732663"/>
                  </a:lnTo>
                  <a:lnTo>
                    <a:pt x="499300" y="807821"/>
                  </a:lnTo>
                  <a:lnTo>
                    <a:pt x="565277" y="882713"/>
                  </a:lnTo>
                  <a:lnTo>
                    <a:pt x="597827" y="920203"/>
                  </a:lnTo>
                  <a:lnTo>
                    <a:pt x="630072" y="957795"/>
                  </a:lnTo>
                  <a:lnTo>
                    <a:pt x="662000" y="995565"/>
                  </a:lnTo>
                  <a:lnTo>
                    <a:pt x="693597" y="1033538"/>
                  </a:lnTo>
                  <a:lnTo>
                    <a:pt x="724865" y="1071791"/>
                  </a:lnTo>
                  <a:lnTo>
                    <a:pt x="755777" y="1110373"/>
                  </a:lnTo>
                  <a:lnTo>
                    <a:pt x="786333" y="1149350"/>
                  </a:lnTo>
                  <a:lnTo>
                    <a:pt x="816521" y="1188770"/>
                  </a:lnTo>
                  <a:lnTo>
                    <a:pt x="846340" y="1228686"/>
                  </a:lnTo>
                  <a:lnTo>
                    <a:pt x="875753" y="1269161"/>
                  </a:lnTo>
                  <a:lnTo>
                    <a:pt x="904760" y="1310259"/>
                  </a:lnTo>
                  <a:lnTo>
                    <a:pt x="933373" y="1352016"/>
                  </a:lnTo>
                  <a:lnTo>
                    <a:pt x="938136" y="1359166"/>
                  </a:lnTo>
                  <a:lnTo>
                    <a:pt x="944880" y="1362138"/>
                  </a:lnTo>
                  <a:lnTo>
                    <a:pt x="959116" y="1362138"/>
                  </a:lnTo>
                  <a:lnTo>
                    <a:pt x="966660" y="1358099"/>
                  </a:lnTo>
                  <a:lnTo>
                    <a:pt x="970826" y="1351813"/>
                  </a:lnTo>
                  <a:lnTo>
                    <a:pt x="978039" y="1350365"/>
                  </a:lnTo>
                  <a:lnTo>
                    <a:pt x="991603" y="1287284"/>
                  </a:lnTo>
                  <a:lnTo>
                    <a:pt x="995121" y="1237437"/>
                  </a:lnTo>
                  <a:lnTo>
                    <a:pt x="996302" y="1188770"/>
                  </a:lnTo>
                  <a:close/>
                </a:path>
                <a:path w="1266825" h="2044700">
                  <a:moveTo>
                    <a:pt x="1266202" y="1854200"/>
                  </a:moveTo>
                  <a:lnTo>
                    <a:pt x="1264297" y="1803400"/>
                  </a:lnTo>
                  <a:lnTo>
                    <a:pt x="1262075" y="1752600"/>
                  </a:lnTo>
                  <a:lnTo>
                    <a:pt x="1259636" y="1714500"/>
                  </a:lnTo>
                  <a:lnTo>
                    <a:pt x="1256995" y="1663700"/>
                  </a:lnTo>
                  <a:lnTo>
                    <a:pt x="1254188" y="1612900"/>
                  </a:lnTo>
                  <a:lnTo>
                    <a:pt x="1251229" y="1562100"/>
                  </a:lnTo>
                  <a:lnTo>
                    <a:pt x="1248156" y="1511300"/>
                  </a:lnTo>
                  <a:lnTo>
                    <a:pt x="1245006" y="1460500"/>
                  </a:lnTo>
                  <a:lnTo>
                    <a:pt x="1241780" y="1409700"/>
                  </a:lnTo>
                  <a:lnTo>
                    <a:pt x="1232027" y="1257300"/>
                  </a:lnTo>
                  <a:lnTo>
                    <a:pt x="1228826" y="1219200"/>
                  </a:lnTo>
                  <a:lnTo>
                    <a:pt x="1225715" y="1168400"/>
                  </a:lnTo>
                  <a:lnTo>
                    <a:pt x="1223365" y="1128915"/>
                  </a:lnTo>
                  <a:lnTo>
                    <a:pt x="1223365" y="1993900"/>
                  </a:lnTo>
                  <a:lnTo>
                    <a:pt x="1161199" y="1917700"/>
                  </a:lnTo>
                  <a:lnTo>
                    <a:pt x="1129944" y="1892300"/>
                  </a:lnTo>
                  <a:lnTo>
                    <a:pt x="1067104" y="1816100"/>
                  </a:lnTo>
                  <a:lnTo>
                    <a:pt x="1072934" y="1816100"/>
                  </a:lnTo>
                  <a:lnTo>
                    <a:pt x="1076045" y="1803400"/>
                  </a:lnTo>
                  <a:lnTo>
                    <a:pt x="1090866" y="1803400"/>
                  </a:lnTo>
                  <a:lnTo>
                    <a:pt x="1106551" y="1790700"/>
                  </a:lnTo>
                  <a:lnTo>
                    <a:pt x="1113955" y="1778000"/>
                  </a:lnTo>
                  <a:lnTo>
                    <a:pt x="1113675" y="1765300"/>
                  </a:lnTo>
                  <a:lnTo>
                    <a:pt x="1078776" y="1765300"/>
                  </a:lnTo>
                  <a:lnTo>
                    <a:pt x="1067727" y="1778000"/>
                  </a:lnTo>
                  <a:lnTo>
                    <a:pt x="1057452" y="1790700"/>
                  </a:lnTo>
                  <a:lnTo>
                    <a:pt x="1048181" y="1790700"/>
                  </a:lnTo>
                  <a:lnTo>
                    <a:pt x="1005357" y="1752600"/>
                  </a:lnTo>
                  <a:lnTo>
                    <a:pt x="991133" y="1727200"/>
                  </a:lnTo>
                  <a:lnTo>
                    <a:pt x="1004239" y="1727200"/>
                  </a:lnTo>
                  <a:lnTo>
                    <a:pt x="1017181" y="1714500"/>
                  </a:lnTo>
                  <a:lnTo>
                    <a:pt x="1029868" y="1701800"/>
                  </a:lnTo>
                  <a:lnTo>
                    <a:pt x="1042225" y="1689100"/>
                  </a:lnTo>
                  <a:lnTo>
                    <a:pt x="1045997" y="1676400"/>
                  </a:lnTo>
                  <a:lnTo>
                    <a:pt x="1044676" y="1676400"/>
                  </a:lnTo>
                  <a:lnTo>
                    <a:pt x="1039799" y="1663700"/>
                  </a:lnTo>
                  <a:lnTo>
                    <a:pt x="1024496" y="1663700"/>
                  </a:lnTo>
                  <a:lnTo>
                    <a:pt x="1011897" y="1676400"/>
                  </a:lnTo>
                  <a:lnTo>
                    <a:pt x="999502" y="1689100"/>
                  </a:lnTo>
                  <a:lnTo>
                    <a:pt x="987272" y="1701800"/>
                  </a:lnTo>
                  <a:lnTo>
                    <a:pt x="975182" y="1714500"/>
                  </a:lnTo>
                  <a:lnTo>
                    <a:pt x="942340" y="1676400"/>
                  </a:lnTo>
                  <a:lnTo>
                    <a:pt x="925880" y="1663700"/>
                  </a:lnTo>
                  <a:lnTo>
                    <a:pt x="909332" y="1638300"/>
                  </a:lnTo>
                  <a:lnTo>
                    <a:pt x="918502" y="1625600"/>
                  </a:lnTo>
                  <a:lnTo>
                    <a:pt x="927557" y="1625600"/>
                  </a:lnTo>
                  <a:lnTo>
                    <a:pt x="936434" y="1612900"/>
                  </a:lnTo>
                  <a:lnTo>
                    <a:pt x="945070" y="1600200"/>
                  </a:lnTo>
                  <a:lnTo>
                    <a:pt x="948067" y="1587500"/>
                  </a:lnTo>
                  <a:lnTo>
                    <a:pt x="946505" y="1587500"/>
                  </a:lnTo>
                  <a:lnTo>
                    <a:pt x="941768" y="1574800"/>
                  </a:lnTo>
                  <a:lnTo>
                    <a:pt x="926541" y="1574800"/>
                  </a:lnTo>
                  <a:lnTo>
                    <a:pt x="917714" y="1587500"/>
                  </a:lnTo>
                  <a:lnTo>
                    <a:pt x="909104" y="1600200"/>
                  </a:lnTo>
                  <a:lnTo>
                    <a:pt x="900658" y="1612900"/>
                  </a:lnTo>
                  <a:lnTo>
                    <a:pt x="892263" y="1625600"/>
                  </a:lnTo>
                  <a:lnTo>
                    <a:pt x="847788" y="1574800"/>
                  </a:lnTo>
                  <a:lnTo>
                    <a:pt x="881113" y="1536700"/>
                  </a:lnTo>
                  <a:lnTo>
                    <a:pt x="891997" y="1511300"/>
                  </a:lnTo>
                  <a:lnTo>
                    <a:pt x="865720" y="1511300"/>
                  </a:lnTo>
                  <a:lnTo>
                    <a:pt x="860628" y="1524000"/>
                  </a:lnTo>
                  <a:lnTo>
                    <a:pt x="855662" y="1536700"/>
                  </a:lnTo>
                  <a:lnTo>
                    <a:pt x="850379" y="1536700"/>
                  </a:lnTo>
                  <a:lnTo>
                    <a:pt x="844346" y="1549400"/>
                  </a:lnTo>
                  <a:lnTo>
                    <a:pt x="832497" y="1549400"/>
                  </a:lnTo>
                  <a:lnTo>
                    <a:pt x="814959" y="1536700"/>
                  </a:lnTo>
                  <a:lnTo>
                    <a:pt x="779957" y="1498600"/>
                  </a:lnTo>
                  <a:lnTo>
                    <a:pt x="762419" y="1473200"/>
                  </a:lnTo>
                  <a:lnTo>
                    <a:pt x="770674" y="1473200"/>
                  </a:lnTo>
                  <a:lnTo>
                    <a:pt x="778624" y="1460500"/>
                  </a:lnTo>
                  <a:lnTo>
                    <a:pt x="786269" y="1460500"/>
                  </a:lnTo>
                  <a:lnTo>
                    <a:pt x="793584" y="1447800"/>
                  </a:lnTo>
                  <a:lnTo>
                    <a:pt x="796505" y="1435100"/>
                  </a:lnTo>
                  <a:lnTo>
                    <a:pt x="795172" y="1435100"/>
                  </a:lnTo>
                  <a:lnTo>
                    <a:pt x="790841" y="1422400"/>
                  </a:lnTo>
                  <a:lnTo>
                    <a:pt x="779360" y="1422400"/>
                  </a:lnTo>
                  <a:lnTo>
                    <a:pt x="769442" y="1435100"/>
                  </a:lnTo>
                  <a:lnTo>
                    <a:pt x="762088" y="1447800"/>
                  </a:lnTo>
                  <a:lnTo>
                    <a:pt x="754735" y="1447800"/>
                  </a:lnTo>
                  <a:lnTo>
                    <a:pt x="747318" y="1460500"/>
                  </a:lnTo>
                  <a:lnTo>
                    <a:pt x="729030" y="1435100"/>
                  </a:lnTo>
                  <a:lnTo>
                    <a:pt x="692467" y="1397000"/>
                  </a:lnTo>
                  <a:lnTo>
                    <a:pt x="674128" y="1384300"/>
                  </a:lnTo>
                  <a:lnTo>
                    <a:pt x="677837" y="1384300"/>
                  </a:lnTo>
                  <a:lnTo>
                    <a:pt x="679424" y="1371600"/>
                  </a:lnTo>
                  <a:lnTo>
                    <a:pt x="687908" y="1371600"/>
                  </a:lnTo>
                  <a:lnTo>
                    <a:pt x="696341" y="1358900"/>
                  </a:lnTo>
                  <a:lnTo>
                    <a:pt x="704100" y="1358900"/>
                  </a:lnTo>
                  <a:lnTo>
                    <a:pt x="710526" y="1346200"/>
                  </a:lnTo>
                  <a:lnTo>
                    <a:pt x="712330" y="1333500"/>
                  </a:lnTo>
                  <a:lnTo>
                    <a:pt x="710374" y="1333500"/>
                  </a:lnTo>
                  <a:lnTo>
                    <a:pt x="705789" y="1320800"/>
                  </a:lnTo>
                  <a:lnTo>
                    <a:pt x="693978" y="1320800"/>
                  </a:lnTo>
                  <a:lnTo>
                    <a:pt x="691400" y="1333500"/>
                  </a:lnTo>
                  <a:lnTo>
                    <a:pt x="684276" y="1333500"/>
                  </a:lnTo>
                  <a:lnTo>
                    <a:pt x="677557" y="1346200"/>
                  </a:lnTo>
                  <a:lnTo>
                    <a:pt x="670915" y="1346200"/>
                  </a:lnTo>
                  <a:lnTo>
                    <a:pt x="664006" y="1358900"/>
                  </a:lnTo>
                  <a:lnTo>
                    <a:pt x="658304" y="1358900"/>
                  </a:lnTo>
                  <a:lnTo>
                    <a:pt x="647192" y="1346200"/>
                  </a:lnTo>
                  <a:lnTo>
                    <a:pt x="641629" y="1346200"/>
                  </a:lnTo>
                  <a:lnTo>
                    <a:pt x="627494" y="1333500"/>
                  </a:lnTo>
                  <a:lnTo>
                    <a:pt x="599198" y="1295400"/>
                  </a:lnTo>
                  <a:lnTo>
                    <a:pt x="585050" y="1282700"/>
                  </a:lnTo>
                  <a:lnTo>
                    <a:pt x="599630" y="1270000"/>
                  </a:lnTo>
                  <a:lnTo>
                    <a:pt x="613879" y="1257300"/>
                  </a:lnTo>
                  <a:lnTo>
                    <a:pt x="627329" y="1244600"/>
                  </a:lnTo>
                  <a:lnTo>
                    <a:pt x="639521" y="1219200"/>
                  </a:lnTo>
                  <a:lnTo>
                    <a:pt x="641921" y="1219200"/>
                  </a:lnTo>
                  <a:lnTo>
                    <a:pt x="639813" y="1206500"/>
                  </a:lnTo>
                  <a:lnTo>
                    <a:pt x="619404" y="1206500"/>
                  </a:lnTo>
                  <a:lnTo>
                    <a:pt x="609130" y="1219200"/>
                  </a:lnTo>
                  <a:lnTo>
                    <a:pt x="599541" y="1231900"/>
                  </a:lnTo>
                  <a:lnTo>
                    <a:pt x="590334" y="1244600"/>
                  </a:lnTo>
                  <a:lnTo>
                    <a:pt x="581215" y="1244600"/>
                  </a:lnTo>
                  <a:lnTo>
                    <a:pt x="568769" y="1270000"/>
                  </a:lnTo>
                  <a:lnTo>
                    <a:pt x="517067" y="1206500"/>
                  </a:lnTo>
                  <a:lnTo>
                    <a:pt x="499808" y="1193800"/>
                  </a:lnTo>
                  <a:lnTo>
                    <a:pt x="509282" y="1181100"/>
                  </a:lnTo>
                  <a:lnTo>
                    <a:pt x="518541" y="1168400"/>
                  </a:lnTo>
                  <a:lnTo>
                    <a:pt x="527456" y="1155700"/>
                  </a:lnTo>
                  <a:lnTo>
                    <a:pt x="535876" y="1143000"/>
                  </a:lnTo>
                  <a:lnTo>
                    <a:pt x="538949" y="1143000"/>
                  </a:lnTo>
                  <a:lnTo>
                    <a:pt x="537654" y="1130300"/>
                  </a:lnTo>
                  <a:lnTo>
                    <a:pt x="518147" y="1130300"/>
                  </a:lnTo>
                  <a:lnTo>
                    <a:pt x="508990" y="1143000"/>
                  </a:lnTo>
                  <a:lnTo>
                    <a:pt x="500138" y="1155700"/>
                  </a:lnTo>
                  <a:lnTo>
                    <a:pt x="491515" y="1155700"/>
                  </a:lnTo>
                  <a:lnTo>
                    <a:pt x="483069" y="1168400"/>
                  </a:lnTo>
                  <a:lnTo>
                    <a:pt x="453212" y="1130300"/>
                  </a:lnTo>
                  <a:lnTo>
                    <a:pt x="423303" y="1104900"/>
                  </a:lnTo>
                  <a:lnTo>
                    <a:pt x="433336" y="1092200"/>
                  </a:lnTo>
                  <a:lnTo>
                    <a:pt x="443191" y="1079500"/>
                  </a:lnTo>
                  <a:lnTo>
                    <a:pt x="452666" y="1079500"/>
                  </a:lnTo>
                  <a:lnTo>
                    <a:pt x="461492" y="1066800"/>
                  </a:lnTo>
                  <a:lnTo>
                    <a:pt x="464997" y="1054100"/>
                  </a:lnTo>
                  <a:lnTo>
                    <a:pt x="463715" y="1054100"/>
                  </a:lnTo>
                  <a:lnTo>
                    <a:pt x="458939" y="1041400"/>
                  </a:lnTo>
                  <a:lnTo>
                    <a:pt x="446011" y="1041400"/>
                  </a:lnTo>
                  <a:lnTo>
                    <a:pt x="443026" y="1054100"/>
                  </a:lnTo>
                  <a:lnTo>
                    <a:pt x="433387" y="1054100"/>
                  </a:lnTo>
                  <a:lnTo>
                    <a:pt x="424129" y="1066800"/>
                  </a:lnTo>
                  <a:lnTo>
                    <a:pt x="415150" y="1079500"/>
                  </a:lnTo>
                  <a:lnTo>
                    <a:pt x="406361" y="1079500"/>
                  </a:lnTo>
                  <a:lnTo>
                    <a:pt x="353225" y="1028700"/>
                  </a:lnTo>
                  <a:lnTo>
                    <a:pt x="360514" y="1016000"/>
                  </a:lnTo>
                  <a:lnTo>
                    <a:pt x="367626" y="1016000"/>
                  </a:lnTo>
                  <a:lnTo>
                    <a:pt x="374573" y="1003300"/>
                  </a:lnTo>
                  <a:lnTo>
                    <a:pt x="381342" y="1003300"/>
                  </a:lnTo>
                  <a:lnTo>
                    <a:pt x="384416" y="990600"/>
                  </a:lnTo>
                  <a:lnTo>
                    <a:pt x="379361" y="990600"/>
                  </a:lnTo>
                  <a:lnTo>
                    <a:pt x="373532" y="977900"/>
                  </a:lnTo>
                  <a:lnTo>
                    <a:pt x="369900" y="977900"/>
                  </a:lnTo>
                  <a:lnTo>
                    <a:pt x="368046" y="990600"/>
                  </a:lnTo>
                  <a:lnTo>
                    <a:pt x="352742" y="990600"/>
                  </a:lnTo>
                  <a:lnTo>
                    <a:pt x="345351" y="1003300"/>
                  </a:lnTo>
                  <a:lnTo>
                    <a:pt x="338124" y="1003300"/>
                  </a:lnTo>
                  <a:lnTo>
                    <a:pt x="306260" y="977900"/>
                  </a:lnTo>
                  <a:lnTo>
                    <a:pt x="290258" y="952500"/>
                  </a:lnTo>
                  <a:lnTo>
                    <a:pt x="274193" y="939800"/>
                  </a:lnTo>
                  <a:lnTo>
                    <a:pt x="283972" y="927100"/>
                  </a:lnTo>
                  <a:lnTo>
                    <a:pt x="294030" y="927100"/>
                  </a:lnTo>
                  <a:lnTo>
                    <a:pt x="304342" y="914400"/>
                  </a:lnTo>
                  <a:lnTo>
                    <a:pt x="319468" y="914400"/>
                  </a:lnTo>
                  <a:lnTo>
                    <a:pt x="319595" y="901700"/>
                  </a:lnTo>
                  <a:lnTo>
                    <a:pt x="316179" y="901700"/>
                  </a:lnTo>
                  <a:lnTo>
                    <a:pt x="310134" y="889000"/>
                  </a:lnTo>
                  <a:lnTo>
                    <a:pt x="306628" y="889000"/>
                  </a:lnTo>
                  <a:lnTo>
                    <a:pt x="294068" y="901700"/>
                  </a:lnTo>
                  <a:lnTo>
                    <a:pt x="282130" y="901700"/>
                  </a:lnTo>
                  <a:lnTo>
                    <a:pt x="270878" y="914400"/>
                  </a:lnTo>
                  <a:lnTo>
                    <a:pt x="260362" y="927100"/>
                  </a:lnTo>
                  <a:lnTo>
                    <a:pt x="245186" y="914400"/>
                  </a:lnTo>
                  <a:lnTo>
                    <a:pt x="229997" y="889000"/>
                  </a:lnTo>
                  <a:lnTo>
                    <a:pt x="199478" y="863600"/>
                  </a:lnTo>
                  <a:lnTo>
                    <a:pt x="208330" y="850900"/>
                  </a:lnTo>
                  <a:lnTo>
                    <a:pt x="216776" y="838200"/>
                  </a:lnTo>
                  <a:lnTo>
                    <a:pt x="224828" y="838200"/>
                  </a:lnTo>
                  <a:lnTo>
                    <a:pt x="232435" y="825500"/>
                  </a:lnTo>
                  <a:lnTo>
                    <a:pt x="234391" y="825500"/>
                  </a:lnTo>
                  <a:lnTo>
                    <a:pt x="232397" y="812800"/>
                  </a:lnTo>
                  <a:lnTo>
                    <a:pt x="214769" y="812800"/>
                  </a:lnTo>
                  <a:lnTo>
                    <a:pt x="207251" y="825500"/>
                  </a:lnTo>
                  <a:lnTo>
                    <a:pt x="199593" y="825500"/>
                  </a:lnTo>
                  <a:lnTo>
                    <a:pt x="191795" y="838200"/>
                  </a:lnTo>
                  <a:lnTo>
                    <a:pt x="183857" y="838200"/>
                  </a:lnTo>
                  <a:lnTo>
                    <a:pt x="150431" y="812800"/>
                  </a:lnTo>
                  <a:lnTo>
                    <a:pt x="133616" y="787400"/>
                  </a:lnTo>
                  <a:lnTo>
                    <a:pt x="116751" y="774700"/>
                  </a:lnTo>
                  <a:lnTo>
                    <a:pt x="130886" y="762000"/>
                  </a:lnTo>
                  <a:lnTo>
                    <a:pt x="145821" y="762000"/>
                  </a:lnTo>
                  <a:lnTo>
                    <a:pt x="161569" y="749300"/>
                  </a:lnTo>
                  <a:lnTo>
                    <a:pt x="178168" y="749300"/>
                  </a:lnTo>
                  <a:lnTo>
                    <a:pt x="185229" y="736600"/>
                  </a:lnTo>
                  <a:lnTo>
                    <a:pt x="186563" y="723900"/>
                  </a:lnTo>
                  <a:lnTo>
                    <a:pt x="152234" y="723900"/>
                  </a:lnTo>
                  <a:lnTo>
                    <a:pt x="133908" y="736600"/>
                  </a:lnTo>
                  <a:lnTo>
                    <a:pt x="116827" y="749300"/>
                  </a:lnTo>
                  <a:lnTo>
                    <a:pt x="101130" y="762000"/>
                  </a:lnTo>
                  <a:lnTo>
                    <a:pt x="43167" y="711200"/>
                  </a:lnTo>
                  <a:lnTo>
                    <a:pt x="270573" y="584200"/>
                  </a:lnTo>
                  <a:lnTo>
                    <a:pt x="315277" y="546100"/>
                  </a:lnTo>
                  <a:lnTo>
                    <a:pt x="581545" y="393700"/>
                  </a:lnTo>
                  <a:lnTo>
                    <a:pt x="626770" y="355600"/>
                  </a:lnTo>
                  <a:lnTo>
                    <a:pt x="899223" y="203200"/>
                  </a:lnTo>
                  <a:lnTo>
                    <a:pt x="944448" y="165100"/>
                  </a:lnTo>
                  <a:lnTo>
                    <a:pt x="1123302" y="63500"/>
                  </a:lnTo>
                  <a:lnTo>
                    <a:pt x="1124331" y="114300"/>
                  </a:lnTo>
                  <a:lnTo>
                    <a:pt x="1125588" y="165100"/>
                  </a:lnTo>
                  <a:lnTo>
                    <a:pt x="1127061" y="215900"/>
                  </a:lnTo>
                  <a:lnTo>
                    <a:pt x="1128737" y="266700"/>
                  </a:lnTo>
                  <a:lnTo>
                    <a:pt x="1130604" y="304800"/>
                  </a:lnTo>
                  <a:lnTo>
                    <a:pt x="1132624" y="355600"/>
                  </a:lnTo>
                  <a:lnTo>
                    <a:pt x="1134808" y="406400"/>
                  </a:lnTo>
                  <a:lnTo>
                    <a:pt x="1137119" y="457200"/>
                  </a:lnTo>
                  <a:lnTo>
                    <a:pt x="1139558" y="508000"/>
                  </a:lnTo>
                  <a:lnTo>
                    <a:pt x="1142085" y="558800"/>
                  </a:lnTo>
                  <a:lnTo>
                    <a:pt x="1144701" y="609600"/>
                  </a:lnTo>
                  <a:lnTo>
                    <a:pt x="1147394" y="660400"/>
                  </a:lnTo>
                  <a:lnTo>
                    <a:pt x="1150124" y="711200"/>
                  </a:lnTo>
                  <a:lnTo>
                    <a:pt x="1161237" y="914400"/>
                  </a:lnTo>
                  <a:lnTo>
                    <a:pt x="1163967" y="965200"/>
                  </a:lnTo>
                  <a:lnTo>
                    <a:pt x="1169314" y="1066800"/>
                  </a:lnTo>
                  <a:lnTo>
                    <a:pt x="1171841" y="1117600"/>
                  </a:lnTo>
                  <a:lnTo>
                    <a:pt x="1174267" y="1168400"/>
                  </a:lnTo>
                  <a:lnTo>
                    <a:pt x="1176604" y="1219200"/>
                  </a:lnTo>
                  <a:lnTo>
                    <a:pt x="1183500" y="1371600"/>
                  </a:lnTo>
                  <a:lnTo>
                    <a:pt x="1185849" y="1422400"/>
                  </a:lnTo>
                  <a:lnTo>
                    <a:pt x="1188275" y="1485900"/>
                  </a:lnTo>
                  <a:lnTo>
                    <a:pt x="1190815" y="1536700"/>
                  </a:lnTo>
                  <a:lnTo>
                    <a:pt x="1193482" y="1587500"/>
                  </a:lnTo>
                  <a:lnTo>
                    <a:pt x="1196314" y="1638300"/>
                  </a:lnTo>
                  <a:lnTo>
                    <a:pt x="1199349" y="1689100"/>
                  </a:lnTo>
                  <a:lnTo>
                    <a:pt x="1202613" y="1739900"/>
                  </a:lnTo>
                  <a:lnTo>
                    <a:pt x="1206131" y="1790700"/>
                  </a:lnTo>
                  <a:lnTo>
                    <a:pt x="1209929" y="1841500"/>
                  </a:lnTo>
                  <a:lnTo>
                    <a:pt x="1214056" y="1892300"/>
                  </a:lnTo>
                  <a:lnTo>
                    <a:pt x="1218526" y="1943100"/>
                  </a:lnTo>
                  <a:lnTo>
                    <a:pt x="1223365" y="1993900"/>
                  </a:lnTo>
                  <a:lnTo>
                    <a:pt x="1223365" y="1128915"/>
                  </a:lnTo>
                  <a:lnTo>
                    <a:pt x="1222692" y="1117600"/>
                  </a:lnTo>
                  <a:lnTo>
                    <a:pt x="1219809" y="1066800"/>
                  </a:lnTo>
                  <a:lnTo>
                    <a:pt x="1217079" y="1016000"/>
                  </a:lnTo>
                  <a:lnTo>
                    <a:pt x="1214475" y="965200"/>
                  </a:lnTo>
                  <a:lnTo>
                    <a:pt x="1211948" y="914400"/>
                  </a:lnTo>
                  <a:lnTo>
                    <a:pt x="1209484" y="863600"/>
                  </a:lnTo>
                  <a:lnTo>
                    <a:pt x="1207071" y="812800"/>
                  </a:lnTo>
                  <a:lnTo>
                    <a:pt x="1197533" y="622300"/>
                  </a:lnTo>
                  <a:lnTo>
                    <a:pt x="1195108" y="571500"/>
                  </a:lnTo>
                  <a:lnTo>
                    <a:pt x="1192618" y="520700"/>
                  </a:lnTo>
                  <a:lnTo>
                    <a:pt x="1190066" y="469900"/>
                  </a:lnTo>
                  <a:lnTo>
                    <a:pt x="1187424" y="419100"/>
                  </a:lnTo>
                  <a:lnTo>
                    <a:pt x="1184681" y="368300"/>
                  </a:lnTo>
                  <a:lnTo>
                    <a:pt x="1181823" y="317500"/>
                  </a:lnTo>
                  <a:lnTo>
                    <a:pt x="1178839" y="266700"/>
                  </a:lnTo>
                  <a:lnTo>
                    <a:pt x="1175689" y="228600"/>
                  </a:lnTo>
                  <a:lnTo>
                    <a:pt x="1172387" y="177800"/>
                  </a:lnTo>
                  <a:lnTo>
                    <a:pt x="1168895" y="127000"/>
                  </a:lnTo>
                  <a:lnTo>
                    <a:pt x="1165199" y="76200"/>
                  </a:lnTo>
                  <a:lnTo>
                    <a:pt x="1164221" y="63500"/>
                  </a:lnTo>
                  <a:lnTo>
                    <a:pt x="1161288" y="25400"/>
                  </a:lnTo>
                  <a:lnTo>
                    <a:pt x="1159002" y="12700"/>
                  </a:lnTo>
                  <a:lnTo>
                    <a:pt x="1147991" y="12700"/>
                  </a:lnTo>
                  <a:lnTo>
                    <a:pt x="1140968" y="0"/>
                  </a:lnTo>
                  <a:lnTo>
                    <a:pt x="1136662" y="0"/>
                  </a:lnTo>
                  <a:lnTo>
                    <a:pt x="1132370" y="12700"/>
                  </a:lnTo>
                  <a:lnTo>
                    <a:pt x="1109992" y="12700"/>
                  </a:lnTo>
                  <a:lnTo>
                    <a:pt x="129971" y="596900"/>
                  </a:lnTo>
                  <a:lnTo>
                    <a:pt x="88506" y="635000"/>
                  </a:lnTo>
                  <a:lnTo>
                    <a:pt x="7086" y="685800"/>
                  </a:lnTo>
                  <a:lnTo>
                    <a:pt x="241" y="698500"/>
                  </a:lnTo>
                  <a:lnTo>
                    <a:pt x="0" y="698500"/>
                  </a:lnTo>
                  <a:lnTo>
                    <a:pt x="5016" y="711200"/>
                  </a:lnTo>
                  <a:lnTo>
                    <a:pt x="13906" y="711200"/>
                  </a:lnTo>
                  <a:lnTo>
                    <a:pt x="47764" y="762000"/>
                  </a:lnTo>
                  <a:lnTo>
                    <a:pt x="82092" y="800100"/>
                  </a:lnTo>
                  <a:lnTo>
                    <a:pt x="116840" y="838200"/>
                  </a:lnTo>
                  <a:lnTo>
                    <a:pt x="151955" y="876300"/>
                  </a:lnTo>
                  <a:lnTo>
                    <a:pt x="152755" y="876300"/>
                  </a:lnTo>
                  <a:lnTo>
                    <a:pt x="154470" y="889000"/>
                  </a:lnTo>
                  <a:lnTo>
                    <a:pt x="156591" y="889000"/>
                  </a:lnTo>
                  <a:lnTo>
                    <a:pt x="193205" y="927100"/>
                  </a:lnTo>
                  <a:lnTo>
                    <a:pt x="267233" y="1003300"/>
                  </a:lnTo>
                  <a:lnTo>
                    <a:pt x="304507" y="1054100"/>
                  </a:lnTo>
                  <a:lnTo>
                    <a:pt x="307949" y="1054100"/>
                  </a:lnTo>
                  <a:lnTo>
                    <a:pt x="374853" y="1130300"/>
                  </a:lnTo>
                  <a:lnTo>
                    <a:pt x="441883" y="1193800"/>
                  </a:lnTo>
                  <a:lnTo>
                    <a:pt x="608152" y="1384300"/>
                  </a:lnTo>
                  <a:lnTo>
                    <a:pt x="660285" y="1435100"/>
                  </a:lnTo>
                  <a:lnTo>
                    <a:pt x="712254" y="1498600"/>
                  </a:lnTo>
                  <a:lnTo>
                    <a:pt x="707021" y="1498600"/>
                  </a:lnTo>
                  <a:lnTo>
                    <a:pt x="712774" y="1511300"/>
                  </a:lnTo>
                  <a:lnTo>
                    <a:pt x="724357" y="1511300"/>
                  </a:lnTo>
                  <a:lnTo>
                    <a:pt x="1203452" y="2044700"/>
                  </a:lnTo>
                  <a:lnTo>
                    <a:pt x="1235062" y="2044700"/>
                  </a:lnTo>
                  <a:lnTo>
                    <a:pt x="1240307" y="2032000"/>
                  </a:lnTo>
                  <a:lnTo>
                    <a:pt x="1257249" y="2032000"/>
                  </a:lnTo>
                  <a:lnTo>
                    <a:pt x="1264069" y="2019300"/>
                  </a:lnTo>
                  <a:lnTo>
                    <a:pt x="1266202" y="2019300"/>
                  </a:lnTo>
                  <a:lnTo>
                    <a:pt x="1266202" y="1993900"/>
                  </a:lnTo>
                  <a:lnTo>
                    <a:pt x="1266202" y="1854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4477" y="8118564"/>
              <a:ext cx="188346" cy="273608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31087" y="5046840"/>
            <a:ext cx="4673512" cy="334316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8788398"/>
            <a:ext cx="2899698" cy="1498600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6526399" y="8318498"/>
            <a:ext cx="2124075" cy="1968500"/>
            <a:chOff x="6526399" y="8318498"/>
            <a:chExt cx="2124075" cy="1968500"/>
          </a:xfrm>
        </p:grpSpPr>
        <p:sp>
          <p:nvSpPr>
            <p:cNvPr id="60" name="object 60"/>
            <p:cNvSpPr/>
            <p:nvPr/>
          </p:nvSpPr>
          <p:spPr>
            <a:xfrm>
              <a:off x="6526390" y="8318500"/>
              <a:ext cx="2124075" cy="1968500"/>
            </a:xfrm>
            <a:custGeom>
              <a:avLst/>
              <a:gdLst/>
              <a:ahLst/>
              <a:cxnLst/>
              <a:rect l="l" t="t" r="r" b="b"/>
              <a:pathLst>
                <a:path w="2124075" h="1968500">
                  <a:moveTo>
                    <a:pt x="790562" y="473405"/>
                  </a:moveTo>
                  <a:lnTo>
                    <a:pt x="788441" y="462407"/>
                  </a:lnTo>
                  <a:lnTo>
                    <a:pt x="780630" y="454075"/>
                  </a:lnTo>
                  <a:lnTo>
                    <a:pt x="769543" y="450761"/>
                  </a:lnTo>
                  <a:lnTo>
                    <a:pt x="764971" y="450761"/>
                  </a:lnTo>
                  <a:lnTo>
                    <a:pt x="719747" y="488873"/>
                  </a:lnTo>
                  <a:lnTo>
                    <a:pt x="683450" y="521957"/>
                  </a:lnTo>
                  <a:lnTo>
                    <a:pt x="647179" y="555459"/>
                  </a:lnTo>
                  <a:lnTo>
                    <a:pt x="611035" y="589368"/>
                  </a:lnTo>
                  <a:lnTo>
                    <a:pt x="575106" y="623709"/>
                  </a:lnTo>
                  <a:lnTo>
                    <a:pt x="539483" y="658482"/>
                  </a:lnTo>
                  <a:lnTo>
                    <a:pt x="504266" y="693686"/>
                  </a:lnTo>
                  <a:lnTo>
                    <a:pt x="469544" y="729322"/>
                  </a:lnTo>
                  <a:lnTo>
                    <a:pt x="435419" y="765390"/>
                  </a:lnTo>
                  <a:lnTo>
                    <a:pt x="401980" y="801916"/>
                  </a:lnTo>
                  <a:lnTo>
                    <a:pt x="369328" y="838885"/>
                  </a:lnTo>
                  <a:lnTo>
                    <a:pt x="337540" y="876300"/>
                  </a:lnTo>
                  <a:lnTo>
                    <a:pt x="306730" y="914171"/>
                  </a:lnTo>
                  <a:lnTo>
                    <a:pt x="303517" y="921791"/>
                  </a:lnTo>
                  <a:lnTo>
                    <a:pt x="304850" y="928928"/>
                  </a:lnTo>
                  <a:lnTo>
                    <a:pt x="309473" y="934212"/>
                  </a:lnTo>
                  <a:lnTo>
                    <a:pt x="316128" y="936282"/>
                  </a:lnTo>
                  <a:lnTo>
                    <a:pt x="319049" y="936282"/>
                  </a:lnTo>
                  <a:lnTo>
                    <a:pt x="361505" y="899515"/>
                  </a:lnTo>
                  <a:lnTo>
                    <a:pt x="397624" y="866051"/>
                  </a:lnTo>
                  <a:lnTo>
                    <a:pt x="433463" y="832167"/>
                  </a:lnTo>
                  <a:lnTo>
                    <a:pt x="469061" y="797928"/>
                  </a:lnTo>
                  <a:lnTo>
                    <a:pt x="504456" y="763422"/>
                  </a:lnTo>
                  <a:lnTo>
                    <a:pt x="539686" y="728675"/>
                  </a:lnTo>
                  <a:lnTo>
                    <a:pt x="574776" y="693788"/>
                  </a:lnTo>
                  <a:lnTo>
                    <a:pt x="609765" y="658799"/>
                  </a:lnTo>
                  <a:lnTo>
                    <a:pt x="679615" y="588797"/>
                  </a:lnTo>
                  <a:lnTo>
                    <a:pt x="714540" y="553923"/>
                  </a:lnTo>
                  <a:lnTo>
                    <a:pt x="749503" y="519201"/>
                  </a:lnTo>
                  <a:lnTo>
                    <a:pt x="784567" y="484708"/>
                  </a:lnTo>
                  <a:lnTo>
                    <a:pt x="790562" y="473405"/>
                  </a:lnTo>
                  <a:close/>
                </a:path>
                <a:path w="2124075" h="1968500">
                  <a:moveTo>
                    <a:pt x="1310005" y="434898"/>
                  </a:moveTo>
                  <a:lnTo>
                    <a:pt x="1307833" y="423583"/>
                  </a:lnTo>
                  <a:lnTo>
                    <a:pt x="1299425" y="414870"/>
                  </a:lnTo>
                  <a:lnTo>
                    <a:pt x="1287487" y="411378"/>
                  </a:lnTo>
                  <a:lnTo>
                    <a:pt x="1282852" y="411378"/>
                  </a:lnTo>
                  <a:lnTo>
                    <a:pt x="1156741" y="514057"/>
                  </a:lnTo>
                  <a:lnTo>
                    <a:pt x="1117739" y="546608"/>
                  </a:lnTo>
                  <a:lnTo>
                    <a:pt x="1078738" y="579196"/>
                  </a:lnTo>
                  <a:lnTo>
                    <a:pt x="1039761" y="611835"/>
                  </a:lnTo>
                  <a:lnTo>
                    <a:pt x="1000823" y="644537"/>
                  </a:lnTo>
                  <a:lnTo>
                    <a:pt x="961923" y="677303"/>
                  </a:lnTo>
                  <a:lnTo>
                    <a:pt x="923074" y="710133"/>
                  </a:lnTo>
                  <a:lnTo>
                    <a:pt x="884301" y="743064"/>
                  </a:lnTo>
                  <a:lnTo>
                    <a:pt x="845604" y="776084"/>
                  </a:lnTo>
                  <a:lnTo>
                    <a:pt x="807008" y="809193"/>
                  </a:lnTo>
                  <a:lnTo>
                    <a:pt x="768515" y="842429"/>
                  </a:lnTo>
                  <a:lnTo>
                    <a:pt x="730135" y="875779"/>
                  </a:lnTo>
                  <a:lnTo>
                    <a:pt x="691896" y="909256"/>
                  </a:lnTo>
                  <a:lnTo>
                    <a:pt x="653796" y="942873"/>
                  </a:lnTo>
                  <a:lnTo>
                    <a:pt x="615848" y="976642"/>
                  </a:lnTo>
                  <a:lnTo>
                    <a:pt x="578078" y="1010564"/>
                  </a:lnTo>
                  <a:lnTo>
                    <a:pt x="540486" y="1044651"/>
                  </a:lnTo>
                  <a:lnTo>
                    <a:pt x="503097" y="1078903"/>
                  </a:lnTo>
                  <a:lnTo>
                    <a:pt x="499059" y="1085938"/>
                  </a:lnTo>
                  <a:lnTo>
                    <a:pt x="500392" y="1092708"/>
                  </a:lnTo>
                  <a:lnTo>
                    <a:pt x="505447" y="1097813"/>
                  </a:lnTo>
                  <a:lnTo>
                    <a:pt x="512635" y="1099820"/>
                  </a:lnTo>
                  <a:lnTo>
                    <a:pt x="515467" y="1099820"/>
                  </a:lnTo>
                  <a:lnTo>
                    <a:pt x="561073" y="1065606"/>
                  </a:lnTo>
                  <a:lnTo>
                    <a:pt x="600989" y="1034148"/>
                  </a:lnTo>
                  <a:lnTo>
                    <a:pt x="640765" y="1002487"/>
                  </a:lnTo>
                  <a:lnTo>
                    <a:pt x="680427" y="970635"/>
                  </a:lnTo>
                  <a:lnTo>
                    <a:pt x="719950" y="938593"/>
                  </a:lnTo>
                  <a:lnTo>
                    <a:pt x="759371" y="906399"/>
                  </a:lnTo>
                  <a:lnTo>
                    <a:pt x="798677" y="874064"/>
                  </a:lnTo>
                  <a:lnTo>
                    <a:pt x="837895" y="841578"/>
                  </a:lnTo>
                  <a:lnTo>
                    <a:pt x="877011" y="808977"/>
                  </a:lnTo>
                  <a:lnTo>
                    <a:pt x="916051" y="776262"/>
                  </a:lnTo>
                  <a:lnTo>
                    <a:pt x="955001" y="743458"/>
                  </a:lnTo>
                  <a:lnTo>
                    <a:pt x="993889" y="710565"/>
                  </a:lnTo>
                  <a:lnTo>
                    <a:pt x="1032713" y="677608"/>
                  </a:lnTo>
                  <a:lnTo>
                    <a:pt x="1071473" y="644601"/>
                  </a:lnTo>
                  <a:lnTo>
                    <a:pt x="1110183" y="611543"/>
                  </a:lnTo>
                  <a:lnTo>
                    <a:pt x="1148854" y="578472"/>
                  </a:lnTo>
                  <a:lnTo>
                    <a:pt x="1303235" y="446189"/>
                  </a:lnTo>
                  <a:lnTo>
                    <a:pt x="1310005" y="434898"/>
                  </a:lnTo>
                  <a:close/>
                </a:path>
                <a:path w="2124075" h="1968500">
                  <a:moveTo>
                    <a:pt x="1458976" y="584161"/>
                  </a:moveTo>
                  <a:lnTo>
                    <a:pt x="1456817" y="572922"/>
                  </a:lnTo>
                  <a:lnTo>
                    <a:pt x="1448765" y="564451"/>
                  </a:lnTo>
                  <a:lnTo>
                    <a:pt x="1437322" y="561086"/>
                  </a:lnTo>
                  <a:lnTo>
                    <a:pt x="1432687" y="561086"/>
                  </a:lnTo>
                  <a:lnTo>
                    <a:pt x="1384744" y="600125"/>
                  </a:lnTo>
                  <a:lnTo>
                    <a:pt x="1346466" y="634174"/>
                  </a:lnTo>
                  <a:lnTo>
                    <a:pt x="1308481" y="668591"/>
                  </a:lnTo>
                  <a:lnTo>
                    <a:pt x="1270711" y="703287"/>
                  </a:lnTo>
                  <a:lnTo>
                    <a:pt x="1233131" y="738200"/>
                  </a:lnTo>
                  <a:lnTo>
                    <a:pt x="1195666" y="773252"/>
                  </a:lnTo>
                  <a:lnTo>
                    <a:pt x="1120902" y="843495"/>
                  </a:lnTo>
                  <a:lnTo>
                    <a:pt x="1083487" y="878547"/>
                  </a:lnTo>
                  <a:lnTo>
                    <a:pt x="1045984" y="913447"/>
                  </a:lnTo>
                  <a:lnTo>
                    <a:pt x="1008443" y="947775"/>
                  </a:lnTo>
                  <a:lnTo>
                    <a:pt x="970356" y="981976"/>
                  </a:lnTo>
                  <a:lnTo>
                    <a:pt x="931964" y="1016177"/>
                  </a:lnTo>
                  <a:lnTo>
                    <a:pt x="893521" y="1050531"/>
                  </a:lnTo>
                  <a:lnTo>
                    <a:pt x="855268" y="1085176"/>
                  </a:lnTo>
                  <a:lnTo>
                    <a:pt x="817473" y="1120254"/>
                  </a:lnTo>
                  <a:lnTo>
                    <a:pt x="780376" y="1155903"/>
                  </a:lnTo>
                  <a:lnTo>
                    <a:pt x="744232" y="1192263"/>
                  </a:lnTo>
                  <a:lnTo>
                    <a:pt x="709295" y="1229499"/>
                  </a:lnTo>
                  <a:lnTo>
                    <a:pt x="675830" y="1267726"/>
                  </a:lnTo>
                  <a:lnTo>
                    <a:pt x="670928" y="1273543"/>
                  </a:lnTo>
                  <a:lnTo>
                    <a:pt x="675309" y="1283335"/>
                  </a:lnTo>
                  <a:lnTo>
                    <a:pt x="683374" y="1283335"/>
                  </a:lnTo>
                  <a:lnTo>
                    <a:pt x="684961" y="1282814"/>
                  </a:lnTo>
                  <a:lnTo>
                    <a:pt x="725995" y="1252829"/>
                  </a:lnTo>
                  <a:lnTo>
                    <a:pt x="764590" y="1222514"/>
                  </a:lnTo>
                  <a:lnTo>
                    <a:pt x="802449" y="1190993"/>
                  </a:lnTo>
                  <a:lnTo>
                    <a:pt x="839698" y="1158519"/>
                  </a:lnTo>
                  <a:lnTo>
                    <a:pt x="876452" y="1125334"/>
                  </a:lnTo>
                  <a:lnTo>
                    <a:pt x="912825" y="1091692"/>
                  </a:lnTo>
                  <a:lnTo>
                    <a:pt x="948931" y="1057808"/>
                  </a:lnTo>
                  <a:lnTo>
                    <a:pt x="984897" y="1023962"/>
                  </a:lnTo>
                  <a:lnTo>
                    <a:pt x="1020826" y="990384"/>
                  </a:lnTo>
                  <a:lnTo>
                    <a:pt x="1056843" y="957326"/>
                  </a:lnTo>
                  <a:lnTo>
                    <a:pt x="1093000" y="924687"/>
                  </a:lnTo>
                  <a:lnTo>
                    <a:pt x="1129284" y="892149"/>
                  </a:lnTo>
                  <a:lnTo>
                    <a:pt x="1202029" y="827163"/>
                  </a:lnTo>
                  <a:lnTo>
                    <a:pt x="1238377" y="794639"/>
                  </a:lnTo>
                  <a:lnTo>
                    <a:pt x="1274635" y="762012"/>
                  </a:lnTo>
                  <a:lnTo>
                    <a:pt x="1310754" y="729246"/>
                  </a:lnTo>
                  <a:lnTo>
                    <a:pt x="1346682" y="696277"/>
                  </a:lnTo>
                  <a:lnTo>
                    <a:pt x="1382356" y="663079"/>
                  </a:lnTo>
                  <a:lnTo>
                    <a:pt x="1417726" y="629602"/>
                  </a:lnTo>
                  <a:lnTo>
                    <a:pt x="1452740" y="595769"/>
                  </a:lnTo>
                  <a:lnTo>
                    <a:pt x="1458976" y="584161"/>
                  </a:lnTo>
                  <a:close/>
                </a:path>
                <a:path w="2124075" h="1968500">
                  <a:moveTo>
                    <a:pt x="1625866" y="766241"/>
                  </a:moveTo>
                  <a:lnTo>
                    <a:pt x="1623631" y="754748"/>
                  </a:lnTo>
                  <a:lnTo>
                    <a:pt x="1615274" y="746023"/>
                  </a:lnTo>
                  <a:lnTo>
                    <a:pt x="1603438" y="742569"/>
                  </a:lnTo>
                  <a:lnTo>
                    <a:pt x="1598739" y="742569"/>
                  </a:lnTo>
                  <a:lnTo>
                    <a:pt x="1550517" y="781354"/>
                  </a:lnTo>
                  <a:lnTo>
                    <a:pt x="1511973" y="814984"/>
                  </a:lnTo>
                  <a:lnTo>
                    <a:pt x="1473631" y="848918"/>
                  </a:lnTo>
                  <a:lnTo>
                    <a:pt x="1435481" y="883158"/>
                  </a:lnTo>
                  <a:lnTo>
                    <a:pt x="1397546" y="917676"/>
                  </a:lnTo>
                  <a:lnTo>
                    <a:pt x="1359801" y="952474"/>
                  </a:lnTo>
                  <a:lnTo>
                    <a:pt x="1322247" y="987513"/>
                  </a:lnTo>
                  <a:lnTo>
                    <a:pt x="1284897" y="1022794"/>
                  </a:lnTo>
                  <a:lnTo>
                    <a:pt x="1247736" y="1058303"/>
                  </a:lnTo>
                  <a:lnTo>
                    <a:pt x="1210767" y="1094028"/>
                  </a:lnTo>
                  <a:lnTo>
                    <a:pt x="1173988" y="1129931"/>
                  </a:lnTo>
                  <a:lnTo>
                    <a:pt x="1137412" y="1166025"/>
                  </a:lnTo>
                  <a:lnTo>
                    <a:pt x="1101013" y="1202270"/>
                  </a:lnTo>
                  <a:lnTo>
                    <a:pt x="1064806" y="1238681"/>
                  </a:lnTo>
                  <a:lnTo>
                    <a:pt x="1028788" y="1275219"/>
                  </a:lnTo>
                  <a:lnTo>
                    <a:pt x="992949" y="1311871"/>
                  </a:lnTo>
                  <a:lnTo>
                    <a:pt x="957300" y="1348625"/>
                  </a:lnTo>
                  <a:lnTo>
                    <a:pt x="921829" y="1385468"/>
                  </a:lnTo>
                  <a:lnTo>
                    <a:pt x="886548" y="1422387"/>
                  </a:lnTo>
                  <a:lnTo>
                    <a:pt x="882243" y="1431023"/>
                  </a:lnTo>
                  <a:lnTo>
                    <a:pt x="883843" y="1439354"/>
                  </a:lnTo>
                  <a:lnTo>
                    <a:pt x="889571" y="1445653"/>
                  </a:lnTo>
                  <a:lnTo>
                    <a:pt x="897674" y="1448130"/>
                  </a:lnTo>
                  <a:lnTo>
                    <a:pt x="901115" y="1448130"/>
                  </a:lnTo>
                  <a:lnTo>
                    <a:pt x="904621" y="1446809"/>
                  </a:lnTo>
                  <a:lnTo>
                    <a:pt x="907872" y="1443761"/>
                  </a:lnTo>
                  <a:lnTo>
                    <a:pt x="945057" y="1408455"/>
                  </a:lnTo>
                  <a:lnTo>
                    <a:pt x="982332" y="1373225"/>
                  </a:lnTo>
                  <a:lnTo>
                    <a:pt x="1019670" y="1338072"/>
                  </a:lnTo>
                  <a:lnTo>
                    <a:pt x="1057059" y="1302969"/>
                  </a:lnTo>
                  <a:lnTo>
                    <a:pt x="1094511" y="1267929"/>
                  </a:lnTo>
                  <a:lnTo>
                    <a:pt x="1131989" y="1232928"/>
                  </a:lnTo>
                  <a:lnTo>
                    <a:pt x="1169504" y="1197965"/>
                  </a:lnTo>
                  <a:lnTo>
                    <a:pt x="1244600" y="1128115"/>
                  </a:lnTo>
                  <a:lnTo>
                    <a:pt x="1357299" y="1023378"/>
                  </a:lnTo>
                  <a:lnTo>
                    <a:pt x="1394841" y="988453"/>
                  </a:lnTo>
                  <a:lnTo>
                    <a:pt x="1432356" y="953490"/>
                  </a:lnTo>
                  <a:lnTo>
                    <a:pt x="1469847" y="918502"/>
                  </a:lnTo>
                  <a:lnTo>
                    <a:pt x="1507299" y="883475"/>
                  </a:lnTo>
                  <a:lnTo>
                    <a:pt x="1544701" y="848385"/>
                  </a:lnTo>
                  <a:lnTo>
                    <a:pt x="1582039" y="813244"/>
                  </a:lnTo>
                  <a:lnTo>
                    <a:pt x="1619313" y="778040"/>
                  </a:lnTo>
                  <a:lnTo>
                    <a:pt x="1625866" y="766241"/>
                  </a:lnTo>
                  <a:close/>
                </a:path>
                <a:path w="2124075" h="1968500">
                  <a:moveTo>
                    <a:pt x="1802244" y="958342"/>
                  </a:moveTo>
                  <a:lnTo>
                    <a:pt x="1777161" y="933831"/>
                  </a:lnTo>
                  <a:lnTo>
                    <a:pt x="1773923" y="933831"/>
                  </a:lnTo>
                  <a:lnTo>
                    <a:pt x="1761604" y="937399"/>
                  </a:lnTo>
                  <a:lnTo>
                    <a:pt x="1753057" y="946404"/>
                  </a:lnTo>
                  <a:lnTo>
                    <a:pt x="1750809" y="958291"/>
                  </a:lnTo>
                  <a:lnTo>
                    <a:pt x="1757375" y="970495"/>
                  </a:lnTo>
                  <a:lnTo>
                    <a:pt x="1757184" y="970432"/>
                  </a:lnTo>
                  <a:lnTo>
                    <a:pt x="1757045" y="970432"/>
                  </a:lnTo>
                  <a:lnTo>
                    <a:pt x="1705483" y="1013523"/>
                  </a:lnTo>
                  <a:lnTo>
                    <a:pt x="1672285" y="1044016"/>
                  </a:lnTo>
                  <a:lnTo>
                    <a:pt x="1632991" y="1080681"/>
                  </a:lnTo>
                  <a:lnTo>
                    <a:pt x="1588757" y="1122375"/>
                  </a:lnTo>
                  <a:lnTo>
                    <a:pt x="1540725" y="1167980"/>
                  </a:lnTo>
                  <a:lnTo>
                    <a:pt x="1490052" y="1216342"/>
                  </a:lnTo>
                  <a:lnTo>
                    <a:pt x="1437868" y="1266329"/>
                  </a:lnTo>
                  <a:lnTo>
                    <a:pt x="1385341" y="1316824"/>
                  </a:lnTo>
                  <a:lnTo>
                    <a:pt x="1333614" y="1366672"/>
                  </a:lnTo>
                  <a:lnTo>
                    <a:pt x="1283817" y="1414741"/>
                  </a:lnTo>
                  <a:lnTo>
                    <a:pt x="1237132" y="1459903"/>
                  </a:lnTo>
                  <a:lnTo>
                    <a:pt x="1194676" y="1501025"/>
                  </a:lnTo>
                  <a:lnTo>
                    <a:pt x="1090269" y="1602333"/>
                  </a:lnTo>
                  <a:lnTo>
                    <a:pt x="1086269" y="1609712"/>
                  </a:lnTo>
                  <a:lnTo>
                    <a:pt x="1087640" y="1616862"/>
                  </a:lnTo>
                  <a:lnTo>
                    <a:pt x="1092784" y="1622247"/>
                  </a:lnTo>
                  <a:lnTo>
                    <a:pt x="1100124" y="1624380"/>
                  </a:lnTo>
                  <a:lnTo>
                    <a:pt x="1103033" y="1624380"/>
                  </a:lnTo>
                  <a:lnTo>
                    <a:pt x="1145730" y="1589265"/>
                  </a:lnTo>
                  <a:lnTo>
                    <a:pt x="1182331" y="1557261"/>
                  </a:lnTo>
                  <a:lnTo>
                    <a:pt x="1218742" y="1525041"/>
                  </a:lnTo>
                  <a:lnTo>
                    <a:pt x="1254963" y="1492605"/>
                  </a:lnTo>
                  <a:lnTo>
                    <a:pt x="1291031" y="1459992"/>
                  </a:lnTo>
                  <a:lnTo>
                    <a:pt x="1326959" y="1427213"/>
                  </a:lnTo>
                  <a:lnTo>
                    <a:pt x="1362760" y="1394294"/>
                  </a:lnTo>
                  <a:lnTo>
                    <a:pt x="1398447" y="1361274"/>
                  </a:lnTo>
                  <a:lnTo>
                    <a:pt x="1434058" y="1328153"/>
                  </a:lnTo>
                  <a:lnTo>
                    <a:pt x="1469593" y="1294980"/>
                  </a:lnTo>
                  <a:lnTo>
                    <a:pt x="1505089" y="1261757"/>
                  </a:lnTo>
                  <a:lnTo>
                    <a:pt x="1542338" y="1226743"/>
                  </a:lnTo>
                  <a:lnTo>
                    <a:pt x="1579524" y="1191666"/>
                  </a:lnTo>
                  <a:lnTo>
                    <a:pt x="1616646" y="1156512"/>
                  </a:lnTo>
                  <a:lnTo>
                    <a:pt x="1653692" y="1121283"/>
                  </a:lnTo>
                  <a:lnTo>
                    <a:pt x="1690674" y="1085977"/>
                  </a:lnTo>
                  <a:lnTo>
                    <a:pt x="1721573" y="1059205"/>
                  </a:lnTo>
                  <a:lnTo>
                    <a:pt x="1754200" y="1031455"/>
                  </a:lnTo>
                  <a:lnTo>
                    <a:pt x="1782737" y="1000887"/>
                  </a:lnTo>
                  <a:lnTo>
                    <a:pt x="1801456" y="965669"/>
                  </a:lnTo>
                  <a:lnTo>
                    <a:pt x="1802244" y="958342"/>
                  </a:lnTo>
                  <a:close/>
                </a:path>
                <a:path w="2124075" h="1968500">
                  <a:moveTo>
                    <a:pt x="2123935" y="1054100"/>
                  </a:moveTo>
                  <a:lnTo>
                    <a:pt x="2121535" y="1041400"/>
                  </a:lnTo>
                  <a:lnTo>
                    <a:pt x="2110714" y="1016000"/>
                  </a:lnTo>
                  <a:lnTo>
                    <a:pt x="2095385" y="1003300"/>
                  </a:lnTo>
                  <a:lnTo>
                    <a:pt x="2078278" y="990600"/>
                  </a:lnTo>
                  <a:lnTo>
                    <a:pt x="2041296" y="939800"/>
                  </a:lnTo>
                  <a:lnTo>
                    <a:pt x="1893366" y="787400"/>
                  </a:lnTo>
                  <a:lnTo>
                    <a:pt x="1651723" y="520700"/>
                  </a:lnTo>
                  <a:lnTo>
                    <a:pt x="1515402" y="368300"/>
                  </a:lnTo>
                  <a:lnTo>
                    <a:pt x="1479562" y="317500"/>
                  </a:lnTo>
                  <a:lnTo>
                    <a:pt x="1372603" y="203200"/>
                  </a:lnTo>
                  <a:lnTo>
                    <a:pt x="1337106" y="152400"/>
                  </a:lnTo>
                  <a:lnTo>
                    <a:pt x="1295831" y="101600"/>
                  </a:lnTo>
                  <a:lnTo>
                    <a:pt x="1251864" y="50800"/>
                  </a:lnTo>
                  <a:lnTo>
                    <a:pt x="1200645" y="12700"/>
                  </a:lnTo>
                  <a:lnTo>
                    <a:pt x="1180719" y="12700"/>
                  </a:lnTo>
                  <a:lnTo>
                    <a:pt x="1180719" y="76200"/>
                  </a:lnTo>
                  <a:lnTo>
                    <a:pt x="1163129" y="88900"/>
                  </a:lnTo>
                  <a:lnTo>
                    <a:pt x="1145730" y="114300"/>
                  </a:lnTo>
                  <a:lnTo>
                    <a:pt x="1128458" y="127000"/>
                  </a:lnTo>
                  <a:lnTo>
                    <a:pt x="1070330" y="203200"/>
                  </a:lnTo>
                  <a:lnTo>
                    <a:pt x="1059065" y="215900"/>
                  </a:lnTo>
                  <a:lnTo>
                    <a:pt x="1048969" y="228600"/>
                  </a:lnTo>
                  <a:lnTo>
                    <a:pt x="1037996" y="241300"/>
                  </a:lnTo>
                  <a:lnTo>
                    <a:pt x="1013345" y="241300"/>
                  </a:lnTo>
                  <a:lnTo>
                    <a:pt x="987425" y="228600"/>
                  </a:lnTo>
                  <a:lnTo>
                    <a:pt x="962075" y="203200"/>
                  </a:lnTo>
                  <a:lnTo>
                    <a:pt x="938250" y="177800"/>
                  </a:lnTo>
                  <a:lnTo>
                    <a:pt x="916851" y="165100"/>
                  </a:lnTo>
                  <a:lnTo>
                    <a:pt x="894511" y="139700"/>
                  </a:lnTo>
                  <a:lnTo>
                    <a:pt x="872134" y="127000"/>
                  </a:lnTo>
                  <a:lnTo>
                    <a:pt x="849718" y="101600"/>
                  </a:lnTo>
                  <a:lnTo>
                    <a:pt x="827303" y="76200"/>
                  </a:lnTo>
                  <a:lnTo>
                    <a:pt x="871677" y="76200"/>
                  </a:lnTo>
                  <a:lnTo>
                    <a:pt x="919962" y="63500"/>
                  </a:lnTo>
                  <a:lnTo>
                    <a:pt x="970572" y="63500"/>
                  </a:lnTo>
                  <a:lnTo>
                    <a:pt x="1021956" y="50800"/>
                  </a:lnTo>
                  <a:lnTo>
                    <a:pt x="1129652" y="50800"/>
                  </a:lnTo>
                  <a:lnTo>
                    <a:pt x="1156119" y="63500"/>
                  </a:lnTo>
                  <a:lnTo>
                    <a:pt x="1180719" y="76200"/>
                  </a:lnTo>
                  <a:lnTo>
                    <a:pt x="1180719" y="12700"/>
                  </a:lnTo>
                  <a:lnTo>
                    <a:pt x="1178725" y="12700"/>
                  </a:lnTo>
                  <a:lnTo>
                    <a:pt x="1154557" y="0"/>
                  </a:lnTo>
                  <a:lnTo>
                    <a:pt x="1052385" y="0"/>
                  </a:lnTo>
                  <a:lnTo>
                    <a:pt x="1002131" y="12700"/>
                  </a:lnTo>
                  <a:lnTo>
                    <a:pt x="951738" y="12700"/>
                  </a:lnTo>
                  <a:lnTo>
                    <a:pt x="902830" y="25400"/>
                  </a:lnTo>
                  <a:lnTo>
                    <a:pt x="856996" y="38100"/>
                  </a:lnTo>
                  <a:lnTo>
                    <a:pt x="803414" y="38100"/>
                  </a:lnTo>
                  <a:lnTo>
                    <a:pt x="765200" y="76200"/>
                  </a:lnTo>
                  <a:lnTo>
                    <a:pt x="728052" y="101600"/>
                  </a:lnTo>
                  <a:lnTo>
                    <a:pt x="691857" y="127000"/>
                  </a:lnTo>
                  <a:lnTo>
                    <a:pt x="656475" y="165100"/>
                  </a:lnTo>
                  <a:lnTo>
                    <a:pt x="621792" y="203200"/>
                  </a:lnTo>
                  <a:lnTo>
                    <a:pt x="587667" y="241300"/>
                  </a:lnTo>
                  <a:lnTo>
                    <a:pt x="553986" y="266700"/>
                  </a:lnTo>
                  <a:lnTo>
                    <a:pt x="454215" y="381000"/>
                  </a:lnTo>
                  <a:lnTo>
                    <a:pt x="420954" y="406400"/>
                  </a:lnTo>
                  <a:lnTo>
                    <a:pt x="271348" y="558800"/>
                  </a:lnTo>
                  <a:lnTo>
                    <a:pt x="233730" y="584200"/>
                  </a:lnTo>
                  <a:lnTo>
                    <a:pt x="120548" y="698500"/>
                  </a:lnTo>
                  <a:lnTo>
                    <a:pt x="7175" y="800100"/>
                  </a:lnTo>
                  <a:lnTo>
                    <a:pt x="1104" y="812800"/>
                  </a:lnTo>
                  <a:lnTo>
                    <a:pt x="0" y="825500"/>
                  </a:lnTo>
                  <a:lnTo>
                    <a:pt x="2908" y="825500"/>
                  </a:lnTo>
                  <a:lnTo>
                    <a:pt x="8839" y="838200"/>
                  </a:lnTo>
                  <a:lnTo>
                    <a:pt x="4864" y="838200"/>
                  </a:lnTo>
                  <a:lnTo>
                    <a:pt x="4800" y="850900"/>
                  </a:lnTo>
                  <a:lnTo>
                    <a:pt x="8509" y="850900"/>
                  </a:lnTo>
                  <a:lnTo>
                    <a:pt x="39128" y="889000"/>
                  </a:lnTo>
                  <a:lnTo>
                    <a:pt x="70421" y="927100"/>
                  </a:lnTo>
                  <a:lnTo>
                    <a:pt x="102298" y="977900"/>
                  </a:lnTo>
                  <a:lnTo>
                    <a:pt x="134708" y="1016000"/>
                  </a:lnTo>
                  <a:lnTo>
                    <a:pt x="167601" y="1054100"/>
                  </a:lnTo>
                  <a:lnTo>
                    <a:pt x="200901" y="1092200"/>
                  </a:lnTo>
                  <a:lnTo>
                    <a:pt x="234543" y="1130300"/>
                  </a:lnTo>
                  <a:lnTo>
                    <a:pt x="302590" y="1206500"/>
                  </a:lnTo>
                  <a:lnTo>
                    <a:pt x="336880" y="1231900"/>
                  </a:lnTo>
                  <a:lnTo>
                    <a:pt x="440016" y="1346200"/>
                  </a:lnTo>
                  <a:lnTo>
                    <a:pt x="542201" y="1460500"/>
                  </a:lnTo>
                  <a:lnTo>
                    <a:pt x="1005535" y="1968500"/>
                  </a:lnTo>
                  <a:lnTo>
                    <a:pt x="1074381" y="1968500"/>
                  </a:lnTo>
                  <a:lnTo>
                    <a:pt x="594423" y="1447800"/>
                  </a:lnTo>
                  <a:lnTo>
                    <a:pt x="492417" y="1333500"/>
                  </a:lnTo>
                  <a:lnTo>
                    <a:pt x="424637" y="1244600"/>
                  </a:lnTo>
                  <a:lnTo>
                    <a:pt x="322389" y="1130300"/>
                  </a:lnTo>
                  <a:lnTo>
                    <a:pt x="253288" y="1054100"/>
                  </a:lnTo>
                  <a:lnTo>
                    <a:pt x="218313" y="1016000"/>
                  </a:lnTo>
                  <a:lnTo>
                    <a:pt x="183007" y="977900"/>
                  </a:lnTo>
                  <a:lnTo>
                    <a:pt x="147307" y="952500"/>
                  </a:lnTo>
                  <a:lnTo>
                    <a:pt x="111175" y="914400"/>
                  </a:lnTo>
                  <a:lnTo>
                    <a:pt x="74574" y="876300"/>
                  </a:lnTo>
                  <a:lnTo>
                    <a:pt x="37426" y="838200"/>
                  </a:lnTo>
                  <a:lnTo>
                    <a:pt x="40932" y="838200"/>
                  </a:lnTo>
                  <a:lnTo>
                    <a:pt x="117436" y="762000"/>
                  </a:lnTo>
                  <a:lnTo>
                    <a:pt x="155460" y="736600"/>
                  </a:lnTo>
                  <a:lnTo>
                    <a:pt x="306285" y="584200"/>
                  </a:lnTo>
                  <a:lnTo>
                    <a:pt x="343725" y="558800"/>
                  </a:lnTo>
                  <a:lnTo>
                    <a:pt x="455561" y="444500"/>
                  </a:lnTo>
                  <a:lnTo>
                    <a:pt x="489661" y="406400"/>
                  </a:lnTo>
                  <a:lnTo>
                    <a:pt x="524891" y="381000"/>
                  </a:lnTo>
                  <a:lnTo>
                    <a:pt x="560844" y="342900"/>
                  </a:lnTo>
                  <a:lnTo>
                    <a:pt x="597090" y="317500"/>
                  </a:lnTo>
                  <a:lnTo>
                    <a:pt x="633183" y="279400"/>
                  </a:lnTo>
                  <a:lnTo>
                    <a:pt x="668718" y="241300"/>
                  </a:lnTo>
                  <a:lnTo>
                    <a:pt x="703249" y="203200"/>
                  </a:lnTo>
                  <a:lnTo>
                    <a:pt x="736358" y="177800"/>
                  </a:lnTo>
                  <a:lnTo>
                    <a:pt x="767626" y="139700"/>
                  </a:lnTo>
                  <a:lnTo>
                    <a:pt x="796594" y="101600"/>
                  </a:lnTo>
                  <a:lnTo>
                    <a:pt x="830249" y="127000"/>
                  </a:lnTo>
                  <a:lnTo>
                    <a:pt x="897750" y="203200"/>
                  </a:lnTo>
                  <a:lnTo>
                    <a:pt x="931608" y="228600"/>
                  </a:lnTo>
                  <a:lnTo>
                    <a:pt x="949744" y="254000"/>
                  </a:lnTo>
                  <a:lnTo>
                    <a:pt x="971511" y="279400"/>
                  </a:lnTo>
                  <a:lnTo>
                    <a:pt x="995908" y="304800"/>
                  </a:lnTo>
                  <a:lnTo>
                    <a:pt x="1042644" y="304800"/>
                  </a:lnTo>
                  <a:lnTo>
                    <a:pt x="1072464" y="279400"/>
                  </a:lnTo>
                  <a:lnTo>
                    <a:pt x="1102245" y="241300"/>
                  </a:lnTo>
                  <a:lnTo>
                    <a:pt x="1119657" y="215900"/>
                  </a:lnTo>
                  <a:lnTo>
                    <a:pt x="1154176" y="177800"/>
                  </a:lnTo>
                  <a:lnTo>
                    <a:pt x="1188212" y="139700"/>
                  </a:lnTo>
                  <a:lnTo>
                    <a:pt x="1221625" y="101600"/>
                  </a:lnTo>
                  <a:lnTo>
                    <a:pt x="1258570" y="139700"/>
                  </a:lnTo>
                  <a:lnTo>
                    <a:pt x="1294130" y="177800"/>
                  </a:lnTo>
                  <a:lnTo>
                    <a:pt x="1328597" y="215900"/>
                  </a:lnTo>
                  <a:lnTo>
                    <a:pt x="1362227" y="254000"/>
                  </a:lnTo>
                  <a:lnTo>
                    <a:pt x="1395310" y="292100"/>
                  </a:lnTo>
                  <a:lnTo>
                    <a:pt x="1428115" y="342900"/>
                  </a:lnTo>
                  <a:lnTo>
                    <a:pt x="1494028" y="419100"/>
                  </a:lnTo>
                  <a:lnTo>
                    <a:pt x="1561401" y="495300"/>
                  </a:lnTo>
                  <a:lnTo>
                    <a:pt x="1765566" y="723900"/>
                  </a:lnTo>
                  <a:lnTo>
                    <a:pt x="1779676" y="736600"/>
                  </a:lnTo>
                  <a:lnTo>
                    <a:pt x="1804225" y="762000"/>
                  </a:lnTo>
                  <a:lnTo>
                    <a:pt x="1836877" y="800100"/>
                  </a:lnTo>
                  <a:lnTo>
                    <a:pt x="1875294" y="838200"/>
                  </a:lnTo>
                  <a:lnTo>
                    <a:pt x="1917141" y="876300"/>
                  </a:lnTo>
                  <a:lnTo>
                    <a:pt x="1960067" y="927100"/>
                  </a:lnTo>
                  <a:lnTo>
                    <a:pt x="2001748" y="965200"/>
                  </a:lnTo>
                  <a:lnTo>
                    <a:pt x="2039835" y="1003300"/>
                  </a:lnTo>
                  <a:lnTo>
                    <a:pt x="2071992" y="1041400"/>
                  </a:lnTo>
                  <a:lnTo>
                    <a:pt x="2063851" y="1041400"/>
                  </a:lnTo>
                  <a:lnTo>
                    <a:pt x="2061667" y="1054100"/>
                  </a:lnTo>
                  <a:lnTo>
                    <a:pt x="2033384" y="1104900"/>
                  </a:lnTo>
                  <a:lnTo>
                    <a:pt x="2002561" y="1143000"/>
                  </a:lnTo>
                  <a:lnTo>
                    <a:pt x="1970862" y="1181100"/>
                  </a:lnTo>
                  <a:lnTo>
                    <a:pt x="1938362" y="1219200"/>
                  </a:lnTo>
                  <a:lnTo>
                    <a:pt x="1905127" y="1257300"/>
                  </a:lnTo>
                  <a:lnTo>
                    <a:pt x="1871218" y="1295400"/>
                  </a:lnTo>
                  <a:lnTo>
                    <a:pt x="1836724" y="1333500"/>
                  </a:lnTo>
                  <a:lnTo>
                    <a:pt x="1801710" y="1371600"/>
                  </a:lnTo>
                  <a:lnTo>
                    <a:pt x="1766239" y="1397000"/>
                  </a:lnTo>
                  <a:lnTo>
                    <a:pt x="1694218" y="1473200"/>
                  </a:lnTo>
                  <a:lnTo>
                    <a:pt x="1657794" y="1498600"/>
                  </a:lnTo>
                  <a:lnTo>
                    <a:pt x="1584515" y="1574800"/>
                  </a:lnTo>
                  <a:lnTo>
                    <a:pt x="1547787" y="1600200"/>
                  </a:lnTo>
                  <a:lnTo>
                    <a:pt x="1438097" y="1714500"/>
                  </a:lnTo>
                  <a:lnTo>
                    <a:pt x="1401940" y="1739900"/>
                  </a:lnTo>
                  <a:lnTo>
                    <a:pt x="1366088" y="1778000"/>
                  </a:lnTo>
                  <a:lnTo>
                    <a:pt x="1330617" y="1816100"/>
                  </a:lnTo>
                  <a:lnTo>
                    <a:pt x="1295603" y="1854200"/>
                  </a:lnTo>
                  <a:lnTo>
                    <a:pt x="1261122" y="1879600"/>
                  </a:lnTo>
                  <a:lnTo>
                    <a:pt x="1227239" y="1917700"/>
                  </a:lnTo>
                  <a:lnTo>
                    <a:pt x="1194015" y="1955800"/>
                  </a:lnTo>
                  <a:lnTo>
                    <a:pt x="1180693" y="1968500"/>
                  </a:lnTo>
                  <a:lnTo>
                    <a:pt x="1247787" y="1968500"/>
                  </a:lnTo>
                  <a:lnTo>
                    <a:pt x="1281277" y="1943100"/>
                  </a:lnTo>
                  <a:lnTo>
                    <a:pt x="1315529" y="1905000"/>
                  </a:lnTo>
                  <a:lnTo>
                    <a:pt x="1350479" y="1866900"/>
                  </a:lnTo>
                  <a:lnTo>
                    <a:pt x="1386027" y="1828800"/>
                  </a:lnTo>
                  <a:lnTo>
                    <a:pt x="1422057" y="1803400"/>
                  </a:lnTo>
                  <a:lnTo>
                    <a:pt x="1495272" y="1727200"/>
                  </a:lnTo>
                  <a:lnTo>
                    <a:pt x="1532255" y="1701800"/>
                  </a:lnTo>
                  <a:lnTo>
                    <a:pt x="1569364" y="1663700"/>
                  </a:lnTo>
                  <a:lnTo>
                    <a:pt x="1606511" y="1638300"/>
                  </a:lnTo>
                  <a:lnTo>
                    <a:pt x="1680552" y="1562100"/>
                  </a:lnTo>
                  <a:lnTo>
                    <a:pt x="1717255" y="1536700"/>
                  </a:lnTo>
                  <a:lnTo>
                    <a:pt x="1753628" y="1498600"/>
                  </a:lnTo>
                  <a:lnTo>
                    <a:pt x="1789569" y="1460500"/>
                  </a:lnTo>
                  <a:lnTo>
                    <a:pt x="1824990" y="1435100"/>
                  </a:lnTo>
                  <a:lnTo>
                    <a:pt x="1859800" y="1397000"/>
                  </a:lnTo>
                  <a:lnTo>
                    <a:pt x="1893912" y="1358900"/>
                  </a:lnTo>
                  <a:lnTo>
                    <a:pt x="1927225" y="1320800"/>
                  </a:lnTo>
                  <a:lnTo>
                    <a:pt x="1959648" y="1282700"/>
                  </a:lnTo>
                  <a:lnTo>
                    <a:pt x="1991080" y="1244600"/>
                  </a:lnTo>
                  <a:lnTo>
                    <a:pt x="2021446" y="1206500"/>
                  </a:lnTo>
                  <a:lnTo>
                    <a:pt x="2050643" y="1168400"/>
                  </a:lnTo>
                  <a:lnTo>
                    <a:pt x="2078570" y="1130300"/>
                  </a:lnTo>
                  <a:lnTo>
                    <a:pt x="2105152" y="1092200"/>
                  </a:lnTo>
                  <a:lnTo>
                    <a:pt x="2106345" y="1092200"/>
                  </a:lnTo>
                  <a:lnTo>
                    <a:pt x="2113965" y="1079500"/>
                  </a:lnTo>
                  <a:lnTo>
                    <a:pt x="2119782" y="1079500"/>
                  </a:lnTo>
                  <a:lnTo>
                    <a:pt x="2123567" y="1066800"/>
                  </a:lnTo>
                  <a:lnTo>
                    <a:pt x="2123935" y="1066800"/>
                  </a:lnTo>
                  <a:lnTo>
                    <a:pt x="2123935" y="10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85353" y="8413128"/>
              <a:ext cx="137911" cy="16314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47330" y="8460791"/>
              <a:ext cx="114225" cy="133743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9515310" y="7663129"/>
            <a:ext cx="275590" cy="138430"/>
          </a:xfrm>
          <a:custGeom>
            <a:avLst/>
            <a:gdLst/>
            <a:ahLst/>
            <a:cxnLst/>
            <a:rect l="l" t="t" r="r" b="b"/>
            <a:pathLst>
              <a:path w="275590" h="138429">
                <a:moveTo>
                  <a:pt x="227812" y="11404"/>
                </a:moveTo>
                <a:lnTo>
                  <a:pt x="223354" y="3505"/>
                </a:lnTo>
                <a:lnTo>
                  <a:pt x="214452" y="0"/>
                </a:lnTo>
                <a:lnTo>
                  <a:pt x="213728" y="0"/>
                </a:lnTo>
                <a:lnTo>
                  <a:pt x="160629" y="8953"/>
                </a:lnTo>
                <a:lnTo>
                  <a:pt x="109156" y="18161"/>
                </a:lnTo>
                <a:lnTo>
                  <a:pt x="57797" y="28041"/>
                </a:lnTo>
                <a:lnTo>
                  <a:pt x="6731" y="38747"/>
                </a:lnTo>
                <a:lnTo>
                  <a:pt x="0" y="49047"/>
                </a:lnTo>
                <a:lnTo>
                  <a:pt x="2362" y="55029"/>
                </a:lnTo>
                <a:lnTo>
                  <a:pt x="8102" y="57658"/>
                </a:lnTo>
                <a:lnTo>
                  <a:pt x="8915" y="57658"/>
                </a:lnTo>
                <a:lnTo>
                  <a:pt x="9232" y="57594"/>
                </a:lnTo>
                <a:lnTo>
                  <a:pt x="61734" y="50571"/>
                </a:lnTo>
                <a:lnTo>
                  <a:pt x="114249" y="42633"/>
                </a:lnTo>
                <a:lnTo>
                  <a:pt x="166674" y="34010"/>
                </a:lnTo>
                <a:lnTo>
                  <a:pt x="218897" y="24930"/>
                </a:lnTo>
                <a:lnTo>
                  <a:pt x="226682" y="19837"/>
                </a:lnTo>
                <a:lnTo>
                  <a:pt x="227812" y="11404"/>
                </a:lnTo>
                <a:close/>
              </a:path>
              <a:path w="275590" h="138429">
                <a:moveTo>
                  <a:pt x="275348" y="97726"/>
                </a:moveTo>
                <a:lnTo>
                  <a:pt x="275196" y="90208"/>
                </a:lnTo>
                <a:lnTo>
                  <a:pt x="270929" y="83985"/>
                </a:lnTo>
                <a:lnTo>
                  <a:pt x="263893" y="81407"/>
                </a:lnTo>
                <a:lnTo>
                  <a:pt x="261975" y="81394"/>
                </a:lnTo>
                <a:lnTo>
                  <a:pt x="259918" y="81927"/>
                </a:lnTo>
                <a:lnTo>
                  <a:pt x="257797" y="83121"/>
                </a:lnTo>
                <a:lnTo>
                  <a:pt x="229387" y="97231"/>
                </a:lnTo>
                <a:lnTo>
                  <a:pt x="200228" y="107505"/>
                </a:lnTo>
                <a:lnTo>
                  <a:pt x="170294" y="113792"/>
                </a:lnTo>
                <a:lnTo>
                  <a:pt x="139547" y="115912"/>
                </a:lnTo>
                <a:lnTo>
                  <a:pt x="131521" y="115773"/>
                </a:lnTo>
                <a:lnTo>
                  <a:pt x="123456" y="115341"/>
                </a:lnTo>
                <a:lnTo>
                  <a:pt x="115341" y="114617"/>
                </a:lnTo>
                <a:lnTo>
                  <a:pt x="106057" y="113461"/>
                </a:lnTo>
                <a:lnTo>
                  <a:pt x="105460" y="113461"/>
                </a:lnTo>
                <a:lnTo>
                  <a:pt x="97955" y="116344"/>
                </a:lnTo>
                <a:lnTo>
                  <a:pt x="94119" y="122847"/>
                </a:lnTo>
                <a:lnTo>
                  <a:pt x="94945" y="129794"/>
                </a:lnTo>
                <a:lnTo>
                  <a:pt x="136207" y="137998"/>
                </a:lnTo>
                <a:lnTo>
                  <a:pt x="147751" y="138264"/>
                </a:lnTo>
                <a:lnTo>
                  <a:pt x="179666" y="136169"/>
                </a:lnTo>
                <a:lnTo>
                  <a:pt x="210947" y="129819"/>
                </a:lnTo>
                <a:lnTo>
                  <a:pt x="241211" y="119189"/>
                </a:lnTo>
                <a:lnTo>
                  <a:pt x="270040" y="104203"/>
                </a:lnTo>
                <a:lnTo>
                  <a:pt x="275348" y="97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object 6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735512" y="0"/>
            <a:ext cx="4738928" cy="3200500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9063748" y="9603807"/>
            <a:ext cx="688975" cy="683260"/>
            <a:chOff x="9063748" y="9603807"/>
            <a:chExt cx="688975" cy="683260"/>
          </a:xfrm>
        </p:grpSpPr>
        <p:sp>
          <p:nvSpPr>
            <p:cNvPr id="66" name="object 66"/>
            <p:cNvSpPr/>
            <p:nvPr/>
          </p:nvSpPr>
          <p:spPr>
            <a:xfrm>
              <a:off x="9063748" y="9807171"/>
              <a:ext cx="688975" cy="480059"/>
            </a:xfrm>
            <a:custGeom>
              <a:avLst/>
              <a:gdLst/>
              <a:ahLst/>
              <a:cxnLst/>
              <a:rect l="l" t="t" r="r" b="b"/>
              <a:pathLst>
                <a:path w="688975" h="480059">
                  <a:moveTo>
                    <a:pt x="380027" y="285229"/>
                  </a:moveTo>
                  <a:lnTo>
                    <a:pt x="288416" y="285229"/>
                  </a:lnTo>
                  <a:lnTo>
                    <a:pt x="311939" y="288095"/>
                  </a:lnTo>
                  <a:lnTo>
                    <a:pt x="332911" y="297092"/>
                  </a:lnTo>
                  <a:lnTo>
                    <a:pt x="348263" y="312813"/>
                  </a:lnTo>
                  <a:lnTo>
                    <a:pt x="354926" y="335855"/>
                  </a:lnTo>
                  <a:lnTo>
                    <a:pt x="355053" y="340092"/>
                  </a:lnTo>
                  <a:lnTo>
                    <a:pt x="356781" y="344195"/>
                  </a:lnTo>
                  <a:lnTo>
                    <a:pt x="329354" y="411841"/>
                  </a:lnTo>
                  <a:lnTo>
                    <a:pt x="299616" y="441525"/>
                  </a:lnTo>
                  <a:lnTo>
                    <a:pt x="262527" y="469100"/>
                  </a:lnTo>
                  <a:lnTo>
                    <a:pt x="244374" y="479826"/>
                  </a:lnTo>
                  <a:lnTo>
                    <a:pt x="331842" y="479826"/>
                  </a:lnTo>
                  <a:lnTo>
                    <a:pt x="357536" y="455581"/>
                  </a:lnTo>
                  <a:lnTo>
                    <a:pt x="380041" y="425740"/>
                  </a:lnTo>
                  <a:lnTo>
                    <a:pt x="393889" y="394410"/>
                  </a:lnTo>
                  <a:lnTo>
                    <a:pt x="397776" y="361765"/>
                  </a:lnTo>
                  <a:lnTo>
                    <a:pt x="390397" y="327982"/>
                  </a:lnTo>
                  <a:lnTo>
                    <a:pt x="386102" y="292574"/>
                  </a:lnTo>
                  <a:lnTo>
                    <a:pt x="380027" y="285229"/>
                  </a:lnTo>
                  <a:close/>
                </a:path>
                <a:path w="688975" h="480059">
                  <a:moveTo>
                    <a:pt x="544344" y="51424"/>
                  </a:moveTo>
                  <a:lnTo>
                    <a:pt x="358276" y="51424"/>
                  </a:lnTo>
                  <a:lnTo>
                    <a:pt x="401939" y="54496"/>
                  </a:lnTo>
                  <a:lnTo>
                    <a:pt x="444421" y="63631"/>
                  </a:lnTo>
                  <a:lnTo>
                    <a:pt x="484155" y="78329"/>
                  </a:lnTo>
                  <a:lnTo>
                    <a:pt x="520547" y="98159"/>
                  </a:lnTo>
                  <a:lnTo>
                    <a:pt x="553003" y="122690"/>
                  </a:lnTo>
                  <a:lnTo>
                    <a:pt x="580929" y="151492"/>
                  </a:lnTo>
                  <a:lnTo>
                    <a:pt x="603732" y="184134"/>
                  </a:lnTo>
                  <a:lnTo>
                    <a:pt x="620818" y="220185"/>
                  </a:lnTo>
                  <a:lnTo>
                    <a:pt x="631593" y="259213"/>
                  </a:lnTo>
                  <a:lnTo>
                    <a:pt x="635463" y="300789"/>
                  </a:lnTo>
                  <a:lnTo>
                    <a:pt x="631884" y="343889"/>
                  </a:lnTo>
                  <a:lnTo>
                    <a:pt x="620115" y="389860"/>
                  </a:lnTo>
                  <a:lnTo>
                    <a:pt x="601837" y="432528"/>
                  </a:lnTo>
                  <a:lnTo>
                    <a:pt x="578065" y="471984"/>
                  </a:lnTo>
                  <a:lnTo>
                    <a:pt x="571896" y="479826"/>
                  </a:lnTo>
                  <a:lnTo>
                    <a:pt x="637399" y="479826"/>
                  </a:lnTo>
                  <a:lnTo>
                    <a:pt x="654154" y="453848"/>
                  </a:lnTo>
                  <a:lnTo>
                    <a:pt x="670926" y="419968"/>
                  </a:lnTo>
                  <a:lnTo>
                    <a:pt x="683198" y="384542"/>
                  </a:lnTo>
                  <a:lnTo>
                    <a:pt x="688847" y="356200"/>
                  </a:lnTo>
                  <a:lnTo>
                    <a:pt x="688847" y="267522"/>
                  </a:lnTo>
                  <a:lnTo>
                    <a:pt x="679433" y="226521"/>
                  </a:lnTo>
                  <a:lnTo>
                    <a:pt x="663320" y="182721"/>
                  </a:lnTo>
                  <a:lnTo>
                    <a:pt x="639716" y="139472"/>
                  </a:lnTo>
                  <a:lnTo>
                    <a:pt x="609792" y="102158"/>
                  </a:lnTo>
                  <a:lnTo>
                    <a:pt x="574433" y="70727"/>
                  </a:lnTo>
                  <a:lnTo>
                    <a:pt x="544344" y="51424"/>
                  </a:lnTo>
                  <a:close/>
                </a:path>
                <a:path w="688975" h="480059">
                  <a:moveTo>
                    <a:pt x="347116" y="0"/>
                  </a:moveTo>
                  <a:lnTo>
                    <a:pt x="296818" y="2880"/>
                  </a:lnTo>
                  <a:lnTo>
                    <a:pt x="247316" y="11485"/>
                  </a:lnTo>
                  <a:lnTo>
                    <a:pt x="199544" y="25758"/>
                  </a:lnTo>
                  <a:lnTo>
                    <a:pt x="154435" y="45644"/>
                  </a:lnTo>
                  <a:lnTo>
                    <a:pt x="112924" y="71088"/>
                  </a:lnTo>
                  <a:lnTo>
                    <a:pt x="75836" y="102158"/>
                  </a:lnTo>
                  <a:lnTo>
                    <a:pt x="44428" y="138425"/>
                  </a:lnTo>
                  <a:lnTo>
                    <a:pt x="19310" y="180207"/>
                  </a:lnTo>
                  <a:lnTo>
                    <a:pt x="1523" y="227324"/>
                  </a:lnTo>
                  <a:lnTo>
                    <a:pt x="0" y="232157"/>
                  </a:lnTo>
                  <a:lnTo>
                    <a:pt x="990" y="237450"/>
                  </a:lnTo>
                  <a:lnTo>
                    <a:pt x="4165" y="241419"/>
                  </a:lnTo>
                  <a:lnTo>
                    <a:pt x="3505" y="246186"/>
                  </a:lnTo>
                  <a:lnTo>
                    <a:pt x="42705" y="286339"/>
                  </a:lnTo>
                  <a:lnTo>
                    <a:pt x="80749" y="315010"/>
                  </a:lnTo>
                  <a:lnTo>
                    <a:pt x="121036" y="340653"/>
                  </a:lnTo>
                  <a:lnTo>
                    <a:pt x="161874" y="363319"/>
                  </a:lnTo>
                  <a:lnTo>
                    <a:pt x="169887" y="366365"/>
                  </a:lnTo>
                  <a:lnTo>
                    <a:pt x="173596" y="366365"/>
                  </a:lnTo>
                  <a:lnTo>
                    <a:pt x="185115" y="363133"/>
                  </a:lnTo>
                  <a:lnTo>
                    <a:pt x="193522" y="354907"/>
                  </a:lnTo>
                  <a:lnTo>
                    <a:pt x="197322" y="344482"/>
                  </a:lnTo>
                  <a:lnTo>
                    <a:pt x="197427" y="344195"/>
                  </a:lnTo>
                  <a:lnTo>
                    <a:pt x="197538" y="343889"/>
                  </a:lnTo>
                  <a:lnTo>
                    <a:pt x="195884" y="332284"/>
                  </a:lnTo>
                  <a:lnTo>
                    <a:pt x="211930" y="318049"/>
                  </a:lnTo>
                  <a:lnTo>
                    <a:pt x="220989" y="310842"/>
                  </a:lnTo>
                  <a:lnTo>
                    <a:pt x="168630" y="310842"/>
                  </a:lnTo>
                  <a:lnTo>
                    <a:pt x="103292" y="271085"/>
                  </a:lnTo>
                  <a:lnTo>
                    <a:pt x="70347" y="251720"/>
                  </a:lnTo>
                  <a:lnTo>
                    <a:pt x="36868" y="233412"/>
                  </a:lnTo>
                  <a:lnTo>
                    <a:pt x="65845" y="194507"/>
                  </a:lnTo>
                  <a:lnTo>
                    <a:pt x="97534" y="159598"/>
                  </a:lnTo>
                  <a:lnTo>
                    <a:pt x="132012" y="128995"/>
                  </a:lnTo>
                  <a:lnTo>
                    <a:pt x="169356" y="103008"/>
                  </a:lnTo>
                  <a:lnTo>
                    <a:pt x="209640" y="81948"/>
                  </a:lnTo>
                  <a:lnTo>
                    <a:pt x="252943" y="66123"/>
                  </a:lnTo>
                  <a:lnTo>
                    <a:pt x="299339" y="55846"/>
                  </a:lnTo>
                  <a:lnTo>
                    <a:pt x="348907" y="51424"/>
                  </a:lnTo>
                  <a:lnTo>
                    <a:pt x="544344" y="51424"/>
                  </a:lnTo>
                  <a:lnTo>
                    <a:pt x="534527" y="45127"/>
                  </a:lnTo>
                  <a:lnTo>
                    <a:pt x="490956" y="25306"/>
                  </a:lnTo>
                  <a:lnTo>
                    <a:pt x="444607" y="11212"/>
                  </a:lnTo>
                  <a:lnTo>
                    <a:pt x="396859" y="2880"/>
                  </a:lnTo>
                  <a:lnTo>
                    <a:pt x="397882" y="2880"/>
                  </a:lnTo>
                  <a:lnTo>
                    <a:pt x="347116" y="0"/>
                  </a:lnTo>
                  <a:close/>
                </a:path>
                <a:path w="688975" h="480059">
                  <a:moveTo>
                    <a:pt x="293700" y="247709"/>
                  </a:moveTo>
                  <a:lnTo>
                    <a:pt x="256116" y="251720"/>
                  </a:lnTo>
                  <a:lnTo>
                    <a:pt x="220373" y="263665"/>
                  </a:lnTo>
                  <a:lnTo>
                    <a:pt x="190026" y="283416"/>
                  </a:lnTo>
                  <a:lnTo>
                    <a:pt x="168630" y="310842"/>
                  </a:lnTo>
                  <a:lnTo>
                    <a:pt x="220989" y="310842"/>
                  </a:lnTo>
                  <a:lnTo>
                    <a:pt x="228249" y="305067"/>
                  </a:lnTo>
                  <a:lnTo>
                    <a:pt x="246403" y="294443"/>
                  </a:lnTo>
                  <a:lnTo>
                    <a:pt x="267957" y="287282"/>
                  </a:lnTo>
                  <a:lnTo>
                    <a:pt x="274510" y="285958"/>
                  </a:lnTo>
                  <a:lnTo>
                    <a:pt x="281393" y="285229"/>
                  </a:lnTo>
                  <a:lnTo>
                    <a:pt x="380027" y="285229"/>
                  </a:lnTo>
                  <a:lnTo>
                    <a:pt x="365381" y="267522"/>
                  </a:lnTo>
                  <a:lnTo>
                    <a:pt x="332992" y="252630"/>
                  </a:lnTo>
                  <a:lnTo>
                    <a:pt x="293700" y="247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67914" y="9603807"/>
              <a:ext cx="211632" cy="230033"/>
            </a:xfrm>
            <a:prstGeom prst="rect">
              <a:avLst/>
            </a:prstGeom>
          </p:spPr>
        </p:pic>
      </p:grpSp>
      <p:sp>
        <p:nvSpPr>
          <p:cNvPr id="68" name="object 68"/>
          <p:cNvSpPr/>
          <p:nvPr/>
        </p:nvSpPr>
        <p:spPr>
          <a:xfrm>
            <a:off x="11385780" y="10258076"/>
            <a:ext cx="44450" cy="29209"/>
          </a:xfrm>
          <a:custGeom>
            <a:avLst/>
            <a:gdLst/>
            <a:ahLst/>
            <a:cxnLst/>
            <a:rect l="l" t="t" r="r" b="b"/>
            <a:pathLst>
              <a:path w="44450" h="29209">
                <a:moveTo>
                  <a:pt x="31226" y="0"/>
                </a:moveTo>
                <a:lnTo>
                  <a:pt x="27327" y="0"/>
                </a:lnTo>
                <a:lnTo>
                  <a:pt x="23352" y="1587"/>
                </a:lnTo>
                <a:lnTo>
                  <a:pt x="20443" y="5422"/>
                </a:lnTo>
                <a:lnTo>
                  <a:pt x="0" y="28922"/>
                </a:lnTo>
                <a:lnTo>
                  <a:pt x="33244" y="28922"/>
                </a:lnTo>
                <a:lnTo>
                  <a:pt x="42148" y="18057"/>
                </a:lnTo>
                <a:lnTo>
                  <a:pt x="44340" y="11134"/>
                </a:lnTo>
                <a:lnTo>
                  <a:pt x="42368" y="5382"/>
                </a:lnTo>
                <a:lnTo>
                  <a:pt x="37556" y="1454"/>
                </a:lnTo>
                <a:lnTo>
                  <a:pt x="31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496712" y="10192854"/>
            <a:ext cx="55244" cy="94615"/>
          </a:xfrm>
          <a:custGeom>
            <a:avLst/>
            <a:gdLst/>
            <a:ahLst/>
            <a:cxnLst/>
            <a:rect l="l" t="t" r="r" b="b"/>
            <a:pathLst>
              <a:path w="55245" h="94615">
                <a:moveTo>
                  <a:pt x="51842" y="0"/>
                </a:moveTo>
                <a:lnTo>
                  <a:pt x="38875" y="0"/>
                </a:lnTo>
                <a:lnTo>
                  <a:pt x="34036" y="2976"/>
                </a:lnTo>
                <a:lnTo>
                  <a:pt x="32652" y="9857"/>
                </a:lnTo>
                <a:lnTo>
                  <a:pt x="19475" y="54625"/>
                </a:lnTo>
                <a:lnTo>
                  <a:pt x="0" y="94143"/>
                </a:lnTo>
                <a:lnTo>
                  <a:pt x="30864" y="94143"/>
                </a:lnTo>
                <a:lnTo>
                  <a:pt x="45716" y="64828"/>
                </a:lnTo>
                <a:lnTo>
                  <a:pt x="55055" y="30445"/>
                </a:lnTo>
                <a:lnTo>
                  <a:pt x="55055" y="2566"/>
                </a:lnTo>
                <a:lnTo>
                  <a:pt x="51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188510" y="7953353"/>
            <a:ext cx="725170" cy="1258570"/>
          </a:xfrm>
          <a:custGeom>
            <a:avLst/>
            <a:gdLst/>
            <a:ahLst/>
            <a:cxnLst/>
            <a:rect l="l" t="t" r="r" b="b"/>
            <a:pathLst>
              <a:path w="725170" h="1258570">
                <a:moveTo>
                  <a:pt x="376689" y="872490"/>
                </a:moveTo>
                <a:lnTo>
                  <a:pt x="339191" y="872490"/>
                </a:lnTo>
                <a:lnTo>
                  <a:pt x="339382" y="873760"/>
                </a:lnTo>
                <a:lnTo>
                  <a:pt x="339585" y="873760"/>
                </a:lnTo>
                <a:lnTo>
                  <a:pt x="366131" y="919480"/>
                </a:lnTo>
                <a:lnTo>
                  <a:pt x="394551" y="962660"/>
                </a:lnTo>
                <a:lnTo>
                  <a:pt x="424586" y="1007110"/>
                </a:lnTo>
                <a:lnTo>
                  <a:pt x="455978" y="1049020"/>
                </a:lnTo>
                <a:lnTo>
                  <a:pt x="488467" y="1090930"/>
                </a:lnTo>
                <a:lnTo>
                  <a:pt x="521796" y="1131570"/>
                </a:lnTo>
                <a:lnTo>
                  <a:pt x="555705" y="1172210"/>
                </a:lnTo>
                <a:lnTo>
                  <a:pt x="589936" y="1212850"/>
                </a:lnTo>
                <a:lnTo>
                  <a:pt x="624230" y="1252220"/>
                </a:lnTo>
                <a:lnTo>
                  <a:pt x="628599" y="1257300"/>
                </a:lnTo>
                <a:lnTo>
                  <a:pt x="633564" y="1258570"/>
                </a:lnTo>
                <a:lnTo>
                  <a:pt x="638390" y="1258570"/>
                </a:lnTo>
                <a:lnTo>
                  <a:pt x="647509" y="1257300"/>
                </a:lnTo>
                <a:lnTo>
                  <a:pt x="655073" y="1249680"/>
                </a:lnTo>
                <a:lnTo>
                  <a:pt x="659859" y="1240790"/>
                </a:lnTo>
                <a:lnTo>
                  <a:pt x="660641" y="1230630"/>
                </a:lnTo>
                <a:lnTo>
                  <a:pt x="652522" y="1179830"/>
                </a:lnTo>
                <a:lnTo>
                  <a:pt x="649420" y="1160780"/>
                </a:lnTo>
                <a:lnTo>
                  <a:pt x="604177" y="1160780"/>
                </a:lnTo>
                <a:lnTo>
                  <a:pt x="570683" y="1118870"/>
                </a:lnTo>
                <a:lnTo>
                  <a:pt x="537696" y="1078230"/>
                </a:lnTo>
                <a:lnTo>
                  <a:pt x="439860" y="952500"/>
                </a:lnTo>
                <a:lnTo>
                  <a:pt x="406985" y="910590"/>
                </a:lnTo>
                <a:lnTo>
                  <a:pt x="376689" y="872490"/>
                </a:lnTo>
                <a:close/>
              </a:path>
              <a:path w="725170" h="1258570">
                <a:moveTo>
                  <a:pt x="582650" y="820420"/>
                </a:moveTo>
                <a:lnTo>
                  <a:pt x="544880" y="820420"/>
                </a:lnTo>
                <a:lnTo>
                  <a:pt x="542569" y="825500"/>
                </a:lnTo>
                <a:lnTo>
                  <a:pt x="541705" y="830580"/>
                </a:lnTo>
                <a:lnTo>
                  <a:pt x="550962" y="881380"/>
                </a:lnTo>
                <a:lnTo>
                  <a:pt x="559675" y="928370"/>
                </a:lnTo>
                <a:lnTo>
                  <a:pt x="568596" y="974090"/>
                </a:lnTo>
                <a:lnTo>
                  <a:pt x="586628" y="1068070"/>
                </a:lnTo>
                <a:lnTo>
                  <a:pt x="595517" y="1113790"/>
                </a:lnTo>
                <a:lnTo>
                  <a:pt x="604177" y="1160780"/>
                </a:lnTo>
                <a:lnTo>
                  <a:pt x="649420" y="1160780"/>
                </a:lnTo>
                <a:lnTo>
                  <a:pt x="635687" y="1076960"/>
                </a:lnTo>
                <a:lnTo>
                  <a:pt x="626683" y="1026160"/>
                </a:lnTo>
                <a:lnTo>
                  <a:pt x="617096" y="975360"/>
                </a:lnTo>
                <a:lnTo>
                  <a:pt x="606782" y="924560"/>
                </a:lnTo>
                <a:lnTo>
                  <a:pt x="595598" y="873760"/>
                </a:lnTo>
                <a:lnTo>
                  <a:pt x="583399" y="822960"/>
                </a:lnTo>
                <a:lnTo>
                  <a:pt x="582650" y="820420"/>
                </a:lnTo>
                <a:close/>
              </a:path>
              <a:path w="725170" h="1258570">
                <a:moveTo>
                  <a:pt x="268503" y="0"/>
                </a:moveTo>
                <a:lnTo>
                  <a:pt x="223203" y="3810"/>
                </a:lnTo>
                <a:lnTo>
                  <a:pt x="178222" y="13970"/>
                </a:lnTo>
                <a:lnTo>
                  <a:pt x="134122" y="27940"/>
                </a:lnTo>
                <a:lnTo>
                  <a:pt x="91465" y="46990"/>
                </a:lnTo>
                <a:lnTo>
                  <a:pt x="27255" y="91440"/>
                </a:lnTo>
                <a:lnTo>
                  <a:pt x="3741" y="123190"/>
                </a:lnTo>
                <a:lnTo>
                  <a:pt x="0" y="157480"/>
                </a:lnTo>
                <a:lnTo>
                  <a:pt x="533" y="160020"/>
                </a:lnTo>
                <a:lnTo>
                  <a:pt x="26930" y="191770"/>
                </a:lnTo>
                <a:lnTo>
                  <a:pt x="61456" y="212090"/>
                </a:lnTo>
                <a:lnTo>
                  <a:pt x="103043" y="224790"/>
                </a:lnTo>
                <a:lnTo>
                  <a:pt x="149301" y="229870"/>
                </a:lnTo>
                <a:lnTo>
                  <a:pt x="158271" y="283210"/>
                </a:lnTo>
                <a:lnTo>
                  <a:pt x="166502" y="335280"/>
                </a:lnTo>
                <a:lnTo>
                  <a:pt x="173674" y="386080"/>
                </a:lnTo>
                <a:lnTo>
                  <a:pt x="179466" y="438150"/>
                </a:lnTo>
                <a:lnTo>
                  <a:pt x="183560" y="488950"/>
                </a:lnTo>
                <a:lnTo>
                  <a:pt x="185433" y="535940"/>
                </a:lnTo>
                <a:lnTo>
                  <a:pt x="185534" y="538480"/>
                </a:lnTo>
                <a:lnTo>
                  <a:pt x="185635" y="541020"/>
                </a:lnTo>
                <a:lnTo>
                  <a:pt x="141101" y="551180"/>
                </a:lnTo>
                <a:lnTo>
                  <a:pt x="104736" y="575310"/>
                </a:lnTo>
                <a:lnTo>
                  <a:pt x="77960" y="608330"/>
                </a:lnTo>
                <a:lnTo>
                  <a:pt x="62191" y="648970"/>
                </a:lnTo>
                <a:lnTo>
                  <a:pt x="58945" y="692150"/>
                </a:lnTo>
                <a:lnTo>
                  <a:pt x="58850" y="693420"/>
                </a:lnTo>
                <a:lnTo>
                  <a:pt x="69354" y="739140"/>
                </a:lnTo>
                <a:lnTo>
                  <a:pt x="93970" y="784860"/>
                </a:lnTo>
                <a:lnTo>
                  <a:pt x="126773" y="819150"/>
                </a:lnTo>
                <a:lnTo>
                  <a:pt x="166168" y="844550"/>
                </a:lnTo>
                <a:lnTo>
                  <a:pt x="210559" y="861060"/>
                </a:lnTo>
                <a:lnTo>
                  <a:pt x="258352" y="869950"/>
                </a:lnTo>
                <a:lnTo>
                  <a:pt x="307949" y="873760"/>
                </a:lnTo>
                <a:lnTo>
                  <a:pt x="315741" y="873760"/>
                </a:lnTo>
                <a:lnTo>
                  <a:pt x="323532" y="872490"/>
                </a:lnTo>
                <a:lnTo>
                  <a:pt x="376689" y="872490"/>
                </a:lnTo>
                <a:lnTo>
                  <a:pt x="373659" y="868680"/>
                </a:lnTo>
                <a:lnTo>
                  <a:pt x="392325" y="866140"/>
                </a:lnTo>
                <a:lnTo>
                  <a:pt x="447662" y="854710"/>
                </a:lnTo>
                <a:lnTo>
                  <a:pt x="496943" y="839470"/>
                </a:lnTo>
                <a:lnTo>
                  <a:pt x="507296" y="835660"/>
                </a:lnTo>
                <a:lnTo>
                  <a:pt x="306882" y="835660"/>
                </a:lnTo>
                <a:lnTo>
                  <a:pt x="269328" y="833120"/>
                </a:lnTo>
                <a:lnTo>
                  <a:pt x="194720" y="810260"/>
                </a:lnTo>
                <a:lnTo>
                  <a:pt x="161979" y="786130"/>
                </a:lnTo>
                <a:lnTo>
                  <a:pt x="135782" y="754380"/>
                </a:lnTo>
                <a:lnTo>
                  <a:pt x="117369" y="720090"/>
                </a:lnTo>
                <a:lnTo>
                  <a:pt x="107980" y="683260"/>
                </a:lnTo>
                <a:lnTo>
                  <a:pt x="108073" y="679450"/>
                </a:lnTo>
                <a:lnTo>
                  <a:pt x="108167" y="675640"/>
                </a:lnTo>
                <a:lnTo>
                  <a:pt x="108291" y="670560"/>
                </a:lnTo>
                <a:lnTo>
                  <a:pt x="108416" y="665480"/>
                </a:lnTo>
                <a:lnTo>
                  <a:pt x="108478" y="662940"/>
                </a:lnTo>
                <a:lnTo>
                  <a:pt x="108572" y="659130"/>
                </a:lnTo>
                <a:lnTo>
                  <a:pt x="108697" y="654050"/>
                </a:lnTo>
                <a:lnTo>
                  <a:pt x="108821" y="648970"/>
                </a:lnTo>
                <a:lnTo>
                  <a:pt x="108853" y="647700"/>
                </a:lnTo>
                <a:lnTo>
                  <a:pt x="121228" y="615950"/>
                </a:lnTo>
                <a:lnTo>
                  <a:pt x="146346" y="588010"/>
                </a:lnTo>
                <a:lnTo>
                  <a:pt x="185445" y="567690"/>
                </a:lnTo>
                <a:lnTo>
                  <a:pt x="230536" y="567690"/>
                </a:lnTo>
                <a:lnTo>
                  <a:pt x="231701" y="544830"/>
                </a:lnTo>
                <a:lnTo>
                  <a:pt x="231640" y="488950"/>
                </a:lnTo>
                <a:lnTo>
                  <a:pt x="228804" y="438150"/>
                </a:lnTo>
                <a:lnTo>
                  <a:pt x="228733" y="436880"/>
                </a:lnTo>
                <a:lnTo>
                  <a:pt x="222619" y="383540"/>
                </a:lnTo>
                <a:lnTo>
                  <a:pt x="213156" y="330200"/>
                </a:lnTo>
                <a:lnTo>
                  <a:pt x="200128" y="279400"/>
                </a:lnTo>
                <a:lnTo>
                  <a:pt x="183324" y="229870"/>
                </a:lnTo>
                <a:lnTo>
                  <a:pt x="219170" y="226060"/>
                </a:lnTo>
                <a:lnTo>
                  <a:pt x="254385" y="218440"/>
                </a:lnTo>
                <a:lnTo>
                  <a:pt x="287989" y="207010"/>
                </a:lnTo>
                <a:lnTo>
                  <a:pt x="318998" y="193040"/>
                </a:lnTo>
                <a:lnTo>
                  <a:pt x="140906" y="193040"/>
                </a:lnTo>
                <a:lnTo>
                  <a:pt x="118923" y="191770"/>
                </a:lnTo>
                <a:lnTo>
                  <a:pt x="97501" y="187960"/>
                </a:lnTo>
                <a:lnTo>
                  <a:pt x="76702" y="181610"/>
                </a:lnTo>
                <a:lnTo>
                  <a:pt x="56591" y="171450"/>
                </a:lnTo>
                <a:lnTo>
                  <a:pt x="56184" y="168910"/>
                </a:lnTo>
                <a:lnTo>
                  <a:pt x="54470" y="165100"/>
                </a:lnTo>
                <a:lnTo>
                  <a:pt x="51625" y="162560"/>
                </a:lnTo>
                <a:lnTo>
                  <a:pt x="43458" y="135890"/>
                </a:lnTo>
                <a:lnTo>
                  <a:pt x="70671" y="107950"/>
                </a:lnTo>
                <a:lnTo>
                  <a:pt x="115051" y="82550"/>
                </a:lnTo>
                <a:lnTo>
                  <a:pt x="158385" y="64770"/>
                </a:lnTo>
                <a:lnTo>
                  <a:pt x="224953" y="45720"/>
                </a:lnTo>
                <a:lnTo>
                  <a:pt x="245788" y="43180"/>
                </a:lnTo>
                <a:lnTo>
                  <a:pt x="392200" y="43180"/>
                </a:lnTo>
                <a:lnTo>
                  <a:pt x="389686" y="34290"/>
                </a:lnTo>
                <a:lnTo>
                  <a:pt x="386842" y="27940"/>
                </a:lnTo>
                <a:lnTo>
                  <a:pt x="381469" y="25400"/>
                </a:lnTo>
                <a:lnTo>
                  <a:pt x="375920" y="25400"/>
                </a:lnTo>
                <a:lnTo>
                  <a:pt x="349668" y="13970"/>
                </a:lnTo>
                <a:lnTo>
                  <a:pt x="322930" y="6350"/>
                </a:lnTo>
                <a:lnTo>
                  <a:pt x="295833" y="1270"/>
                </a:lnTo>
                <a:lnTo>
                  <a:pt x="268503" y="0"/>
                </a:lnTo>
                <a:close/>
              </a:path>
              <a:path w="725170" h="1258570">
                <a:moveTo>
                  <a:pt x="657321" y="454660"/>
                </a:moveTo>
                <a:lnTo>
                  <a:pt x="499681" y="454660"/>
                </a:lnTo>
                <a:lnTo>
                  <a:pt x="543606" y="458470"/>
                </a:lnTo>
                <a:lnTo>
                  <a:pt x="584443" y="468630"/>
                </a:lnTo>
                <a:lnTo>
                  <a:pt x="620295" y="485140"/>
                </a:lnTo>
                <a:lnTo>
                  <a:pt x="649264" y="510540"/>
                </a:lnTo>
                <a:lnTo>
                  <a:pt x="669453" y="544830"/>
                </a:lnTo>
                <a:lnTo>
                  <a:pt x="678967" y="591820"/>
                </a:lnTo>
                <a:lnTo>
                  <a:pt x="673697" y="642620"/>
                </a:lnTo>
                <a:lnTo>
                  <a:pt x="652910" y="687070"/>
                </a:lnTo>
                <a:lnTo>
                  <a:pt x="620356" y="723900"/>
                </a:lnTo>
                <a:lnTo>
                  <a:pt x="579789" y="754380"/>
                </a:lnTo>
                <a:lnTo>
                  <a:pt x="534961" y="779780"/>
                </a:lnTo>
                <a:lnTo>
                  <a:pt x="489623" y="798830"/>
                </a:lnTo>
                <a:lnTo>
                  <a:pt x="445985" y="812800"/>
                </a:lnTo>
                <a:lnTo>
                  <a:pt x="400367" y="824230"/>
                </a:lnTo>
                <a:lnTo>
                  <a:pt x="353691" y="831850"/>
                </a:lnTo>
                <a:lnTo>
                  <a:pt x="306882" y="835660"/>
                </a:lnTo>
                <a:lnTo>
                  <a:pt x="507296" y="835660"/>
                </a:lnTo>
                <a:lnTo>
                  <a:pt x="521101" y="830580"/>
                </a:lnTo>
                <a:lnTo>
                  <a:pt x="544880" y="820420"/>
                </a:lnTo>
                <a:lnTo>
                  <a:pt x="582650" y="820420"/>
                </a:lnTo>
                <a:lnTo>
                  <a:pt x="581152" y="815340"/>
                </a:lnTo>
                <a:lnTo>
                  <a:pt x="575449" y="810260"/>
                </a:lnTo>
                <a:lnTo>
                  <a:pt x="569099" y="808990"/>
                </a:lnTo>
                <a:lnTo>
                  <a:pt x="608163" y="786130"/>
                </a:lnTo>
                <a:lnTo>
                  <a:pt x="643644" y="759460"/>
                </a:lnTo>
                <a:lnTo>
                  <a:pt x="674282" y="727710"/>
                </a:lnTo>
                <a:lnTo>
                  <a:pt x="698822" y="692150"/>
                </a:lnTo>
                <a:lnTo>
                  <a:pt x="716004" y="651510"/>
                </a:lnTo>
                <a:lnTo>
                  <a:pt x="724573" y="605790"/>
                </a:lnTo>
                <a:lnTo>
                  <a:pt x="722645" y="553720"/>
                </a:lnTo>
                <a:lnTo>
                  <a:pt x="709102" y="511810"/>
                </a:lnTo>
                <a:lnTo>
                  <a:pt x="685694" y="477520"/>
                </a:lnTo>
                <a:lnTo>
                  <a:pt x="657321" y="454660"/>
                </a:lnTo>
                <a:close/>
              </a:path>
              <a:path w="725170" h="1258570">
                <a:moveTo>
                  <a:pt x="230536" y="567690"/>
                </a:moveTo>
                <a:lnTo>
                  <a:pt x="185445" y="567690"/>
                </a:lnTo>
                <a:lnTo>
                  <a:pt x="185360" y="575310"/>
                </a:lnTo>
                <a:lnTo>
                  <a:pt x="185289" y="581660"/>
                </a:lnTo>
                <a:lnTo>
                  <a:pt x="183802" y="627380"/>
                </a:lnTo>
                <a:lnTo>
                  <a:pt x="181864" y="654050"/>
                </a:lnTo>
                <a:lnTo>
                  <a:pt x="184391" y="659130"/>
                </a:lnTo>
                <a:lnTo>
                  <a:pt x="188290" y="662940"/>
                </a:lnTo>
                <a:lnTo>
                  <a:pt x="188556" y="665480"/>
                </a:lnTo>
                <a:lnTo>
                  <a:pt x="190207" y="669290"/>
                </a:lnTo>
                <a:lnTo>
                  <a:pt x="192722" y="670560"/>
                </a:lnTo>
                <a:lnTo>
                  <a:pt x="228317" y="695960"/>
                </a:lnTo>
                <a:lnTo>
                  <a:pt x="265930" y="713740"/>
                </a:lnTo>
                <a:lnTo>
                  <a:pt x="304845" y="725170"/>
                </a:lnTo>
                <a:lnTo>
                  <a:pt x="344347" y="727710"/>
                </a:lnTo>
                <a:lnTo>
                  <a:pt x="390638" y="723900"/>
                </a:lnTo>
                <a:lnTo>
                  <a:pt x="435586" y="711200"/>
                </a:lnTo>
                <a:lnTo>
                  <a:pt x="478026" y="689610"/>
                </a:lnTo>
                <a:lnTo>
                  <a:pt x="492794" y="679450"/>
                </a:lnTo>
                <a:lnTo>
                  <a:pt x="341896" y="679450"/>
                </a:lnTo>
                <a:lnTo>
                  <a:pt x="312265" y="676910"/>
                </a:lnTo>
                <a:lnTo>
                  <a:pt x="282201" y="673100"/>
                </a:lnTo>
                <a:lnTo>
                  <a:pt x="251940" y="665480"/>
                </a:lnTo>
                <a:lnTo>
                  <a:pt x="221716" y="654050"/>
                </a:lnTo>
                <a:lnTo>
                  <a:pt x="222834" y="651510"/>
                </a:lnTo>
                <a:lnTo>
                  <a:pt x="223558" y="648970"/>
                </a:lnTo>
                <a:lnTo>
                  <a:pt x="223964" y="647700"/>
                </a:lnTo>
                <a:lnTo>
                  <a:pt x="229112" y="595630"/>
                </a:lnTo>
                <a:lnTo>
                  <a:pt x="230536" y="567690"/>
                </a:lnTo>
                <a:close/>
              </a:path>
              <a:path w="725170" h="1258570">
                <a:moveTo>
                  <a:pt x="392200" y="43180"/>
                </a:moveTo>
                <a:lnTo>
                  <a:pt x="266446" y="43180"/>
                </a:lnTo>
                <a:lnTo>
                  <a:pt x="289444" y="44450"/>
                </a:lnTo>
                <a:lnTo>
                  <a:pt x="312442" y="46990"/>
                </a:lnTo>
                <a:lnTo>
                  <a:pt x="335540" y="53340"/>
                </a:lnTo>
                <a:lnTo>
                  <a:pt x="358838" y="62230"/>
                </a:lnTo>
                <a:lnTo>
                  <a:pt x="360895" y="62230"/>
                </a:lnTo>
                <a:lnTo>
                  <a:pt x="360302" y="102870"/>
                </a:lnTo>
                <a:lnTo>
                  <a:pt x="306137" y="156210"/>
                </a:lnTo>
                <a:lnTo>
                  <a:pt x="266747" y="171450"/>
                </a:lnTo>
                <a:lnTo>
                  <a:pt x="227863" y="181610"/>
                </a:lnTo>
                <a:lnTo>
                  <a:pt x="183789" y="190500"/>
                </a:lnTo>
                <a:lnTo>
                  <a:pt x="140906" y="193040"/>
                </a:lnTo>
                <a:lnTo>
                  <a:pt x="318998" y="193040"/>
                </a:lnTo>
                <a:lnTo>
                  <a:pt x="332046" y="243840"/>
                </a:lnTo>
                <a:lnTo>
                  <a:pt x="348437" y="293370"/>
                </a:lnTo>
                <a:lnTo>
                  <a:pt x="368516" y="342900"/>
                </a:lnTo>
                <a:lnTo>
                  <a:pt x="392630" y="388620"/>
                </a:lnTo>
                <a:lnTo>
                  <a:pt x="421123" y="431800"/>
                </a:lnTo>
                <a:lnTo>
                  <a:pt x="454344" y="471170"/>
                </a:lnTo>
                <a:lnTo>
                  <a:pt x="492636" y="506730"/>
                </a:lnTo>
                <a:lnTo>
                  <a:pt x="536346" y="535940"/>
                </a:lnTo>
                <a:lnTo>
                  <a:pt x="539521" y="538480"/>
                </a:lnTo>
                <a:lnTo>
                  <a:pt x="552297" y="538480"/>
                </a:lnTo>
                <a:lnTo>
                  <a:pt x="528482" y="581660"/>
                </a:lnTo>
                <a:lnTo>
                  <a:pt x="499084" y="617220"/>
                </a:lnTo>
                <a:lnTo>
                  <a:pt x="464913" y="645160"/>
                </a:lnTo>
                <a:lnTo>
                  <a:pt x="426783" y="664210"/>
                </a:lnTo>
                <a:lnTo>
                  <a:pt x="385507" y="675640"/>
                </a:lnTo>
                <a:lnTo>
                  <a:pt x="341896" y="679450"/>
                </a:lnTo>
                <a:lnTo>
                  <a:pt x="492794" y="679450"/>
                </a:lnTo>
                <a:lnTo>
                  <a:pt x="550723" y="628650"/>
                </a:lnTo>
                <a:lnTo>
                  <a:pt x="578652" y="588010"/>
                </a:lnTo>
                <a:lnTo>
                  <a:pt x="599414" y="543560"/>
                </a:lnTo>
                <a:lnTo>
                  <a:pt x="600610" y="532130"/>
                </a:lnTo>
                <a:lnTo>
                  <a:pt x="596336" y="523240"/>
                </a:lnTo>
                <a:lnTo>
                  <a:pt x="588340" y="518160"/>
                </a:lnTo>
                <a:lnTo>
                  <a:pt x="568502" y="518160"/>
                </a:lnTo>
                <a:lnTo>
                  <a:pt x="569506" y="510540"/>
                </a:lnTo>
                <a:lnTo>
                  <a:pt x="565467" y="502920"/>
                </a:lnTo>
                <a:lnTo>
                  <a:pt x="558317" y="497840"/>
                </a:lnTo>
                <a:lnTo>
                  <a:pt x="542722" y="488950"/>
                </a:lnTo>
                <a:lnTo>
                  <a:pt x="527732" y="478790"/>
                </a:lnTo>
                <a:lnTo>
                  <a:pt x="513376" y="467360"/>
                </a:lnTo>
                <a:lnTo>
                  <a:pt x="499681" y="454660"/>
                </a:lnTo>
                <a:lnTo>
                  <a:pt x="657321" y="454660"/>
                </a:lnTo>
                <a:lnTo>
                  <a:pt x="654169" y="452120"/>
                </a:lnTo>
                <a:lnTo>
                  <a:pt x="616275" y="433070"/>
                </a:lnTo>
                <a:lnTo>
                  <a:pt x="573763" y="420370"/>
                </a:lnTo>
                <a:lnTo>
                  <a:pt x="528380" y="414020"/>
                </a:lnTo>
                <a:lnTo>
                  <a:pt x="505128" y="412750"/>
                </a:lnTo>
                <a:lnTo>
                  <a:pt x="461822" y="412750"/>
                </a:lnTo>
                <a:lnTo>
                  <a:pt x="433340" y="369570"/>
                </a:lnTo>
                <a:lnTo>
                  <a:pt x="409177" y="322580"/>
                </a:lnTo>
                <a:lnTo>
                  <a:pt x="387852" y="274320"/>
                </a:lnTo>
                <a:lnTo>
                  <a:pt x="367883" y="224790"/>
                </a:lnTo>
                <a:lnTo>
                  <a:pt x="347789" y="175260"/>
                </a:lnTo>
                <a:lnTo>
                  <a:pt x="377965" y="147320"/>
                </a:lnTo>
                <a:lnTo>
                  <a:pt x="396755" y="113030"/>
                </a:lnTo>
                <a:lnTo>
                  <a:pt x="401537" y="76200"/>
                </a:lnTo>
                <a:lnTo>
                  <a:pt x="392200" y="43180"/>
                </a:lnTo>
                <a:close/>
              </a:path>
              <a:path w="725170" h="1258570">
                <a:moveTo>
                  <a:pt x="578370" y="516890"/>
                </a:moveTo>
                <a:lnTo>
                  <a:pt x="571614" y="516890"/>
                </a:lnTo>
                <a:lnTo>
                  <a:pt x="568502" y="518160"/>
                </a:lnTo>
                <a:lnTo>
                  <a:pt x="588340" y="518160"/>
                </a:lnTo>
                <a:lnTo>
                  <a:pt x="578370" y="516890"/>
                </a:lnTo>
                <a:close/>
              </a:path>
              <a:path w="725170" h="1258570">
                <a:moveTo>
                  <a:pt x="481876" y="411480"/>
                </a:moveTo>
                <a:lnTo>
                  <a:pt x="468503" y="411480"/>
                </a:lnTo>
                <a:lnTo>
                  <a:pt x="461822" y="412750"/>
                </a:lnTo>
                <a:lnTo>
                  <a:pt x="505128" y="412750"/>
                </a:lnTo>
                <a:lnTo>
                  <a:pt x="481876" y="411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11983694" y="8328685"/>
            <a:ext cx="213360" cy="220345"/>
            <a:chOff x="11983694" y="8328685"/>
            <a:chExt cx="213360" cy="220345"/>
          </a:xfrm>
        </p:grpSpPr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83694" y="8328685"/>
              <a:ext cx="81627" cy="17103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109504" y="8363166"/>
              <a:ext cx="87112" cy="185712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12836513" y="6947281"/>
            <a:ext cx="139065" cy="229235"/>
            <a:chOff x="12836513" y="6947281"/>
            <a:chExt cx="139065" cy="229235"/>
          </a:xfrm>
        </p:grpSpPr>
        <p:sp>
          <p:nvSpPr>
            <p:cNvPr id="75" name="object 75"/>
            <p:cNvSpPr/>
            <p:nvPr/>
          </p:nvSpPr>
          <p:spPr>
            <a:xfrm>
              <a:off x="12836513" y="6947281"/>
              <a:ext cx="43815" cy="229235"/>
            </a:xfrm>
            <a:custGeom>
              <a:avLst/>
              <a:gdLst/>
              <a:ahLst/>
              <a:cxnLst/>
              <a:rect l="l" t="t" r="r" b="b"/>
              <a:pathLst>
                <a:path w="43815" h="229234">
                  <a:moveTo>
                    <a:pt x="35444" y="0"/>
                  </a:moveTo>
                  <a:lnTo>
                    <a:pt x="27824" y="0"/>
                  </a:lnTo>
                  <a:lnTo>
                    <a:pt x="22871" y="0"/>
                  </a:lnTo>
                  <a:lnTo>
                    <a:pt x="18172" y="2768"/>
                  </a:lnTo>
                  <a:lnTo>
                    <a:pt x="16394" y="9321"/>
                  </a:lnTo>
                  <a:lnTo>
                    <a:pt x="5738" y="61081"/>
                  </a:lnTo>
                  <a:lnTo>
                    <a:pt x="392" y="113950"/>
                  </a:lnTo>
                  <a:lnTo>
                    <a:pt x="0" y="167105"/>
                  </a:lnTo>
                  <a:lnTo>
                    <a:pt x="4202" y="219722"/>
                  </a:lnTo>
                  <a:lnTo>
                    <a:pt x="4964" y="225945"/>
                  </a:lnTo>
                  <a:lnTo>
                    <a:pt x="10171" y="229184"/>
                  </a:lnTo>
                  <a:lnTo>
                    <a:pt x="19823" y="229184"/>
                  </a:lnTo>
                  <a:lnTo>
                    <a:pt x="24268" y="226148"/>
                  </a:lnTo>
                  <a:lnTo>
                    <a:pt x="24014" y="219722"/>
                  </a:lnTo>
                  <a:lnTo>
                    <a:pt x="23697" y="168200"/>
                  </a:lnTo>
                  <a:lnTo>
                    <a:pt x="26713" y="117492"/>
                  </a:lnTo>
                  <a:lnTo>
                    <a:pt x="32730" y="67019"/>
                  </a:lnTo>
                  <a:lnTo>
                    <a:pt x="41413" y="16205"/>
                  </a:lnTo>
                  <a:lnTo>
                    <a:pt x="43318" y="6413"/>
                  </a:lnTo>
                  <a:lnTo>
                    <a:pt x="35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901041" y="6994461"/>
              <a:ext cx="73953" cy="135216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416497" y="8134946"/>
            <a:ext cx="1809749" cy="2110647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706753" y="5712727"/>
            <a:ext cx="3644085" cy="4574271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3896086" y="7774381"/>
            <a:ext cx="249555" cy="252234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13081634" y="3929444"/>
            <a:ext cx="1324610" cy="990600"/>
          </a:xfrm>
          <a:custGeom>
            <a:avLst/>
            <a:gdLst/>
            <a:ahLst/>
            <a:cxnLst/>
            <a:rect l="l" t="t" r="r" b="b"/>
            <a:pathLst>
              <a:path w="1324609" h="990600">
                <a:moveTo>
                  <a:pt x="283336" y="0"/>
                </a:moveTo>
                <a:lnTo>
                  <a:pt x="234910" y="4052"/>
                </a:lnTo>
                <a:lnTo>
                  <a:pt x="188227" y="16354"/>
                </a:lnTo>
                <a:lnTo>
                  <a:pt x="144421" y="37118"/>
                </a:lnTo>
                <a:lnTo>
                  <a:pt x="104626" y="66558"/>
                </a:lnTo>
                <a:lnTo>
                  <a:pt x="69976" y="104889"/>
                </a:lnTo>
                <a:lnTo>
                  <a:pt x="44374" y="143941"/>
                </a:lnTo>
                <a:lnTo>
                  <a:pt x="24905" y="183294"/>
                </a:lnTo>
                <a:lnTo>
                  <a:pt x="11239" y="222862"/>
                </a:lnTo>
                <a:lnTo>
                  <a:pt x="3043" y="262555"/>
                </a:lnTo>
                <a:lnTo>
                  <a:pt x="0" y="302287"/>
                </a:lnTo>
                <a:lnTo>
                  <a:pt x="1734" y="341970"/>
                </a:lnTo>
                <a:lnTo>
                  <a:pt x="7958" y="381517"/>
                </a:lnTo>
                <a:lnTo>
                  <a:pt x="18326" y="420839"/>
                </a:lnTo>
                <a:lnTo>
                  <a:pt x="32504" y="459850"/>
                </a:lnTo>
                <a:lnTo>
                  <a:pt x="50163" y="498462"/>
                </a:lnTo>
                <a:lnTo>
                  <a:pt x="70969" y="536587"/>
                </a:lnTo>
                <a:lnTo>
                  <a:pt x="94591" y="574138"/>
                </a:lnTo>
                <a:lnTo>
                  <a:pt x="120697" y="611027"/>
                </a:lnTo>
                <a:lnTo>
                  <a:pt x="148956" y="647166"/>
                </a:lnTo>
                <a:lnTo>
                  <a:pt x="179035" y="682468"/>
                </a:lnTo>
                <a:lnTo>
                  <a:pt x="210603" y="716846"/>
                </a:lnTo>
                <a:lnTo>
                  <a:pt x="243329" y="750212"/>
                </a:lnTo>
                <a:lnTo>
                  <a:pt x="276879" y="782478"/>
                </a:lnTo>
                <a:lnTo>
                  <a:pt x="310923" y="813557"/>
                </a:lnTo>
                <a:lnTo>
                  <a:pt x="345129" y="843361"/>
                </a:lnTo>
                <a:lnTo>
                  <a:pt x="379164" y="871803"/>
                </a:lnTo>
                <a:lnTo>
                  <a:pt x="412698" y="898794"/>
                </a:lnTo>
                <a:lnTo>
                  <a:pt x="445398" y="924249"/>
                </a:lnTo>
                <a:lnTo>
                  <a:pt x="476932" y="948078"/>
                </a:lnTo>
                <a:lnTo>
                  <a:pt x="535177" y="990599"/>
                </a:lnTo>
                <a:lnTo>
                  <a:pt x="560171" y="990599"/>
                </a:lnTo>
                <a:lnTo>
                  <a:pt x="563356" y="988218"/>
                </a:lnTo>
                <a:lnTo>
                  <a:pt x="568334" y="980829"/>
                </a:lnTo>
                <a:lnTo>
                  <a:pt x="570991" y="972045"/>
                </a:lnTo>
                <a:lnTo>
                  <a:pt x="609564" y="966103"/>
                </a:lnTo>
                <a:lnTo>
                  <a:pt x="649823" y="958049"/>
                </a:lnTo>
                <a:lnTo>
                  <a:pt x="691451" y="947921"/>
                </a:lnTo>
                <a:lnTo>
                  <a:pt x="715491" y="941069"/>
                </a:lnTo>
                <a:lnTo>
                  <a:pt x="553338" y="941069"/>
                </a:lnTo>
                <a:lnTo>
                  <a:pt x="518852" y="916103"/>
                </a:lnTo>
                <a:lnTo>
                  <a:pt x="482752" y="889560"/>
                </a:lnTo>
                <a:lnTo>
                  <a:pt x="445496" y="861486"/>
                </a:lnTo>
                <a:lnTo>
                  <a:pt x="407540" y="831924"/>
                </a:lnTo>
                <a:lnTo>
                  <a:pt x="369342" y="800918"/>
                </a:lnTo>
                <a:lnTo>
                  <a:pt x="331357" y="768514"/>
                </a:lnTo>
                <a:lnTo>
                  <a:pt x="294042" y="734754"/>
                </a:lnTo>
                <a:lnTo>
                  <a:pt x="257854" y="699683"/>
                </a:lnTo>
                <a:lnTo>
                  <a:pt x="223250" y="663346"/>
                </a:lnTo>
                <a:lnTo>
                  <a:pt x="190686" y="625786"/>
                </a:lnTo>
                <a:lnTo>
                  <a:pt x="160618" y="587048"/>
                </a:lnTo>
                <a:lnTo>
                  <a:pt x="133505" y="547176"/>
                </a:lnTo>
                <a:lnTo>
                  <a:pt x="109801" y="506214"/>
                </a:lnTo>
                <a:lnTo>
                  <a:pt x="89965" y="464206"/>
                </a:lnTo>
                <a:lnTo>
                  <a:pt x="74451" y="421196"/>
                </a:lnTo>
                <a:lnTo>
                  <a:pt x="63718" y="377229"/>
                </a:lnTo>
                <a:lnTo>
                  <a:pt x="58222" y="332349"/>
                </a:lnTo>
                <a:lnTo>
                  <a:pt x="58318" y="310123"/>
                </a:lnTo>
                <a:lnTo>
                  <a:pt x="66055" y="237172"/>
                </a:lnTo>
                <a:lnTo>
                  <a:pt x="81311" y="191715"/>
                </a:lnTo>
                <a:lnTo>
                  <a:pt x="103425" y="151036"/>
                </a:lnTo>
                <a:lnTo>
                  <a:pt x="131635" y="115943"/>
                </a:lnTo>
                <a:lnTo>
                  <a:pt x="165179" y="87242"/>
                </a:lnTo>
                <a:lnTo>
                  <a:pt x="203295" y="65742"/>
                </a:lnTo>
                <a:lnTo>
                  <a:pt x="245221" y="52250"/>
                </a:lnTo>
                <a:lnTo>
                  <a:pt x="290194" y="47574"/>
                </a:lnTo>
                <a:lnTo>
                  <a:pt x="448179" y="47574"/>
                </a:lnTo>
                <a:lnTo>
                  <a:pt x="436625" y="40030"/>
                </a:lnTo>
                <a:lnTo>
                  <a:pt x="399744" y="22663"/>
                </a:lnTo>
                <a:lnTo>
                  <a:pt x="361505" y="10137"/>
                </a:lnTo>
                <a:lnTo>
                  <a:pt x="322504" y="2550"/>
                </a:lnTo>
                <a:lnTo>
                  <a:pt x="283336" y="0"/>
                </a:lnTo>
                <a:close/>
              </a:path>
              <a:path w="1324609" h="990600">
                <a:moveTo>
                  <a:pt x="1211413" y="134454"/>
                </a:moveTo>
                <a:lnTo>
                  <a:pt x="1049400" y="134454"/>
                </a:lnTo>
                <a:lnTo>
                  <a:pt x="1098091" y="139040"/>
                </a:lnTo>
                <a:lnTo>
                  <a:pt x="1141116" y="152128"/>
                </a:lnTo>
                <a:lnTo>
                  <a:pt x="1178315" y="172720"/>
                </a:lnTo>
                <a:lnTo>
                  <a:pt x="1209525" y="199816"/>
                </a:lnTo>
                <a:lnTo>
                  <a:pt x="1234585" y="232415"/>
                </a:lnTo>
                <a:lnTo>
                  <a:pt x="1253334" y="269517"/>
                </a:lnTo>
                <a:lnTo>
                  <a:pt x="1265610" y="310123"/>
                </a:lnTo>
                <a:lnTo>
                  <a:pt x="1271252" y="353232"/>
                </a:lnTo>
                <a:lnTo>
                  <a:pt x="1270098" y="397844"/>
                </a:lnTo>
                <a:lnTo>
                  <a:pt x="1261988" y="442959"/>
                </a:lnTo>
                <a:lnTo>
                  <a:pt x="1246758" y="487578"/>
                </a:lnTo>
                <a:lnTo>
                  <a:pt x="1226086" y="530172"/>
                </a:lnTo>
                <a:lnTo>
                  <a:pt x="1201807" y="570305"/>
                </a:lnTo>
                <a:lnTo>
                  <a:pt x="1174206" y="608052"/>
                </a:lnTo>
                <a:lnTo>
                  <a:pt x="1143565" y="643493"/>
                </a:lnTo>
                <a:lnTo>
                  <a:pt x="1110169" y="676703"/>
                </a:lnTo>
                <a:lnTo>
                  <a:pt x="1074302" y="707760"/>
                </a:lnTo>
                <a:lnTo>
                  <a:pt x="1036246" y="736741"/>
                </a:lnTo>
                <a:lnTo>
                  <a:pt x="996287" y="763724"/>
                </a:lnTo>
                <a:lnTo>
                  <a:pt x="954706" y="788785"/>
                </a:lnTo>
                <a:lnTo>
                  <a:pt x="911789" y="812002"/>
                </a:lnTo>
                <a:lnTo>
                  <a:pt x="867818" y="833452"/>
                </a:lnTo>
                <a:lnTo>
                  <a:pt x="823077" y="853213"/>
                </a:lnTo>
                <a:lnTo>
                  <a:pt x="777850" y="871360"/>
                </a:lnTo>
                <a:lnTo>
                  <a:pt x="732421" y="887973"/>
                </a:lnTo>
                <a:lnTo>
                  <a:pt x="687074" y="903127"/>
                </a:lnTo>
                <a:lnTo>
                  <a:pt x="642091" y="916900"/>
                </a:lnTo>
                <a:lnTo>
                  <a:pt x="597756" y="929369"/>
                </a:lnTo>
                <a:lnTo>
                  <a:pt x="554354" y="940612"/>
                </a:lnTo>
                <a:lnTo>
                  <a:pt x="553973" y="940752"/>
                </a:lnTo>
                <a:lnTo>
                  <a:pt x="553550" y="941069"/>
                </a:lnTo>
                <a:lnTo>
                  <a:pt x="715491" y="941069"/>
                </a:lnTo>
                <a:lnTo>
                  <a:pt x="777551" y="921595"/>
                </a:lnTo>
                <a:lnTo>
                  <a:pt x="821390" y="905475"/>
                </a:lnTo>
                <a:lnTo>
                  <a:pt x="865332" y="887435"/>
                </a:lnTo>
                <a:lnTo>
                  <a:pt x="909061" y="867514"/>
                </a:lnTo>
                <a:lnTo>
                  <a:pt x="952260" y="845750"/>
                </a:lnTo>
                <a:lnTo>
                  <a:pt x="994613" y="822181"/>
                </a:lnTo>
                <a:lnTo>
                  <a:pt x="1035804" y="796847"/>
                </a:lnTo>
                <a:lnTo>
                  <a:pt x="1075515" y="769786"/>
                </a:lnTo>
                <a:lnTo>
                  <a:pt x="1113430" y="741037"/>
                </a:lnTo>
                <a:lnTo>
                  <a:pt x="1149233" y="710637"/>
                </a:lnTo>
                <a:lnTo>
                  <a:pt x="1182607" y="678626"/>
                </a:lnTo>
                <a:lnTo>
                  <a:pt x="1213235" y="645042"/>
                </a:lnTo>
                <a:lnTo>
                  <a:pt x="1240801" y="609924"/>
                </a:lnTo>
                <a:lnTo>
                  <a:pt x="1264989" y="573311"/>
                </a:lnTo>
                <a:lnTo>
                  <a:pt x="1285481" y="535241"/>
                </a:lnTo>
                <a:lnTo>
                  <a:pt x="1301962" y="495752"/>
                </a:lnTo>
                <a:lnTo>
                  <a:pt x="1314114" y="454883"/>
                </a:lnTo>
                <a:lnTo>
                  <a:pt x="1321621" y="412673"/>
                </a:lnTo>
                <a:lnTo>
                  <a:pt x="1324167" y="369160"/>
                </a:lnTo>
                <a:lnTo>
                  <a:pt x="1321501" y="325469"/>
                </a:lnTo>
                <a:lnTo>
                  <a:pt x="1312243" y="278356"/>
                </a:lnTo>
                <a:lnTo>
                  <a:pt x="1296620" y="236272"/>
                </a:lnTo>
                <a:lnTo>
                  <a:pt x="1275098" y="198522"/>
                </a:lnTo>
                <a:lnTo>
                  <a:pt x="1248208" y="165501"/>
                </a:lnTo>
                <a:lnTo>
                  <a:pt x="1216480" y="137602"/>
                </a:lnTo>
                <a:lnTo>
                  <a:pt x="1211413" y="134454"/>
                </a:lnTo>
                <a:close/>
              </a:path>
              <a:path w="1324609" h="990600">
                <a:moveTo>
                  <a:pt x="448179" y="47574"/>
                </a:moveTo>
                <a:lnTo>
                  <a:pt x="290194" y="47574"/>
                </a:lnTo>
                <a:lnTo>
                  <a:pt x="316724" y="49137"/>
                </a:lnTo>
                <a:lnTo>
                  <a:pt x="343836" y="53925"/>
                </a:lnTo>
                <a:lnTo>
                  <a:pt x="399287" y="73774"/>
                </a:lnTo>
                <a:lnTo>
                  <a:pt x="440696" y="98081"/>
                </a:lnTo>
                <a:lnTo>
                  <a:pt x="476531" y="127673"/>
                </a:lnTo>
                <a:lnTo>
                  <a:pt x="507172" y="161813"/>
                </a:lnTo>
                <a:lnTo>
                  <a:pt x="533025" y="199816"/>
                </a:lnTo>
                <a:lnTo>
                  <a:pt x="554393" y="240798"/>
                </a:lnTo>
                <a:lnTo>
                  <a:pt x="571735" y="284172"/>
                </a:lnTo>
                <a:lnTo>
                  <a:pt x="585404" y="329155"/>
                </a:lnTo>
                <a:lnTo>
                  <a:pt x="595782" y="375011"/>
                </a:lnTo>
                <a:lnTo>
                  <a:pt x="603223" y="420839"/>
                </a:lnTo>
                <a:lnTo>
                  <a:pt x="603204" y="421196"/>
                </a:lnTo>
                <a:lnTo>
                  <a:pt x="600273" y="433566"/>
                </a:lnTo>
                <a:lnTo>
                  <a:pt x="604773" y="444236"/>
                </a:lnTo>
                <a:lnTo>
                  <a:pt x="614322" y="451644"/>
                </a:lnTo>
                <a:lnTo>
                  <a:pt x="626490" y="454418"/>
                </a:lnTo>
                <a:lnTo>
                  <a:pt x="634110" y="454418"/>
                </a:lnTo>
                <a:lnTo>
                  <a:pt x="641857" y="451116"/>
                </a:lnTo>
                <a:lnTo>
                  <a:pt x="647318" y="443166"/>
                </a:lnTo>
                <a:lnTo>
                  <a:pt x="672931" y="406313"/>
                </a:lnTo>
                <a:lnTo>
                  <a:pt x="694720" y="375869"/>
                </a:lnTo>
                <a:lnTo>
                  <a:pt x="634364" y="375869"/>
                </a:lnTo>
                <a:lnTo>
                  <a:pt x="626623" y="325469"/>
                </a:lnTo>
                <a:lnTo>
                  <a:pt x="614558" y="276008"/>
                </a:lnTo>
                <a:lnTo>
                  <a:pt x="597907" y="228219"/>
                </a:lnTo>
                <a:lnTo>
                  <a:pt x="576405" y="182837"/>
                </a:lnTo>
                <a:lnTo>
                  <a:pt x="549789" y="140593"/>
                </a:lnTo>
                <a:lnTo>
                  <a:pt x="517796" y="102222"/>
                </a:lnTo>
                <a:lnTo>
                  <a:pt x="480163" y="68456"/>
                </a:lnTo>
                <a:lnTo>
                  <a:pt x="448179" y="47574"/>
                </a:lnTo>
                <a:close/>
              </a:path>
              <a:path w="1324609" h="990600">
                <a:moveTo>
                  <a:pt x="1051813" y="85089"/>
                </a:moveTo>
                <a:lnTo>
                  <a:pt x="1044574" y="85089"/>
                </a:lnTo>
                <a:lnTo>
                  <a:pt x="1037335" y="85293"/>
                </a:lnTo>
                <a:lnTo>
                  <a:pt x="977889" y="93244"/>
                </a:lnTo>
                <a:lnTo>
                  <a:pt x="929313" y="107552"/>
                </a:lnTo>
                <a:lnTo>
                  <a:pt x="883884" y="127966"/>
                </a:lnTo>
                <a:lnTo>
                  <a:pt x="841366" y="153701"/>
                </a:lnTo>
                <a:lnTo>
                  <a:pt x="801528" y="183970"/>
                </a:lnTo>
                <a:lnTo>
                  <a:pt x="764136" y="217990"/>
                </a:lnTo>
                <a:lnTo>
                  <a:pt x="728957" y="254975"/>
                </a:lnTo>
                <a:lnTo>
                  <a:pt x="695757" y="294139"/>
                </a:lnTo>
                <a:lnTo>
                  <a:pt x="664304" y="334699"/>
                </a:lnTo>
                <a:lnTo>
                  <a:pt x="634364" y="375869"/>
                </a:lnTo>
                <a:lnTo>
                  <a:pt x="694720" y="375869"/>
                </a:lnTo>
                <a:lnTo>
                  <a:pt x="699814" y="368751"/>
                </a:lnTo>
                <a:lnTo>
                  <a:pt x="728159" y="331306"/>
                </a:lnTo>
                <a:lnTo>
                  <a:pt x="758160" y="294803"/>
                </a:lnTo>
                <a:lnTo>
                  <a:pt x="790009" y="260068"/>
                </a:lnTo>
                <a:lnTo>
                  <a:pt x="823900" y="227928"/>
                </a:lnTo>
                <a:lnTo>
                  <a:pt x="860026" y="199208"/>
                </a:lnTo>
                <a:lnTo>
                  <a:pt x="898579" y="174735"/>
                </a:lnTo>
                <a:lnTo>
                  <a:pt x="939752" y="155333"/>
                </a:lnTo>
                <a:lnTo>
                  <a:pt x="983739" y="141830"/>
                </a:lnTo>
                <a:lnTo>
                  <a:pt x="1030731" y="135051"/>
                </a:lnTo>
                <a:lnTo>
                  <a:pt x="1043304" y="134454"/>
                </a:lnTo>
                <a:lnTo>
                  <a:pt x="1211413" y="134454"/>
                </a:lnTo>
                <a:lnTo>
                  <a:pt x="1180446" y="115218"/>
                </a:lnTo>
                <a:lnTo>
                  <a:pt x="1140636" y="98742"/>
                </a:lnTo>
                <a:lnTo>
                  <a:pt x="1097581" y="88568"/>
                </a:lnTo>
                <a:lnTo>
                  <a:pt x="1051813" y="85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" name="object 8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4480750" y="4355147"/>
            <a:ext cx="179748" cy="182105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14720932" y="7029196"/>
            <a:ext cx="1047750" cy="1247140"/>
            <a:chOff x="14720932" y="7029196"/>
            <a:chExt cx="1047750" cy="1247140"/>
          </a:xfrm>
        </p:grpSpPr>
        <p:sp>
          <p:nvSpPr>
            <p:cNvPr id="83" name="object 83"/>
            <p:cNvSpPr/>
            <p:nvPr/>
          </p:nvSpPr>
          <p:spPr>
            <a:xfrm>
              <a:off x="14720932" y="7029196"/>
              <a:ext cx="870585" cy="1154430"/>
            </a:xfrm>
            <a:custGeom>
              <a:avLst/>
              <a:gdLst/>
              <a:ahLst/>
              <a:cxnLst/>
              <a:rect l="l" t="t" r="r" b="b"/>
              <a:pathLst>
                <a:path w="870584" h="1154429">
                  <a:moveTo>
                    <a:pt x="466489" y="0"/>
                  </a:moveTo>
                  <a:lnTo>
                    <a:pt x="439811" y="0"/>
                  </a:lnTo>
                  <a:lnTo>
                    <a:pt x="386122" y="7620"/>
                  </a:lnTo>
                  <a:lnTo>
                    <a:pt x="313254" y="30480"/>
                  </a:lnTo>
                  <a:lnTo>
                    <a:pt x="270863" y="49530"/>
                  </a:lnTo>
                  <a:lnTo>
                    <a:pt x="232020" y="72390"/>
                  </a:lnTo>
                  <a:lnTo>
                    <a:pt x="196616" y="99060"/>
                  </a:lnTo>
                  <a:lnTo>
                    <a:pt x="164542" y="128270"/>
                  </a:lnTo>
                  <a:lnTo>
                    <a:pt x="135691" y="161290"/>
                  </a:lnTo>
                  <a:lnTo>
                    <a:pt x="109954" y="195580"/>
                  </a:lnTo>
                  <a:lnTo>
                    <a:pt x="87222" y="232410"/>
                  </a:lnTo>
                  <a:lnTo>
                    <a:pt x="67387" y="271780"/>
                  </a:lnTo>
                  <a:lnTo>
                    <a:pt x="50342" y="312420"/>
                  </a:lnTo>
                  <a:lnTo>
                    <a:pt x="35976" y="354330"/>
                  </a:lnTo>
                  <a:lnTo>
                    <a:pt x="24182" y="397510"/>
                  </a:lnTo>
                  <a:lnTo>
                    <a:pt x="14852" y="441960"/>
                  </a:lnTo>
                  <a:lnTo>
                    <a:pt x="7877" y="487680"/>
                  </a:lnTo>
                  <a:lnTo>
                    <a:pt x="3149" y="532130"/>
                  </a:lnTo>
                  <a:lnTo>
                    <a:pt x="559" y="577850"/>
                  </a:lnTo>
                  <a:lnTo>
                    <a:pt x="513" y="581660"/>
                  </a:lnTo>
                  <a:lnTo>
                    <a:pt x="388" y="591820"/>
                  </a:lnTo>
                  <a:lnTo>
                    <a:pt x="279" y="600710"/>
                  </a:lnTo>
                  <a:lnTo>
                    <a:pt x="155" y="610870"/>
                  </a:lnTo>
                  <a:lnTo>
                    <a:pt x="46" y="619760"/>
                  </a:lnTo>
                  <a:lnTo>
                    <a:pt x="0" y="623570"/>
                  </a:lnTo>
                  <a:lnTo>
                    <a:pt x="1245" y="664210"/>
                  </a:lnTo>
                  <a:lnTo>
                    <a:pt x="4536" y="712470"/>
                  </a:lnTo>
                  <a:lnTo>
                    <a:pt x="9416" y="756920"/>
                  </a:lnTo>
                  <a:lnTo>
                    <a:pt x="18070" y="803910"/>
                  </a:lnTo>
                  <a:lnTo>
                    <a:pt x="31236" y="848360"/>
                  </a:lnTo>
                  <a:lnTo>
                    <a:pt x="48660" y="891540"/>
                  </a:lnTo>
                  <a:lnTo>
                    <a:pt x="70086" y="932180"/>
                  </a:lnTo>
                  <a:lnTo>
                    <a:pt x="95259" y="971550"/>
                  </a:lnTo>
                  <a:lnTo>
                    <a:pt x="123926" y="1007110"/>
                  </a:lnTo>
                  <a:lnTo>
                    <a:pt x="155831" y="1038860"/>
                  </a:lnTo>
                  <a:lnTo>
                    <a:pt x="190720" y="1068070"/>
                  </a:lnTo>
                  <a:lnTo>
                    <a:pt x="228338" y="1093470"/>
                  </a:lnTo>
                  <a:lnTo>
                    <a:pt x="268431" y="1115060"/>
                  </a:lnTo>
                  <a:lnTo>
                    <a:pt x="310744" y="1131570"/>
                  </a:lnTo>
                  <a:lnTo>
                    <a:pt x="355022" y="1144270"/>
                  </a:lnTo>
                  <a:lnTo>
                    <a:pt x="401010" y="1151890"/>
                  </a:lnTo>
                  <a:lnTo>
                    <a:pt x="448455" y="1154430"/>
                  </a:lnTo>
                  <a:lnTo>
                    <a:pt x="476061" y="1154430"/>
                  </a:lnTo>
                  <a:lnTo>
                    <a:pt x="549876" y="1143000"/>
                  </a:lnTo>
                  <a:lnTo>
                    <a:pt x="593382" y="1129030"/>
                  </a:lnTo>
                  <a:lnTo>
                    <a:pt x="634317" y="1111250"/>
                  </a:lnTo>
                  <a:lnTo>
                    <a:pt x="644930" y="1104900"/>
                  </a:lnTo>
                  <a:lnTo>
                    <a:pt x="446550" y="1104900"/>
                  </a:lnTo>
                  <a:lnTo>
                    <a:pt x="400616" y="1101090"/>
                  </a:lnTo>
                  <a:lnTo>
                    <a:pt x="356367" y="1093470"/>
                  </a:lnTo>
                  <a:lnTo>
                    <a:pt x="314074" y="1079500"/>
                  </a:lnTo>
                  <a:lnTo>
                    <a:pt x="274006" y="1060450"/>
                  </a:lnTo>
                  <a:lnTo>
                    <a:pt x="236433" y="1037590"/>
                  </a:lnTo>
                  <a:lnTo>
                    <a:pt x="201625" y="1010920"/>
                  </a:lnTo>
                  <a:lnTo>
                    <a:pt x="169852" y="980440"/>
                  </a:lnTo>
                  <a:lnTo>
                    <a:pt x="141384" y="946150"/>
                  </a:lnTo>
                  <a:lnTo>
                    <a:pt x="116490" y="908050"/>
                  </a:lnTo>
                  <a:lnTo>
                    <a:pt x="95441" y="868680"/>
                  </a:lnTo>
                  <a:lnTo>
                    <a:pt x="78505" y="826770"/>
                  </a:lnTo>
                  <a:lnTo>
                    <a:pt x="65954" y="782320"/>
                  </a:lnTo>
                  <a:lnTo>
                    <a:pt x="58057" y="736600"/>
                  </a:lnTo>
                  <a:lnTo>
                    <a:pt x="53509" y="690880"/>
                  </a:lnTo>
                  <a:lnTo>
                    <a:pt x="50782" y="642620"/>
                  </a:lnTo>
                  <a:lnTo>
                    <a:pt x="50315" y="610870"/>
                  </a:lnTo>
                  <a:lnTo>
                    <a:pt x="50380" y="586740"/>
                  </a:lnTo>
                  <a:lnTo>
                    <a:pt x="51657" y="547370"/>
                  </a:lnTo>
                  <a:lnTo>
                    <a:pt x="55696" y="500380"/>
                  </a:lnTo>
                  <a:lnTo>
                    <a:pt x="62426" y="453390"/>
                  </a:lnTo>
                  <a:lnTo>
                    <a:pt x="72065" y="406400"/>
                  </a:lnTo>
                  <a:lnTo>
                    <a:pt x="84831" y="360680"/>
                  </a:lnTo>
                  <a:lnTo>
                    <a:pt x="100942" y="317500"/>
                  </a:lnTo>
                  <a:lnTo>
                    <a:pt x="120616" y="275590"/>
                  </a:lnTo>
                  <a:lnTo>
                    <a:pt x="144071" y="234950"/>
                  </a:lnTo>
                  <a:lnTo>
                    <a:pt x="171524" y="198120"/>
                  </a:lnTo>
                  <a:lnTo>
                    <a:pt x="203193" y="163830"/>
                  </a:lnTo>
                  <a:lnTo>
                    <a:pt x="239297" y="132080"/>
                  </a:lnTo>
                  <a:lnTo>
                    <a:pt x="280053" y="104140"/>
                  </a:lnTo>
                  <a:lnTo>
                    <a:pt x="325062" y="81280"/>
                  </a:lnTo>
                  <a:lnTo>
                    <a:pt x="371429" y="64770"/>
                  </a:lnTo>
                  <a:lnTo>
                    <a:pt x="418463" y="55880"/>
                  </a:lnTo>
                  <a:lnTo>
                    <a:pt x="465473" y="52070"/>
                  </a:lnTo>
                  <a:lnTo>
                    <a:pt x="660728" y="52070"/>
                  </a:lnTo>
                  <a:lnTo>
                    <a:pt x="638466" y="39370"/>
                  </a:lnTo>
                  <a:lnTo>
                    <a:pt x="598086" y="22860"/>
                  </a:lnTo>
                  <a:lnTo>
                    <a:pt x="555647" y="10160"/>
                  </a:lnTo>
                  <a:lnTo>
                    <a:pt x="511622" y="2540"/>
                  </a:lnTo>
                  <a:lnTo>
                    <a:pt x="466489" y="0"/>
                  </a:lnTo>
                  <a:close/>
                </a:path>
                <a:path w="870584" h="1154429">
                  <a:moveTo>
                    <a:pt x="862802" y="628674"/>
                  </a:moveTo>
                  <a:lnTo>
                    <a:pt x="811670" y="628674"/>
                  </a:lnTo>
                  <a:lnTo>
                    <a:pt x="811548" y="629920"/>
                  </a:lnTo>
                  <a:lnTo>
                    <a:pt x="818356" y="676910"/>
                  </a:lnTo>
                  <a:lnTo>
                    <a:pt x="819350" y="718820"/>
                  </a:lnTo>
                  <a:lnTo>
                    <a:pt x="815120" y="769620"/>
                  </a:lnTo>
                  <a:lnTo>
                    <a:pt x="805530" y="815340"/>
                  </a:lnTo>
                  <a:lnTo>
                    <a:pt x="790930" y="859790"/>
                  </a:lnTo>
                  <a:lnTo>
                    <a:pt x="771544" y="902970"/>
                  </a:lnTo>
                  <a:lnTo>
                    <a:pt x="747602" y="942340"/>
                  </a:lnTo>
                  <a:lnTo>
                    <a:pt x="719330" y="979170"/>
                  </a:lnTo>
                  <a:lnTo>
                    <a:pt x="686955" y="1012190"/>
                  </a:lnTo>
                  <a:lnTo>
                    <a:pt x="650705" y="1041400"/>
                  </a:lnTo>
                  <a:lnTo>
                    <a:pt x="610806" y="1065530"/>
                  </a:lnTo>
                  <a:lnTo>
                    <a:pt x="567486" y="1084580"/>
                  </a:lnTo>
                  <a:lnTo>
                    <a:pt x="520972" y="1097280"/>
                  </a:lnTo>
                  <a:lnTo>
                    <a:pt x="446550" y="1104900"/>
                  </a:lnTo>
                  <a:lnTo>
                    <a:pt x="644930" y="1104900"/>
                  </a:lnTo>
                  <a:lnTo>
                    <a:pt x="707849" y="1061720"/>
                  </a:lnTo>
                  <a:lnTo>
                    <a:pt x="740133" y="1031240"/>
                  </a:lnTo>
                  <a:lnTo>
                    <a:pt x="769222" y="998220"/>
                  </a:lnTo>
                  <a:lnTo>
                    <a:pt x="794958" y="962660"/>
                  </a:lnTo>
                  <a:lnTo>
                    <a:pt x="817187" y="924560"/>
                  </a:lnTo>
                  <a:lnTo>
                    <a:pt x="835753" y="883920"/>
                  </a:lnTo>
                  <a:lnTo>
                    <a:pt x="850497" y="842010"/>
                  </a:lnTo>
                  <a:lnTo>
                    <a:pt x="861266" y="798830"/>
                  </a:lnTo>
                  <a:lnTo>
                    <a:pt x="867903" y="754380"/>
                  </a:lnTo>
                  <a:lnTo>
                    <a:pt x="870251" y="709930"/>
                  </a:lnTo>
                  <a:lnTo>
                    <a:pt x="868155" y="664210"/>
                  </a:lnTo>
                  <a:lnTo>
                    <a:pt x="862802" y="628674"/>
                  </a:lnTo>
                  <a:close/>
                </a:path>
                <a:path w="870584" h="1154429">
                  <a:moveTo>
                    <a:pt x="458361" y="250190"/>
                  </a:moveTo>
                  <a:lnTo>
                    <a:pt x="407194" y="256540"/>
                  </a:lnTo>
                  <a:lnTo>
                    <a:pt x="344321" y="283210"/>
                  </a:lnTo>
                  <a:lnTo>
                    <a:pt x="304899" y="311150"/>
                  </a:lnTo>
                  <a:lnTo>
                    <a:pt x="271490" y="345440"/>
                  </a:lnTo>
                  <a:lnTo>
                    <a:pt x="243685" y="384810"/>
                  </a:lnTo>
                  <a:lnTo>
                    <a:pt x="221077" y="429260"/>
                  </a:lnTo>
                  <a:lnTo>
                    <a:pt x="203258" y="476250"/>
                  </a:lnTo>
                  <a:lnTo>
                    <a:pt x="189821" y="524510"/>
                  </a:lnTo>
                  <a:lnTo>
                    <a:pt x="180358" y="574040"/>
                  </a:lnTo>
                  <a:lnTo>
                    <a:pt x="174461" y="622300"/>
                  </a:lnTo>
                  <a:lnTo>
                    <a:pt x="171796" y="668020"/>
                  </a:lnTo>
                  <a:lnTo>
                    <a:pt x="171722" y="669290"/>
                  </a:lnTo>
                  <a:lnTo>
                    <a:pt x="174601" y="718820"/>
                  </a:lnTo>
                  <a:lnTo>
                    <a:pt x="185638" y="764540"/>
                  </a:lnTo>
                  <a:lnTo>
                    <a:pt x="204286" y="806450"/>
                  </a:lnTo>
                  <a:lnTo>
                    <a:pt x="229999" y="842010"/>
                  </a:lnTo>
                  <a:lnTo>
                    <a:pt x="262230" y="872490"/>
                  </a:lnTo>
                  <a:lnTo>
                    <a:pt x="300434" y="896620"/>
                  </a:lnTo>
                  <a:lnTo>
                    <a:pt x="344065" y="910590"/>
                  </a:lnTo>
                  <a:lnTo>
                    <a:pt x="392575" y="915670"/>
                  </a:lnTo>
                  <a:lnTo>
                    <a:pt x="408450" y="915670"/>
                  </a:lnTo>
                  <a:lnTo>
                    <a:pt x="416705" y="914400"/>
                  </a:lnTo>
                  <a:lnTo>
                    <a:pt x="464030" y="905510"/>
                  </a:lnTo>
                  <a:lnTo>
                    <a:pt x="506299" y="889000"/>
                  </a:lnTo>
                  <a:lnTo>
                    <a:pt x="539523" y="867410"/>
                  </a:lnTo>
                  <a:lnTo>
                    <a:pt x="390670" y="867410"/>
                  </a:lnTo>
                  <a:lnTo>
                    <a:pt x="345653" y="861060"/>
                  </a:lnTo>
                  <a:lnTo>
                    <a:pt x="307530" y="843280"/>
                  </a:lnTo>
                  <a:lnTo>
                    <a:pt x="276366" y="815340"/>
                  </a:lnTo>
                  <a:lnTo>
                    <a:pt x="252230" y="781050"/>
                  </a:lnTo>
                  <a:lnTo>
                    <a:pt x="235187" y="739140"/>
                  </a:lnTo>
                  <a:lnTo>
                    <a:pt x="225305" y="694690"/>
                  </a:lnTo>
                  <a:lnTo>
                    <a:pt x="222649" y="647700"/>
                  </a:lnTo>
                  <a:lnTo>
                    <a:pt x="226387" y="596900"/>
                  </a:lnTo>
                  <a:lnTo>
                    <a:pt x="235544" y="543560"/>
                  </a:lnTo>
                  <a:lnTo>
                    <a:pt x="250236" y="491490"/>
                  </a:lnTo>
                  <a:lnTo>
                    <a:pt x="270580" y="443230"/>
                  </a:lnTo>
                  <a:lnTo>
                    <a:pt x="296690" y="398780"/>
                  </a:lnTo>
                  <a:lnTo>
                    <a:pt x="331583" y="359410"/>
                  </a:lnTo>
                  <a:lnTo>
                    <a:pt x="374001" y="328930"/>
                  </a:lnTo>
                  <a:lnTo>
                    <a:pt x="420848" y="308610"/>
                  </a:lnTo>
                  <a:lnTo>
                    <a:pt x="469029" y="302260"/>
                  </a:lnTo>
                  <a:lnTo>
                    <a:pt x="589847" y="302260"/>
                  </a:lnTo>
                  <a:lnTo>
                    <a:pt x="554462" y="275590"/>
                  </a:lnTo>
                  <a:lnTo>
                    <a:pt x="508649" y="256540"/>
                  </a:lnTo>
                  <a:lnTo>
                    <a:pt x="458361" y="250190"/>
                  </a:lnTo>
                  <a:close/>
                </a:path>
                <a:path w="870584" h="1154429">
                  <a:moveTo>
                    <a:pt x="635399" y="582930"/>
                  </a:moveTo>
                  <a:lnTo>
                    <a:pt x="629049" y="582930"/>
                  </a:lnTo>
                  <a:lnTo>
                    <a:pt x="620030" y="584200"/>
                  </a:lnTo>
                  <a:lnTo>
                    <a:pt x="612237" y="589280"/>
                  </a:lnTo>
                  <a:lnTo>
                    <a:pt x="606850" y="595630"/>
                  </a:lnTo>
                  <a:lnTo>
                    <a:pt x="605046" y="607060"/>
                  </a:lnTo>
                  <a:lnTo>
                    <a:pt x="602812" y="652780"/>
                  </a:lnTo>
                  <a:lnTo>
                    <a:pt x="593828" y="698500"/>
                  </a:lnTo>
                  <a:lnTo>
                    <a:pt x="577940" y="742950"/>
                  </a:lnTo>
                  <a:lnTo>
                    <a:pt x="554992" y="782320"/>
                  </a:lnTo>
                  <a:lnTo>
                    <a:pt x="524828" y="816610"/>
                  </a:lnTo>
                  <a:lnTo>
                    <a:pt x="487294" y="842010"/>
                  </a:lnTo>
                  <a:lnTo>
                    <a:pt x="442232" y="859790"/>
                  </a:lnTo>
                  <a:lnTo>
                    <a:pt x="390670" y="867410"/>
                  </a:lnTo>
                  <a:lnTo>
                    <a:pt x="539523" y="867410"/>
                  </a:lnTo>
                  <a:lnTo>
                    <a:pt x="575351" y="835660"/>
                  </a:lnTo>
                  <a:lnTo>
                    <a:pt x="601975" y="800100"/>
                  </a:lnTo>
                  <a:lnTo>
                    <a:pt x="623226" y="762000"/>
                  </a:lnTo>
                  <a:lnTo>
                    <a:pt x="639023" y="718820"/>
                  </a:lnTo>
                  <a:lnTo>
                    <a:pt x="649288" y="675640"/>
                  </a:lnTo>
                  <a:lnTo>
                    <a:pt x="653941" y="629920"/>
                  </a:lnTo>
                  <a:lnTo>
                    <a:pt x="800847" y="629920"/>
                  </a:lnTo>
                  <a:lnTo>
                    <a:pt x="811670" y="628674"/>
                  </a:lnTo>
                  <a:lnTo>
                    <a:pt x="862802" y="628674"/>
                  </a:lnTo>
                  <a:lnTo>
                    <a:pt x="861459" y="619760"/>
                  </a:lnTo>
                  <a:lnTo>
                    <a:pt x="867021" y="610870"/>
                  </a:lnTo>
                  <a:lnTo>
                    <a:pt x="866904" y="600710"/>
                  </a:lnTo>
                  <a:lnTo>
                    <a:pt x="861048" y="591820"/>
                  </a:lnTo>
                  <a:lnTo>
                    <a:pt x="849394" y="586740"/>
                  </a:lnTo>
                  <a:lnTo>
                    <a:pt x="818453" y="584200"/>
                  </a:lnTo>
                  <a:lnTo>
                    <a:pt x="638320" y="584200"/>
                  </a:lnTo>
                  <a:lnTo>
                    <a:pt x="635399" y="582930"/>
                  </a:lnTo>
                  <a:close/>
                </a:path>
                <a:path w="870584" h="1154429">
                  <a:moveTo>
                    <a:pt x="745575" y="632460"/>
                  </a:moveTo>
                  <a:lnTo>
                    <a:pt x="705733" y="632460"/>
                  </a:lnTo>
                  <a:lnTo>
                    <a:pt x="723410" y="633730"/>
                  </a:lnTo>
                  <a:lnTo>
                    <a:pt x="745575" y="632460"/>
                  </a:lnTo>
                  <a:close/>
                </a:path>
                <a:path w="870584" h="1154429">
                  <a:moveTo>
                    <a:pt x="800847" y="629920"/>
                  </a:moveTo>
                  <a:lnTo>
                    <a:pt x="653941" y="629920"/>
                  </a:lnTo>
                  <a:lnTo>
                    <a:pt x="688199" y="632460"/>
                  </a:lnTo>
                  <a:lnTo>
                    <a:pt x="767765" y="632460"/>
                  </a:lnTo>
                  <a:lnTo>
                    <a:pt x="789811" y="631190"/>
                  </a:lnTo>
                  <a:lnTo>
                    <a:pt x="800847" y="629920"/>
                  </a:lnTo>
                  <a:close/>
                </a:path>
                <a:path w="870584" h="1154429">
                  <a:moveTo>
                    <a:pt x="720870" y="577850"/>
                  </a:moveTo>
                  <a:lnTo>
                    <a:pt x="658255" y="581660"/>
                  </a:lnTo>
                  <a:lnTo>
                    <a:pt x="638320" y="584200"/>
                  </a:lnTo>
                  <a:lnTo>
                    <a:pt x="818453" y="584200"/>
                  </a:lnTo>
                  <a:lnTo>
                    <a:pt x="786370" y="580390"/>
                  </a:lnTo>
                  <a:lnTo>
                    <a:pt x="720870" y="577850"/>
                  </a:lnTo>
                  <a:close/>
                </a:path>
                <a:path w="870584" h="1154429">
                  <a:moveTo>
                    <a:pt x="589847" y="302260"/>
                  </a:moveTo>
                  <a:lnTo>
                    <a:pt x="469029" y="302260"/>
                  </a:lnTo>
                  <a:lnTo>
                    <a:pt x="511635" y="308610"/>
                  </a:lnTo>
                  <a:lnTo>
                    <a:pt x="550420" y="327660"/>
                  </a:lnTo>
                  <a:lnTo>
                    <a:pt x="582990" y="361950"/>
                  </a:lnTo>
                  <a:lnTo>
                    <a:pt x="606951" y="411480"/>
                  </a:lnTo>
                  <a:lnTo>
                    <a:pt x="608602" y="416560"/>
                  </a:lnTo>
                  <a:lnTo>
                    <a:pt x="612031" y="419100"/>
                  </a:lnTo>
                  <a:lnTo>
                    <a:pt x="616603" y="421640"/>
                  </a:lnTo>
                  <a:lnTo>
                    <a:pt x="619143" y="429260"/>
                  </a:lnTo>
                  <a:lnTo>
                    <a:pt x="625493" y="435610"/>
                  </a:lnTo>
                  <a:lnTo>
                    <a:pt x="634764" y="435610"/>
                  </a:lnTo>
                  <a:lnTo>
                    <a:pt x="643170" y="436880"/>
                  </a:lnTo>
                  <a:lnTo>
                    <a:pt x="698024" y="436880"/>
                  </a:lnTo>
                  <a:lnTo>
                    <a:pt x="785767" y="430530"/>
                  </a:lnTo>
                  <a:lnTo>
                    <a:pt x="805198" y="416560"/>
                  </a:lnTo>
                  <a:lnTo>
                    <a:pt x="814215" y="416560"/>
                  </a:lnTo>
                  <a:lnTo>
                    <a:pt x="822470" y="412750"/>
                  </a:lnTo>
                  <a:lnTo>
                    <a:pt x="824375" y="403860"/>
                  </a:lnTo>
                  <a:lnTo>
                    <a:pt x="825354" y="396240"/>
                  </a:lnTo>
                  <a:lnTo>
                    <a:pt x="639209" y="396240"/>
                  </a:lnTo>
                  <a:lnTo>
                    <a:pt x="622327" y="345440"/>
                  </a:lnTo>
                  <a:lnTo>
                    <a:pt x="593217" y="304800"/>
                  </a:lnTo>
                  <a:lnTo>
                    <a:pt x="589847" y="302260"/>
                  </a:lnTo>
                  <a:close/>
                </a:path>
                <a:path w="870584" h="1154429">
                  <a:moveTo>
                    <a:pt x="785767" y="381000"/>
                  </a:moveTo>
                  <a:lnTo>
                    <a:pt x="712297" y="386080"/>
                  </a:lnTo>
                  <a:lnTo>
                    <a:pt x="675503" y="389890"/>
                  </a:lnTo>
                  <a:lnTo>
                    <a:pt x="639209" y="396240"/>
                  </a:lnTo>
                  <a:lnTo>
                    <a:pt x="825354" y="396240"/>
                  </a:lnTo>
                  <a:lnTo>
                    <a:pt x="827150" y="382270"/>
                  </a:lnTo>
                  <a:lnTo>
                    <a:pt x="786148" y="382270"/>
                  </a:lnTo>
                  <a:lnTo>
                    <a:pt x="785767" y="381000"/>
                  </a:lnTo>
                  <a:close/>
                </a:path>
                <a:path w="870584" h="1154429">
                  <a:moveTo>
                    <a:pt x="660728" y="52070"/>
                  </a:moveTo>
                  <a:lnTo>
                    <a:pt x="465473" y="52070"/>
                  </a:lnTo>
                  <a:lnTo>
                    <a:pt x="512645" y="55880"/>
                  </a:lnTo>
                  <a:lnTo>
                    <a:pt x="558367" y="64770"/>
                  </a:lnTo>
                  <a:lnTo>
                    <a:pt x="601926" y="80010"/>
                  </a:lnTo>
                  <a:lnTo>
                    <a:pt x="642608" y="100330"/>
                  </a:lnTo>
                  <a:lnTo>
                    <a:pt x="679700" y="127000"/>
                  </a:lnTo>
                  <a:lnTo>
                    <a:pt x="712488" y="158750"/>
                  </a:lnTo>
                  <a:lnTo>
                    <a:pt x="740259" y="194310"/>
                  </a:lnTo>
                  <a:lnTo>
                    <a:pt x="762301" y="234950"/>
                  </a:lnTo>
                  <a:lnTo>
                    <a:pt x="777898" y="279400"/>
                  </a:lnTo>
                  <a:lnTo>
                    <a:pt x="786339" y="328930"/>
                  </a:lnTo>
                  <a:lnTo>
                    <a:pt x="786896" y="381000"/>
                  </a:lnTo>
                  <a:lnTo>
                    <a:pt x="786910" y="382270"/>
                  </a:lnTo>
                  <a:lnTo>
                    <a:pt x="827150" y="382270"/>
                  </a:lnTo>
                  <a:lnTo>
                    <a:pt x="830743" y="354330"/>
                  </a:lnTo>
                  <a:lnTo>
                    <a:pt x="830495" y="328930"/>
                  </a:lnTo>
                  <a:lnTo>
                    <a:pt x="830383" y="317500"/>
                  </a:lnTo>
                  <a:lnTo>
                    <a:pt x="823511" y="264160"/>
                  </a:lnTo>
                  <a:lnTo>
                    <a:pt x="810862" y="222250"/>
                  </a:lnTo>
                  <a:lnTo>
                    <a:pt x="792826" y="182880"/>
                  </a:lnTo>
                  <a:lnTo>
                    <a:pt x="769877" y="147320"/>
                  </a:lnTo>
                  <a:lnTo>
                    <a:pt x="742492" y="114300"/>
                  </a:lnTo>
                  <a:lnTo>
                    <a:pt x="711144" y="85090"/>
                  </a:lnTo>
                  <a:lnTo>
                    <a:pt x="676311" y="60960"/>
                  </a:lnTo>
                  <a:lnTo>
                    <a:pt x="660728" y="52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513573" y="8110690"/>
              <a:ext cx="254613" cy="165519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14975828" y="8864600"/>
            <a:ext cx="2663190" cy="1422400"/>
          </a:xfrm>
          <a:custGeom>
            <a:avLst/>
            <a:gdLst/>
            <a:ahLst/>
            <a:cxnLst/>
            <a:rect l="l" t="t" r="r" b="b"/>
            <a:pathLst>
              <a:path w="2663190" h="1422400">
                <a:moveTo>
                  <a:pt x="2104097" y="758228"/>
                </a:moveTo>
                <a:lnTo>
                  <a:pt x="2103831" y="750760"/>
                </a:lnTo>
                <a:lnTo>
                  <a:pt x="2099449" y="744842"/>
                </a:lnTo>
                <a:lnTo>
                  <a:pt x="2092464" y="742416"/>
                </a:lnTo>
                <a:lnTo>
                  <a:pt x="2089670" y="742416"/>
                </a:lnTo>
                <a:lnTo>
                  <a:pt x="2086749" y="743483"/>
                </a:lnTo>
                <a:lnTo>
                  <a:pt x="2083828" y="745871"/>
                </a:lnTo>
                <a:lnTo>
                  <a:pt x="2042223" y="774407"/>
                </a:lnTo>
                <a:lnTo>
                  <a:pt x="1997100" y="794791"/>
                </a:lnTo>
                <a:lnTo>
                  <a:pt x="1949323" y="807034"/>
                </a:lnTo>
                <a:lnTo>
                  <a:pt x="1899793" y="811110"/>
                </a:lnTo>
                <a:lnTo>
                  <a:pt x="1888629" y="810920"/>
                </a:lnTo>
                <a:lnTo>
                  <a:pt x="1877453" y="810310"/>
                </a:lnTo>
                <a:lnTo>
                  <a:pt x="1866265" y="809307"/>
                </a:lnTo>
                <a:lnTo>
                  <a:pt x="1855101" y="807872"/>
                </a:lnTo>
                <a:lnTo>
                  <a:pt x="1854720" y="807808"/>
                </a:lnTo>
                <a:lnTo>
                  <a:pt x="1853704" y="807808"/>
                </a:lnTo>
                <a:lnTo>
                  <a:pt x="1848142" y="809980"/>
                </a:lnTo>
                <a:lnTo>
                  <a:pt x="1845297" y="814895"/>
                </a:lnTo>
                <a:lnTo>
                  <a:pt x="1845970" y="820127"/>
                </a:lnTo>
                <a:lnTo>
                  <a:pt x="1893785" y="827887"/>
                </a:lnTo>
                <a:lnTo>
                  <a:pt x="1907933" y="828192"/>
                </a:lnTo>
                <a:lnTo>
                  <a:pt x="1958505" y="824153"/>
                </a:lnTo>
                <a:lnTo>
                  <a:pt x="2007463" y="812190"/>
                </a:lnTo>
                <a:lnTo>
                  <a:pt x="2054377" y="792480"/>
                </a:lnTo>
                <a:lnTo>
                  <a:pt x="2098814" y="765251"/>
                </a:lnTo>
                <a:lnTo>
                  <a:pt x="2104097" y="758228"/>
                </a:lnTo>
                <a:close/>
              </a:path>
              <a:path w="2663190" h="1422400">
                <a:moveTo>
                  <a:pt x="2189492" y="687717"/>
                </a:moveTo>
                <a:lnTo>
                  <a:pt x="2189378" y="679996"/>
                </a:lnTo>
                <a:lnTo>
                  <a:pt x="2185187" y="673696"/>
                </a:lnTo>
                <a:lnTo>
                  <a:pt x="2178189" y="671080"/>
                </a:lnTo>
                <a:lnTo>
                  <a:pt x="2176157" y="671080"/>
                </a:lnTo>
                <a:lnTo>
                  <a:pt x="2173998" y="671677"/>
                </a:lnTo>
                <a:lnTo>
                  <a:pt x="2171712" y="672998"/>
                </a:lnTo>
                <a:lnTo>
                  <a:pt x="2145881" y="686562"/>
                </a:lnTo>
                <a:lnTo>
                  <a:pt x="2119795" y="696404"/>
                </a:lnTo>
                <a:lnTo>
                  <a:pt x="2093379" y="702411"/>
                </a:lnTo>
                <a:lnTo>
                  <a:pt x="2066556" y="704430"/>
                </a:lnTo>
                <a:lnTo>
                  <a:pt x="2050275" y="703694"/>
                </a:lnTo>
                <a:lnTo>
                  <a:pt x="2033816" y="701471"/>
                </a:lnTo>
                <a:lnTo>
                  <a:pt x="2017115" y="697738"/>
                </a:lnTo>
                <a:lnTo>
                  <a:pt x="2000123" y="692454"/>
                </a:lnTo>
                <a:lnTo>
                  <a:pt x="1999373" y="692124"/>
                </a:lnTo>
                <a:lnTo>
                  <a:pt x="1998357" y="691984"/>
                </a:lnTo>
                <a:lnTo>
                  <a:pt x="1997595" y="691984"/>
                </a:lnTo>
                <a:lnTo>
                  <a:pt x="1992198" y="694143"/>
                </a:lnTo>
                <a:lnTo>
                  <a:pt x="1989035" y="699185"/>
                </a:lnTo>
                <a:lnTo>
                  <a:pt x="1989035" y="704913"/>
                </a:lnTo>
                <a:lnTo>
                  <a:pt x="2034336" y="722376"/>
                </a:lnTo>
                <a:lnTo>
                  <a:pt x="2077351" y="726871"/>
                </a:lnTo>
                <a:lnTo>
                  <a:pt x="2105520" y="724903"/>
                </a:lnTo>
                <a:lnTo>
                  <a:pt x="2133092" y="718934"/>
                </a:lnTo>
                <a:lnTo>
                  <a:pt x="2159533" y="708863"/>
                </a:lnTo>
                <a:lnTo>
                  <a:pt x="2184273" y="694575"/>
                </a:lnTo>
                <a:lnTo>
                  <a:pt x="2189492" y="687717"/>
                </a:lnTo>
                <a:close/>
              </a:path>
              <a:path w="2663190" h="1422400">
                <a:moveTo>
                  <a:pt x="2662834" y="1155700"/>
                </a:moveTo>
                <a:lnTo>
                  <a:pt x="2661208" y="1143000"/>
                </a:lnTo>
                <a:lnTo>
                  <a:pt x="2652801" y="1130300"/>
                </a:lnTo>
                <a:lnTo>
                  <a:pt x="2639060" y="1130300"/>
                </a:lnTo>
                <a:lnTo>
                  <a:pt x="2584831" y="1117600"/>
                </a:lnTo>
                <a:lnTo>
                  <a:pt x="2530767" y="1117600"/>
                </a:lnTo>
                <a:lnTo>
                  <a:pt x="2423210" y="1092200"/>
                </a:lnTo>
                <a:lnTo>
                  <a:pt x="2369693" y="1092200"/>
                </a:lnTo>
                <a:lnTo>
                  <a:pt x="2485148" y="876300"/>
                </a:lnTo>
                <a:lnTo>
                  <a:pt x="2512314" y="825500"/>
                </a:lnTo>
                <a:lnTo>
                  <a:pt x="2515324" y="812800"/>
                </a:lnTo>
                <a:lnTo>
                  <a:pt x="2511463" y="800100"/>
                </a:lnTo>
                <a:lnTo>
                  <a:pt x="2502598" y="787400"/>
                </a:lnTo>
                <a:lnTo>
                  <a:pt x="2478151" y="787400"/>
                </a:lnTo>
                <a:lnTo>
                  <a:pt x="2389301" y="838200"/>
                </a:lnTo>
                <a:lnTo>
                  <a:pt x="2298014" y="889000"/>
                </a:lnTo>
                <a:lnTo>
                  <a:pt x="2251570" y="901700"/>
                </a:lnTo>
                <a:lnTo>
                  <a:pt x="2204631" y="927100"/>
                </a:lnTo>
                <a:lnTo>
                  <a:pt x="1964067" y="990600"/>
                </a:lnTo>
                <a:lnTo>
                  <a:pt x="1915071" y="990600"/>
                </a:lnTo>
                <a:lnTo>
                  <a:pt x="1865858" y="1003300"/>
                </a:lnTo>
                <a:lnTo>
                  <a:pt x="1573428" y="1003300"/>
                </a:lnTo>
                <a:lnTo>
                  <a:pt x="1525536" y="990600"/>
                </a:lnTo>
                <a:lnTo>
                  <a:pt x="1477759" y="990600"/>
                </a:lnTo>
                <a:lnTo>
                  <a:pt x="1149565" y="901700"/>
                </a:lnTo>
                <a:lnTo>
                  <a:pt x="1104011" y="876300"/>
                </a:lnTo>
                <a:lnTo>
                  <a:pt x="1156119" y="863600"/>
                </a:lnTo>
                <a:lnTo>
                  <a:pt x="1207363" y="838200"/>
                </a:lnTo>
                <a:lnTo>
                  <a:pt x="1257642" y="825500"/>
                </a:lnTo>
                <a:lnTo>
                  <a:pt x="1306868" y="800100"/>
                </a:lnTo>
                <a:lnTo>
                  <a:pt x="1354963" y="774700"/>
                </a:lnTo>
                <a:lnTo>
                  <a:pt x="1401826" y="736600"/>
                </a:lnTo>
                <a:lnTo>
                  <a:pt x="1412024" y="736600"/>
                </a:lnTo>
                <a:lnTo>
                  <a:pt x="1395730" y="698500"/>
                </a:lnTo>
                <a:lnTo>
                  <a:pt x="1348320" y="673100"/>
                </a:lnTo>
                <a:lnTo>
                  <a:pt x="1330960" y="668464"/>
                </a:lnTo>
                <a:lnTo>
                  <a:pt x="1330960" y="723900"/>
                </a:lnTo>
                <a:lnTo>
                  <a:pt x="1284909" y="749300"/>
                </a:lnTo>
                <a:lnTo>
                  <a:pt x="1190459" y="800100"/>
                </a:lnTo>
                <a:lnTo>
                  <a:pt x="1142009" y="812800"/>
                </a:lnTo>
                <a:lnTo>
                  <a:pt x="939419" y="863600"/>
                </a:lnTo>
                <a:lnTo>
                  <a:pt x="929144" y="863600"/>
                </a:lnTo>
                <a:lnTo>
                  <a:pt x="923188" y="876300"/>
                </a:lnTo>
                <a:lnTo>
                  <a:pt x="921156" y="889000"/>
                </a:lnTo>
                <a:lnTo>
                  <a:pt x="922655" y="889000"/>
                </a:lnTo>
                <a:lnTo>
                  <a:pt x="921258" y="901700"/>
                </a:lnTo>
                <a:lnTo>
                  <a:pt x="919480" y="901700"/>
                </a:lnTo>
                <a:lnTo>
                  <a:pt x="902665" y="952500"/>
                </a:lnTo>
                <a:lnTo>
                  <a:pt x="885596" y="1003300"/>
                </a:lnTo>
                <a:lnTo>
                  <a:pt x="868197" y="1054100"/>
                </a:lnTo>
                <a:lnTo>
                  <a:pt x="850366" y="1104900"/>
                </a:lnTo>
                <a:lnTo>
                  <a:pt x="832002" y="1155700"/>
                </a:lnTo>
                <a:lnTo>
                  <a:pt x="813041" y="1206500"/>
                </a:lnTo>
                <a:lnTo>
                  <a:pt x="793381" y="1244600"/>
                </a:lnTo>
                <a:lnTo>
                  <a:pt x="772922" y="1295400"/>
                </a:lnTo>
                <a:lnTo>
                  <a:pt x="751586" y="1346200"/>
                </a:lnTo>
                <a:lnTo>
                  <a:pt x="725576" y="1308100"/>
                </a:lnTo>
                <a:lnTo>
                  <a:pt x="673811" y="1219200"/>
                </a:lnTo>
                <a:lnTo>
                  <a:pt x="647788" y="1181100"/>
                </a:lnTo>
                <a:lnTo>
                  <a:pt x="621499" y="1130300"/>
                </a:lnTo>
                <a:lnTo>
                  <a:pt x="594791" y="1092200"/>
                </a:lnTo>
                <a:lnTo>
                  <a:pt x="567563" y="1054100"/>
                </a:lnTo>
                <a:lnTo>
                  <a:pt x="539648" y="1003300"/>
                </a:lnTo>
                <a:lnTo>
                  <a:pt x="510921" y="965200"/>
                </a:lnTo>
                <a:lnTo>
                  <a:pt x="507619" y="965200"/>
                </a:lnTo>
                <a:lnTo>
                  <a:pt x="501777" y="952500"/>
                </a:lnTo>
                <a:lnTo>
                  <a:pt x="470662" y="952500"/>
                </a:lnTo>
                <a:lnTo>
                  <a:pt x="124383" y="1041400"/>
                </a:lnTo>
                <a:lnTo>
                  <a:pt x="74041" y="1041400"/>
                </a:lnTo>
                <a:lnTo>
                  <a:pt x="103060" y="1003300"/>
                </a:lnTo>
                <a:lnTo>
                  <a:pt x="132778" y="952500"/>
                </a:lnTo>
                <a:lnTo>
                  <a:pt x="162890" y="914400"/>
                </a:lnTo>
                <a:lnTo>
                  <a:pt x="193103" y="863600"/>
                </a:lnTo>
                <a:lnTo>
                  <a:pt x="223139" y="825500"/>
                </a:lnTo>
                <a:lnTo>
                  <a:pt x="252679" y="774700"/>
                </a:lnTo>
                <a:lnTo>
                  <a:pt x="281432" y="723900"/>
                </a:lnTo>
                <a:lnTo>
                  <a:pt x="309118" y="685800"/>
                </a:lnTo>
                <a:lnTo>
                  <a:pt x="311442" y="673100"/>
                </a:lnTo>
                <a:lnTo>
                  <a:pt x="308610" y="660400"/>
                </a:lnTo>
                <a:lnTo>
                  <a:pt x="292481" y="660400"/>
                </a:lnTo>
                <a:lnTo>
                  <a:pt x="251244" y="571500"/>
                </a:lnTo>
                <a:lnTo>
                  <a:pt x="231140" y="520700"/>
                </a:lnTo>
                <a:lnTo>
                  <a:pt x="211709" y="482600"/>
                </a:lnTo>
                <a:lnTo>
                  <a:pt x="193217" y="431800"/>
                </a:lnTo>
                <a:lnTo>
                  <a:pt x="175895" y="381000"/>
                </a:lnTo>
                <a:lnTo>
                  <a:pt x="160007" y="342900"/>
                </a:lnTo>
                <a:lnTo>
                  <a:pt x="145796" y="292100"/>
                </a:lnTo>
                <a:lnTo>
                  <a:pt x="195783" y="304800"/>
                </a:lnTo>
                <a:lnTo>
                  <a:pt x="245618" y="330200"/>
                </a:lnTo>
                <a:lnTo>
                  <a:pt x="344868" y="355600"/>
                </a:lnTo>
                <a:lnTo>
                  <a:pt x="394284" y="381000"/>
                </a:lnTo>
                <a:lnTo>
                  <a:pt x="443547" y="393700"/>
                </a:lnTo>
                <a:lnTo>
                  <a:pt x="492683" y="419100"/>
                </a:lnTo>
                <a:lnTo>
                  <a:pt x="541655" y="431800"/>
                </a:lnTo>
                <a:lnTo>
                  <a:pt x="545084" y="431800"/>
                </a:lnTo>
                <a:lnTo>
                  <a:pt x="548132" y="444500"/>
                </a:lnTo>
                <a:lnTo>
                  <a:pt x="551053" y="444500"/>
                </a:lnTo>
                <a:lnTo>
                  <a:pt x="559511" y="431800"/>
                </a:lnTo>
                <a:lnTo>
                  <a:pt x="566039" y="431800"/>
                </a:lnTo>
                <a:lnTo>
                  <a:pt x="570382" y="419100"/>
                </a:lnTo>
                <a:lnTo>
                  <a:pt x="576707" y="419100"/>
                </a:lnTo>
                <a:lnTo>
                  <a:pt x="578485" y="406400"/>
                </a:lnTo>
                <a:lnTo>
                  <a:pt x="600456" y="381000"/>
                </a:lnTo>
                <a:lnTo>
                  <a:pt x="611428" y="368300"/>
                </a:lnTo>
                <a:lnTo>
                  <a:pt x="709104" y="254000"/>
                </a:lnTo>
                <a:lnTo>
                  <a:pt x="742251" y="215900"/>
                </a:lnTo>
                <a:lnTo>
                  <a:pt x="776185" y="177800"/>
                </a:lnTo>
                <a:lnTo>
                  <a:pt x="811187" y="139700"/>
                </a:lnTo>
                <a:lnTo>
                  <a:pt x="847559" y="114300"/>
                </a:lnTo>
                <a:lnTo>
                  <a:pt x="885571" y="76200"/>
                </a:lnTo>
                <a:lnTo>
                  <a:pt x="891616" y="63500"/>
                </a:lnTo>
                <a:lnTo>
                  <a:pt x="896594" y="50800"/>
                </a:lnTo>
                <a:lnTo>
                  <a:pt x="906272" y="50800"/>
                </a:lnTo>
                <a:lnTo>
                  <a:pt x="905002" y="63500"/>
                </a:lnTo>
                <a:lnTo>
                  <a:pt x="909193" y="254000"/>
                </a:lnTo>
                <a:lnTo>
                  <a:pt x="912393" y="393700"/>
                </a:lnTo>
                <a:lnTo>
                  <a:pt x="913511" y="431800"/>
                </a:lnTo>
                <a:lnTo>
                  <a:pt x="914730" y="482600"/>
                </a:lnTo>
                <a:lnTo>
                  <a:pt x="916063" y="533539"/>
                </a:lnTo>
                <a:lnTo>
                  <a:pt x="917790" y="533539"/>
                </a:lnTo>
                <a:lnTo>
                  <a:pt x="921994" y="546100"/>
                </a:lnTo>
                <a:lnTo>
                  <a:pt x="928090" y="546100"/>
                </a:lnTo>
                <a:lnTo>
                  <a:pt x="935355" y="558800"/>
                </a:lnTo>
                <a:lnTo>
                  <a:pt x="939038" y="558800"/>
                </a:lnTo>
                <a:lnTo>
                  <a:pt x="944245" y="571500"/>
                </a:lnTo>
                <a:lnTo>
                  <a:pt x="991235" y="584200"/>
                </a:lnTo>
                <a:lnTo>
                  <a:pt x="1086954" y="635000"/>
                </a:lnTo>
                <a:lnTo>
                  <a:pt x="1135468" y="647700"/>
                </a:lnTo>
                <a:lnTo>
                  <a:pt x="1184236" y="673100"/>
                </a:lnTo>
                <a:lnTo>
                  <a:pt x="1233157" y="685800"/>
                </a:lnTo>
                <a:lnTo>
                  <a:pt x="1282115" y="711200"/>
                </a:lnTo>
                <a:lnTo>
                  <a:pt x="1330960" y="723900"/>
                </a:lnTo>
                <a:lnTo>
                  <a:pt x="1330960" y="668464"/>
                </a:lnTo>
                <a:lnTo>
                  <a:pt x="1300873" y="660400"/>
                </a:lnTo>
                <a:lnTo>
                  <a:pt x="1253375" y="635000"/>
                </a:lnTo>
                <a:lnTo>
                  <a:pt x="1205763" y="622300"/>
                </a:lnTo>
                <a:lnTo>
                  <a:pt x="1158024" y="596900"/>
                </a:lnTo>
                <a:lnTo>
                  <a:pt x="1061986" y="571500"/>
                </a:lnTo>
                <a:lnTo>
                  <a:pt x="1013612" y="546100"/>
                </a:lnTo>
                <a:lnTo>
                  <a:pt x="965466" y="533539"/>
                </a:lnTo>
                <a:lnTo>
                  <a:pt x="965187" y="520700"/>
                </a:lnTo>
                <a:lnTo>
                  <a:pt x="964488" y="482600"/>
                </a:lnTo>
                <a:lnTo>
                  <a:pt x="963422" y="431800"/>
                </a:lnTo>
                <a:lnTo>
                  <a:pt x="962253" y="381000"/>
                </a:lnTo>
                <a:lnTo>
                  <a:pt x="961034" y="330200"/>
                </a:lnTo>
                <a:lnTo>
                  <a:pt x="957186" y="177800"/>
                </a:lnTo>
                <a:lnTo>
                  <a:pt x="955929" y="127000"/>
                </a:lnTo>
                <a:lnTo>
                  <a:pt x="957097" y="101600"/>
                </a:lnTo>
                <a:lnTo>
                  <a:pt x="956995" y="76200"/>
                </a:lnTo>
                <a:lnTo>
                  <a:pt x="956945" y="63500"/>
                </a:lnTo>
                <a:lnTo>
                  <a:pt x="953884" y="50800"/>
                </a:lnTo>
                <a:lnTo>
                  <a:pt x="947750" y="25400"/>
                </a:lnTo>
                <a:lnTo>
                  <a:pt x="921766" y="0"/>
                </a:lnTo>
                <a:lnTo>
                  <a:pt x="912876" y="0"/>
                </a:lnTo>
                <a:lnTo>
                  <a:pt x="871347" y="12700"/>
                </a:lnTo>
                <a:lnTo>
                  <a:pt x="829614" y="50800"/>
                </a:lnTo>
                <a:lnTo>
                  <a:pt x="792530" y="101600"/>
                </a:lnTo>
                <a:lnTo>
                  <a:pt x="764921" y="127000"/>
                </a:lnTo>
                <a:lnTo>
                  <a:pt x="732396" y="165100"/>
                </a:lnTo>
                <a:lnTo>
                  <a:pt x="700328" y="203200"/>
                </a:lnTo>
                <a:lnTo>
                  <a:pt x="668909" y="241300"/>
                </a:lnTo>
                <a:lnTo>
                  <a:pt x="638314" y="266700"/>
                </a:lnTo>
                <a:lnTo>
                  <a:pt x="608723" y="304800"/>
                </a:lnTo>
                <a:lnTo>
                  <a:pt x="580288" y="342900"/>
                </a:lnTo>
                <a:lnTo>
                  <a:pt x="553212" y="381000"/>
                </a:lnTo>
                <a:lnTo>
                  <a:pt x="505155" y="368300"/>
                </a:lnTo>
                <a:lnTo>
                  <a:pt x="456958" y="342900"/>
                </a:lnTo>
                <a:lnTo>
                  <a:pt x="360210" y="317500"/>
                </a:lnTo>
                <a:lnTo>
                  <a:pt x="311632" y="292100"/>
                </a:lnTo>
                <a:lnTo>
                  <a:pt x="214122" y="266700"/>
                </a:lnTo>
                <a:lnTo>
                  <a:pt x="165163" y="241300"/>
                </a:lnTo>
                <a:lnTo>
                  <a:pt x="116078" y="228600"/>
                </a:lnTo>
                <a:lnTo>
                  <a:pt x="97751" y="228600"/>
                </a:lnTo>
                <a:lnTo>
                  <a:pt x="89382" y="241300"/>
                </a:lnTo>
                <a:lnTo>
                  <a:pt x="84709" y="254000"/>
                </a:lnTo>
                <a:lnTo>
                  <a:pt x="96697" y="304800"/>
                </a:lnTo>
                <a:lnTo>
                  <a:pt x="110248" y="355600"/>
                </a:lnTo>
                <a:lnTo>
                  <a:pt x="125552" y="406400"/>
                </a:lnTo>
                <a:lnTo>
                  <a:pt x="142798" y="457200"/>
                </a:lnTo>
                <a:lnTo>
                  <a:pt x="162153" y="508000"/>
                </a:lnTo>
                <a:lnTo>
                  <a:pt x="183832" y="546100"/>
                </a:lnTo>
                <a:lnTo>
                  <a:pt x="208000" y="596900"/>
                </a:lnTo>
                <a:lnTo>
                  <a:pt x="234835" y="635000"/>
                </a:lnTo>
                <a:lnTo>
                  <a:pt x="264541" y="685800"/>
                </a:lnTo>
                <a:lnTo>
                  <a:pt x="230873" y="723900"/>
                </a:lnTo>
                <a:lnTo>
                  <a:pt x="198729" y="762000"/>
                </a:lnTo>
                <a:lnTo>
                  <a:pt x="167970" y="800100"/>
                </a:lnTo>
                <a:lnTo>
                  <a:pt x="138417" y="838200"/>
                </a:lnTo>
                <a:lnTo>
                  <a:pt x="109931" y="889000"/>
                </a:lnTo>
                <a:lnTo>
                  <a:pt x="82321" y="927100"/>
                </a:lnTo>
                <a:lnTo>
                  <a:pt x="55435" y="977900"/>
                </a:lnTo>
                <a:lnTo>
                  <a:pt x="29108" y="1016000"/>
                </a:lnTo>
                <a:lnTo>
                  <a:pt x="3175" y="1066800"/>
                </a:lnTo>
                <a:lnTo>
                  <a:pt x="0" y="1079500"/>
                </a:lnTo>
                <a:lnTo>
                  <a:pt x="2832" y="1092200"/>
                </a:lnTo>
                <a:lnTo>
                  <a:pt x="10464" y="1092200"/>
                </a:lnTo>
                <a:lnTo>
                  <a:pt x="22098" y="1104900"/>
                </a:lnTo>
                <a:lnTo>
                  <a:pt x="23876" y="1104900"/>
                </a:lnTo>
                <a:lnTo>
                  <a:pt x="128511" y="1079500"/>
                </a:lnTo>
                <a:lnTo>
                  <a:pt x="179984" y="1079500"/>
                </a:lnTo>
                <a:lnTo>
                  <a:pt x="332943" y="1041400"/>
                </a:lnTo>
                <a:lnTo>
                  <a:pt x="483997" y="1003300"/>
                </a:lnTo>
                <a:lnTo>
                  <a:pt x="487172" y="1003300"/>
                </a:lnTo>
                <a:lnTo>
                  <a:pt x="509054" y="1041400"/>
                </a:lnTo>
                <a:lnTo>
                  <a:pt x="531914" y="1079500"/>
                </a:lnTo>
                <a:lnTo>
                  <a:pt x="555612" y="1130300"/>
                </a:lnTo>
                <a:lnTo>
                  <a:pt x="580009" y="1168400"/>
                </a:lnTo>
                <a:lnTo>
                  <a:pt x="604964" y="1206500"/>
                </a:lnTo>
                <a:lnTo>
                  <a:pt x="630339" y="1257300"/>
                </a:lnTo>
                <a:lnTo>
                  <a:pt x="733044" y="1409700"/>
                </a:lnTo>
                <a:lnTo>
                  <a:pt x="737450" y="1422400"/>
                </a:lnTo>
                <a:lnTo>
                  <a:pt x="773049" y="1422400"/>
                </a:lnTo>
                <a:lnTo>
                  <a:pt x="777113" y="1409700"/>
                </a:lnTo>
                <a:lnTo>
                  <a:pt x="798817" y="1371600"/>
                </a:lnTo>
                <a:lnTo>
                  <a:pt x="809421" y="1346200"/>
                </a:lnTo>
                <a:lnTo>
                  <a:pt x="820026" y="1320800"/>
                </a:lnTo>
                <a:lnTo>
                  <a:pt x="840638" y="1270000"/>
                </a:lnTo>
                <a:lnTo>
                  <a:pt x="860552" y="1219200"/>
                </a:lnTo>
                <a:lnTo>
                  <a:pt x="883132" y="1270000"/>
                </a:lnTo>
                <a:lnTo>
                  <a:pt x="908456" y="1308100"/>
                </a:lnTo>
                <a:lnTo>
                  <a:pt x="936358" y="1358900"/>
                </a:lnTo>
                <a:lnTo>
                  <a:pt x="966685" y="1397000"/>
                </a:lnTo>
                <a:lnTo>
                  <a:pt x="998359" y="1422400"/>
                </a:lnTo>
                <a:lnTo>
                  <a:pt x="1070381" y="1422400"/>
                </a:lnTo>
                <a:lnTo>
                  <a:pt x="1035723" y="1384300"/>
                </a:lnTo>
                <a:lnTo>
                  <a:pt x="1002042" y="1346200"/>
                </a:lnTo>
                <a:lnTo>
                  <a:pt x="969327" y="1308100"/>
                </a:lnTo>
                <a:lnTo>
                  <a:pt x="937526" y="1270000"/>
                </a:lnTo>
                <a:lnTo>
                  <a:pt x="906614" y="1231900"/>
                </a:lnTo>
                <a:lnTo>
                  <a:pt x="876554" y="1181100"/>
                </a:lnTo>
                <a:lnTo>
                  <a:pt x="893686" y="1143000"/>
                </a:lnTo>
                <a:lnTo>
                  <a:pt x="910082" y="1092200"/>
                </a:lnTo>
                <a:lnTo>
                  <a:pt x="925677" y="1054100"/>
                </a:lnTo>
                <a:lnTo>
                  <a:pt x="940409" y="1003300"/>
                </a:lnTo>
                <a:lnTo>
                  <a:pt x="954201" y="952500"/>
                </a:lnTo>
                <a:lnTo>
                  <a:pt x="967105" y="914400"/>
                </a:lnTo>
                <a:lnTo>
                  <a:pt x="989444" y="901700"/>
                </a:lnTo>
                <a:lnTo>
                  <a:pt x="1033780" y="901700"/>
                </a:lnTo>
                <a:lnTo>
                  <a:pt x="1055751" y="889000"/>
                </a:lnTo>
                <a:lnTo>
                  <a:pt x="1058926" y="889000"/>
                </a:lnTo>
                <a:lnTo>
                  <a:pt x="1104747" y="914400"/>
                </a:lnTo>
                <a:lnTo>
                  <a:pt x="1194511" y="965200"/>
                </a:lnTo>
                <a:lnTo>
                  <a:pt x="1475613" y="1041400"/>
                </a:lnTo>
                <a:lnTo>
                  <a:pt x="1523682" y="1041400"/>
                </a:lnTo>
                <a:lnTo>
                  <a:pt x="1571955" y="1054100"/>
                </a:lnTo>
                <a:lnTo>
                  <a:pt x="1864588" y="1054100"/>
                </a:lnTo>
                <a:lnTo>
                  <a:pt x="1913382" y="1041400"/>
                </a:lnTo>
                <a:lnTo>
                  <a:pt x="1961984" y="1041400"/>
                </a:lnTo>
                <a:lnTo>
                  <a:pt x="2106104" y="1003300"/>
                </a:lnTo>
                <a:lnTo>
                  <a:pt x="2246655" y="965200"/>
                </a:lnTo>
                <a:lnTo>
                  <a:pt x="2292464" y="939800"/>
                </a:lnTo>
                <a:lnTo>
                  <a:pt x="2337676" y="927100"/>
                </a:lnTo>
                <a:lnTo>
                  <a:pt x="2426081" y="876300"/>
                </a:lnTo>
                <a:lnTo>
                  <a:pt x="2310511" y="1092200"/>
                </a:lnTo>
                <a:lnTo>
                  <a:pt x="2307564" y="1104900"/>
                </a:lnTo>
                <a:lnTo>
                  <a:pt x="2309228" y="1117600"/>
                </a:lnTo>
                <a:lnTo>
                  <a:pt x="2315248" y="1117600"/>
                </a:lnTo>
                <a:lnTo>
                  <a:pt x="2325370" y="1130300"/>
                </a:lnTo>
                <a:lnTo>
                  <a:pt x="2378227" y="1143000"/>
                </a:lnTo>
                <a:lnTo>
                  <a:pt x="2431199" y="1143000"/>
                </a:lnTo>
                <a:lnTo>
                  <a:pt x="2537523" y="1168400"/>
                </a:lnTo>
                <a:lnTo>
                  <a:pt x="2590927" y="1168400"/>
                </a:lnTo>
                <a:lnTo>
                  <a:pt x="2559583" y="1206500"/>
                </a:lnTo>
                <a:lnTo>
                  <a:pt x="2529065" y="1244600"/>
                </a:lnTo>
                <a:lnTo>
                  <a:pt x="2499360" y="1282700"/>
                </a:lnTo>
                <a:lnTo>
                  <a:pt x="2470518" y="1333500"/>
                </a:lnTo>
                <a:lnTo>
                  <a:pt x="2442527" y="1371600"/>
                </a:lnTo>
                <a:lnTo>
                  <a:pt x="2415413" y="1409700"/>
                </a:lnTo>
                <a:lnTo>
                  <a:pt x="2412212" y="1422400"/>
                </a:lnTo>
                <a:lnTo>
                  <a:pt x="2586901" y="1422400"/>
                </a:lnTo>
                <a:lnTo>
                  <a:pt x="2526614" y="1409700"/>
                </a:lnTo>
                <a:lnTo>
                  <a:pt x="2476246" y="1409700"/>
                </a:lnTo>
                <a:lnTo>
                  <a:pt x="2504059" y="1358900"/>
                </a:lnTo>
                <a:lnTo>
                  <a:pt x="2532761" y="1320800"/>
                </a:lnTo>
                <a:lnTo>
                  <a:pt x="2562326" y="1282700"/>
                </a:lnTo>
                <a:lnTo>
                  <a:pt x="2592755" y="1244600"/>
                </a:lnTo>
                <a:lnTo>
                  <a:pt x="2624061" y="1206500"/>
                </a:lnTo>
                <a:lnTo>
                  <a:pt x="2656205" y="1168400"/>
                </a:lnTo>
                <a:lnTo>
                  <a:pt x="2662834" y="1155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16982685" y="3983177"/>
            <a:ext cx="1064260" cy="1410970"/>
            <a:chOff x="16982685" y="3983177"/>
            <a:chExt cx="1064260" cy="1410970"/>
          </a:xfrm>
        </p:grpSpPr>
        <p:sp>
          <p:nvSpPr>
            <p:cNvPr id="87" name="object 87"/>
            <p:cNvSpPr/>
            <p:nvPr/>
          </p:nvSpPr>
          <p:spPr>
            <a:xfrm>
              <a:off x="16982681" y="3983177"/>
              <a:ext cx="1064260" cy="1152525"/>
            </a:xfrm>
            <a:custGeom>
              <a:avLst/>
              <a:gdLst/>
              <a:ahLst/>
              <a:cxnLst/>
              <a:rect l="l" t="t" r="r" b="b"/>
              <a:pathLst>
                <a:path w="1064259" h="1152525">
                  <a:moveTo>
                    <a:pt x="550049" y="444881"/>
                  </a:moveTo>
                  <a:lnTo>
                    <a:pt x="545731" y="438861"/>
                  </a:lnTo>
                  <a:lnTo>
                    <a:pt x="522579" y="414362"/>
                  </a:lnTo>
                  <a:lnTo>
                    <a:pt x="499630" y="396887"/>
                  </a:lnTo>
                  <a:lnTo>
                    <a:pt x="499630" y="452488"/>
                  </a:lnTo>
                  <a:lnTo>
                    <a:pt x="474916" y="480466"/>
                  </a:lnTo>
                  <a:lnTo>
                    <a:pt x="445554" y="507187"/>
                  </a:lnTo>
                  <a:lnTo>
                    <a:pt x="415582" y="532803"/>
                  </a:lnTo>
                  <a:lnTo>
                    <a:pt x="389013" y="557453"/>
                  </a:lnTo>
                  <a:lnTo>
                    <a:pt x="373888" y="511302"/>
                  </a:lnTo>
                  <a:lnTo>
                    <a:pt x="358038" y="465734"/>
                  </a:lnTo>
                  <a:lnTo>
                    <a:pt x="342074" y="420370"/>
                  </a:lnTo>
                  <a:lnTo>
                    <a:pt x="326631" y="374827"/>
                  </a:lnTo>
                  <a:lnTo>
                    <a:pt x="312305" y="328726"/>
                  </a:lnTo>
                  <a:lnTo>
                    <a:pt x="384314" y="377240"/>
                  </a:lnTo>
                  <a:lnTo>
                    <a:pt x="412089" y="394627"/>
                  </a:lnTo>
                  <a:lnTo>
                    <a:pt x="442582" y="412584"/>
                  </a:lnTo>
                  <a:lnTo>
                    <a:pt x="472770" y="431685"/>
                  </a:lnTo>
                  <a:lnTo>
                    <a:pt x="499630" y="452488"/>
                  </a:lnTo>
                  <a:lnTo>
                    <a:pt x="499630" y="396887"/>
                  </a:lnTo>
                  <a:lnTo>
                    <a:pt x="494830" y="393230"/>
                  </a:lnTo>
                  <a:lnTo>
                    <a:pt x="436892" y="355536"/>
                  </a:lnTo>
                  <a:lnTo>
                    <a:pt x="397967" y="328726"/>
                  </a:lnTo>
                  <a:lnTo>
                    <a:pt x="280809" y="248577"/>
                  </a:lnTo>
                  <a:lnTo>
                    <a:pt x="276745" y="247383"/>
                  </a:lnTo>
                  <a:lnTo>
                    <a:pt x="272808" y="247383"/>
                  </a:lnTo>
                  <a:lnTo>
                    <a:pt x="262470" y="250190"/>
                  </a:lnTo>
                  <a:lnTo>
                    <a:pt x="254215" y="257492"/>
                  </a:lnTo>
                  <a:lnTo>
                    <a:pt x="249313" y="267639"/>
                  </a:lnTo>
                  <a:lnTo>
                    <a:pt x="249059" y="278955"/>
                  </a:lnTo>
                  <a:lnTo>
                    <a:pt x="260426" y="330123"/>
                  </a:lnTo>
                  <a:lnTo>
                    <a:pt x="273367" y="382346"/>
                  </a:lnTo>
                  <a:lnTo>
                    <a:pt x="288442" y="434594"/>
                  </a:lnTo>
                  <a:lnTo>
                    <a:pt x="306235" y="485838"/>
                  </a:lnTo>
                  <a:lnTo>
                    <a:pt x="327329" y="535089"/>
                  </a:lnTo>
                  <a:lnTo>
                    <a:pt x="352310" y="581279"/>
                  </a:lnTo>
                  <a:lnTo>
                    <a:pt x="363232" y="591273"/>
                  </a:lnTo>
                  <a:lnTo>
                    <a:pt x="377456" y="591273"/>
                  </a:lnTo>
                  <a:lnTo>
                    <a:pt x="384949" y="587565"/>
                  </a:lnTo>
                  <a:lnTo>
                    <a:pt x="389013" y="581418"/>
                  </a:lnTo>
                  <a:lnTo>
                    <a:pt x="392442" y="584530"/>
                  </a:lnTo>
                  <a:lnTo>
                    <a:pt x="396760" y="586117"/>
                  </a:lnTo>
                  <a:lnTo>
                    <a:pt x="405142" y="586117"/>
                  </a:lnTo>
                  <a:lnTo>
                    <a:pt x="409333" y="584720"/>
                  </a:lnTo>
                  <a:lnTo>
                    <a:pt x="412635" y="581875"/>
                  </a:lnTo>
                  <a:lnTo>
                    <a:pt x="413219" y="581418"/>
                  </a:lnTo>
                  <a:lnTo>
                    <a:pt x="444322" y="557453"/>
                  </a:lnTo>
                  <a:lnTo>
                    <a:pt x="447509" y="555002"/>
                  </a:lnTo>
                  <a:lnTo>
                    <a:pt x="484454" y="526034"/>
                  </a:lnTo>
                  <a:lnTo>
                    <a:pt x="518718" y="494652"/>
                  </a:lnTo>
                  <a:lnTo>
                    <a:pt x="545604" y="460502"/>
                  </a:lnTo>
                  <a:lnTo>
                    <a:pt x="549287" y="454609"/>
                  </a:lnTo>
                  <a:lnTo>
                    <a:pt x="550049" y="444881"/>
                  </a:lnTo>
                  <a:close/>
                </a:path>
                <a:path w="1064259" h="1152525">
                  <a:moveTo>
                    <a:pt x="1064145" y="589445"/>
                  </a:moveTo>
                  <a:lnTo>
                    <a:pt x="1063332" y="579018"/>
                  </a:lnTo>
                  <a:lnTo>
                    <a:pt x="1055763" y="569239"/>
                  </a:lnTo>
                  <a:lnTo>
                    <a:pt x="1002042" y="528167"/>
                  </a:lnTo>
                  <a:lnTo>
                    <a:pt x="1002042" y="591934"/>
                  </a:lnTo>
                  <a:lnTo>
                    <a:pt x="971626" y="618680"/>
                  </a:lnTo>
                  <a:lnTo>
                    <a:pt x="937094" y="647382"/>
                  </a:lnTo>
                  <a:lnTo>
                    <a:pt x="902296" y="670306"/>
                  </a:lnTo>
                  <a:lnTo>
                    <a:pt x="871105" y="679691"/>
                  </a:lnTo>
                  <a:lnTo>
                    <a:pt x="870978" y="679691"/>
                  </a:lnTo>
                  <a:lnTo>
                    <a:pt x="838200" y="669201"/>
                  </a:lnTo>
                  <a:lnTo>
                    <a:pt x="801471" y="644359"/>
                  </a:lnTo>
                  <a:lnTo>
                    <a:pt x="770559" y="619074"/>
                  </a:lnTo>
                  <a:lnTo>
                    <a:pt x="765746" y="615149"/>
                  </a:lnTo>
                  <a:lnTo>
                    <a:pt x="716800" y="578612"/>
                  </a:lnTo>
                  <a:lnTo>
                    <a:pt x="673493" y="561492"/>
                  </a:lnTo>
                  <a:lnTo>
                    <a:pt x="661809" y="563092"/>
                  </a:lnTo>
                  <a:lnTo>
                    <a:pt x="618883" y="587768"/>
                  </a:lnTo>
                  <a:lnTo>
                    <a:pt x="583222" y="613549"/>
                  </a:lnTo>
                  <a:lnTo>
                    <a:pt x="543166" y="643547"/>
                  </a:lnTo>
                  <a:lnTo>
                    <a:pt x="505599" y="677760"/>
                  </a:lnTo>
                  <a:lnTo>
                    <a:pt x="477405" y="716178"/>
                  </a:lnTo>
                  <a:lnTo>
                    <a:pt x="465467" y="758786"/>
                  </a:lnTo>
                  <a:lnTo>
                    <a:pt x="471398" y="801293"/>
                  </a:lnTo>
                  <a:lnTo>
                    <a:pt x="489191" y="846239"/>
                  </a:lnTo>
                  <a:lnTo>
                    <a:pt x="514223" y="891247"/>
                  </a:lnTo>
                  <a:lnTo>
                    <a:pt x="541883" y="933970"/>
                  </a:lnTo>
                  <a:lnTo>
                    <a:pt x="567575" y="972019"/>
                  </a:lnTo>
                  <a:lnTo>
                    <a:pt x="566686" y="972350"/>
                  </a:lnTo>
                  <a:lnTo>
                    <a:pt x="518490" y="1007910"/>
                  </a:lnTo>
                  <a:lnTo>
                    <a:pt x="472706" y="1043495"/>
                  </a:lnTo>
                  <a:lnTo>
                    <a:pt x="452742" y="1058062"/>
                  </a:lnTo>
                  <a:lnTo>
                    <a:pt x="431761" y="1073099"/>
                  </a:lnTo>
                  <a:lnTo>
                    <a:pt x="411746" y="1089279"/>
                  </a:lnTo>
                  <a:lnTo>
                    <a:pt x="394728" y="1107300"/>
                  </a:lnTo>
                  <a:lnTo>
                    <a:pt x="377913" y="1058735"/>
                  </a:lnTo>
                  <a:lnTo>
                    <a:pt x="360591" y="1010678"/>
                  </a:lnTo>
                  <a:lnTo>
                    <a:pt x="342531" y="962139"/>
                  </a:lnTo>
                  <a:lnTo>
                    <a:pt x="324205" y="914057"/>
                  </a:lnTo>
                  <a:lnTo>
                    <a:pt x="305612" y="866051"/>
                  </a:lnTo>
                  <a:lnTo>
                    <a:pt x="268135" y="770166"/>
                  </a:lnTo>
                  <a:lnTo>
                    <a:pt x="249491" y="722210"/>
                  </a:lnTo>
                  <a:lnTo>
                    <a:pt x="231063" y="674192"/>
                  </a:lnTo>
                  <a:lnTo>
                    <a:pt x="212991" y="626084"/>
                  </a:lnTo>
                  <a:lnTo>
                    <a:pt x="194348" y="575348"/>
                  </a:lnTo>
                  <a:lnTo>
                    <a:pt x="175933" y="524548"/>
                  </a:lnTo>
                  <a:lnTo>
                    <a:pt x="157734" y="473671"/>
                  </a:lnTo>
                  <a:lnTo>
                    <a:pt x="139776" y="422719"/>
                  </a:lnTo>
                  <a:lnTo>
                    <a:pt x="122059" y="371678"/>
                  </a:lnTo>
                  <a:lnTo>
                    <a:pt x="104940" y="326542"/>
                  </a:lnTo>
                  <a:lnTo>
                    <a:pt x="88607" y="283870"/>
                  </a:lnTo>
                  <a:lnTo>
                    <a:pt x="77000" y="242989"/>
                  </a:lnTo>
                  <a:lnTo>
                    <a:pt x="74053" y="203250"/>
                  </a:lnTo>
                  <a:lnTo>
                    <a:pt x="83693" y="163995"/>
                  </a:lnTo>
                  <a:lnTo>
                    <a:pt x="109867" y="124561"/>
                  </a:lnTo>
                  <a:lnTo>
                    <a:pt x="160426" y="81940"/>
                  </a:lnTo>
                  <a:lnTo>
                    <a:pt x="206514" y="69291"/>
                  </a:lnTo>
                  <a:lnTo>
                    <a:pt x="237337" y="74231"/>
                  </a:lnTo>
                  <a:lnTo>
                    <a:pt x="303034" y="107048"/>
                  </a:lnTo>
                  <a:lnTo>
                    <a:pt x="429374" y="187109"/>
                  </a:lnTo>
                  <a:lnTo>
                    <a:pt x="517766" y="244881"/>
                  </a:lnTo>
                  <a:lnTo>
                    <a:pt x="602615" y="301853"/>
                  </a:lnTo>
                  <a:lnTo>
                    <a:pt x="683882" y="357886"/>
                  </a:lnTo>
                  <a:lnTo>
                    <a:pt x="764463" y="414909"/>
                  </a:lnTo>
                  <a:lnTo>
                    <a:pt x="844346" y="472922"/>
                  </a:lnTo>
                  <a:lnTo>
                    <a:pt x="923544" y="531939"/>
                  </a:lnTo>
                  <a:lnTo>
                    <a:pt x="1002042" y="591934"/>
                  </a:lnTo>
                  <a:lnTo>
                    <a:pt x="1002042" y="528167"/>
                  </a:lnTo>
                  <a:lnTo>
                    <a:pt x="895311" y="447878"/>
                  </a:lnTo>
                  <a:lnTo>
                    <a:pt x="814120" y="388543"/>
                  </a:lnTo>
                  <a:lnTo>
                    <a:pt x="732269" y="330149"/>
                  </a:lnTo>
                  <a:lnTo>
                    <a:pt x="649744" y="272707"/>
                  </a:lnTo>
                  <a:lnTo>
                    <a:pt x="566508" y="216281"/>
                  </a:lnTo>
                  <a:lnTo>
                    <a:pt x="482561" y="160870"/>
                  </a:lnTo>
                  <a:lnTo>
                    <a:pt x="440321" y="133553"/>
                  </a:lnTo>
                  <a:lnTo>
                    <a:pt x="406717" y="109994"/>
                  </a:lnTo>
                  <a:lnTo>
                    <a:pt x="368617" y="81432"/>
                  </a:lnTo>
                  <a:lnTo>
                    <a:pt x="327698" y="52019"/>
                  </a:lnTo>
                  <a:lnTo>
                    <a:pt x="285610" y="25882"/>
                  </a:lnTo>
                  <a:lnTo>
                    <a:pt x="244030" y="7162"/>
                  </a:lnTo>
                  <a:lnTo>
                    <a:pt x="204609" y="0"/>
                  </a:lnTo>
                  <a:lnTo>
                    <a:pt x="204228" y="0"/>
                  </a:lnTo>
                  <a:lnTo>
                    <a:pt x="160248" y="11125"/>
                  </a:lnTo>
                  <a:lnTo>
                    <a:pt x="117462" y="39217"/>
                  </a:lnTo>
                  <a:lnTo>
                    <a:pt x="76987" y="76441"/>
                  </a:lnTo>
                  <a:lnTo>
                    <a:pt x="39954" y="114998"/>
                  </a:lnTo>
                  <a:lnTo>
                    <a:pt x="7505" y="147053"/>
                  </a:lnTo>
                  <a:lnTo>
                    <a:pt x="3378" y="152184"/>
                  </a:lnTo>
                  <a:lnTo>
                    <a:pt x="838" y="158521"/>
                  </a:lnTo>
                  <a:lnTo>
                    <a:pt x="0" y="165315"/>
                  </a:lnTo>
                  <a:lnTo>
                    <a:pt x="1028" y="171805"/>
                  </a:lnTo>
                  <a:lnTo>
                    <a:pt x="47155" y="312432"/>
                  </a:lnTo>
                  <a:lnTo>
                    <a:pt x="62585" y="359219"/>
                  </a:lnTo>
                  <a:lnTo>
                    <a:pt x="78320" y="406590"/>
                  </a:lnTo>
                  <a:lnTo>
                    <a:pt x="94119" y="453707"/>
                  </a:lnTo>
                  <a:lnTo>
                    <a:pt x="110121" y="500824"/>
                  </a:lnTo>
                  <a:lnTo>
                    <a:pt x="126339" y="547903"/>
                  </a:lnTo>
                  <a:lnTo>
                    <a:pt x="142811" y="594918"/>
                  </a:lnTo>
                  <a:lnTo>
                    <a:pt x="159562" y="641845"/>
                  </a:lnTo>
                  <a:lnTo>
                    <a:pt x="176631" y="688644"/>
                  </a:lnTo>
                  <a:lnTo>
                    <a:pt x="194056" y="735304"/>
                  </a:lnTo>
                  <a:lnTo>
                    <a:pt x="211861" y="781799"/>
                  </a:lnTo>
                  <a:lnTo>
                    <a:pt x="230085" y="828078"/>
                  </a:lnTo>
                  <a:lnTo>
                    <a:pt x="248742" y="874141"/>
                  </a:lnTo>
                  <a:lnTo>
                    <a:pt x="267881" y="919949"/>
                  </a:lnTo>
                  <a:lnTo>
                    <a:pt x="287540" y="965466"/>
                  </a:lnTo>
                  <a:lnTo>
                    <a:pt x="307721" y="1010678"/>
                  </a:lnTo>
                  <a:lnTo>
                    <a:pt x="328485" y="1055547"/>
                  </a:lnTo>
                  <a:lnTo>
                    <a:pt x="349859" y="1100061"/>
                  </a:lnTo>
                  <a:lnTo>
                    <a:pt x="371868" y="1144168"/>
                  </a:lnTo>
                  <a:lnTo>
                    <a:pt x="379869" y="1152436"/>
                  </a:lnTo>
                  <a:lnTo>
                    <a:pt x="393331" y="1152436"/>
                  </a:lnTo>
                  <a:lnTo>
                    <a:pt x="401713" y="1146873"/>
                  </a:lnTo>
                  <a:lnTo>
                    <a:pt x="403237" y="1138669"/>
                  </a:lnTo>
                  <a:lnTo>
                    <a:pt x="428764" y="1128445"/>
                  </a:lnTo>
                  <a:lnTo>
                    <a:pt x="453148" y="1112608"/>
                  </a:lnTo>
                  <a:lnTo>
                    <a:pt x="459905" y="1107300"/>
                  </a:lnTo>
                  <a:lnTo>
                    <a:pt x="498487" y="1077048"/>
                  </a:lnTo>
                  <a:lnTo>
                    <a:pt x="545287" y="1042631"/>
                  </a:lnTo>
                  <a:lnTo>
                    <a:pt x="568452" y="1025169"/>
                  </a:lnTo>
                  <a:lnTo>
                    <a:pt x="591324" y="1007300"/>
                  </a:lnTo>
                  <a:lnTo>
                    <a:pt x="595896" y="1003782"/>
                  </a:lnTo>
                  <a:lnTo>
                    <a:pt x="598309" y="998232"/>
                  </a:lnTo>
                  <a:lnTo>
                    <a:pt x="597801" y="992403"/>
                  </a:lnTo>
                  <a:lnTo>
                    <a:pt x="603478" y="989520"/>
                  </a:lnTo>
                  <a:lnTo>
                    <a:pt x="607618" y="985088"/>
                  </a:lnTo>
                  <a:lnTo>
                    <a:pt x="609460" y="979297"/>
                  </a:lnTo>
                  <a:lnTo>
                    <a:pt x="608355" y="973150"/>
                  </a:lnTo>
                  <a:lnTo>
                    <a:pt x="608279" y="972743"/>
                  </a:lnTo>
                  <a:lnTo>
                    <a:pt x="608215" y="972350"/>
                  </a:lnTo>
                  <a:lnTo>
                    <a:pt x="587641" y="928293"/>
                  </a:lnTo>
                  <a:lnTo>
                    <a:pt x="564781" y="883246"/>
                  </a:lnTo>
                  <a:lnTo>
                    <a:pt x="545579" y="837742"/>
                  </a:lnTo>
                  <a:lnTo>
                    <a:pt x="535978" y="792289"/>
                  </a:lnTo>
                  <a:lnTo>
                    <a:pt x="541921" y="747395"/>
                  </a:lnTo>
                  <a:lnTo>
                    <a:pt x="558546" y="711898"/>
                  </a:lnTo>
                  <a:lnTo>
                    <a:pt x="607656" y="657199"/>
                  </a:lnTo>
                  <a:lnTo>
                    <a:pt x="640219" y="633831"/>
                  </a:lnTo>
                  <a:lnTo>
                    <a:pt x="678319" y="619074"/>
                  </a:lnTo>
                  <a:lnTo>
                    <a:pt x="692810" y="622007"/>
                  </a:lnTo>
                  <a:lnTo>
                    <a:pt x="707021" y="629983"/>
                  </a:lnTo>
                  <a:lnTo>
                    <a:pt x="741819" y="656323"/>
                  </a:lnTo>
                  <a:lnTo>
                    <a:pt x="802398" y="705116"/>
                  </a:lnTo>
                  <a:lnTo>
                    <a:pt x="836752" y="727189"/>
                  </a:lnTo>
                  <a:lnTo>
                    <a:pt x="869835" y="736676"/>
                  </a:lnTo>
                  <a:lnTo>
                    <a:pt x="870597" y="736676"/>
                  </a:lnTo>
                  <a:lnTo>
                    <a:pt x="915060" y="723163"/>
                  </a:lnTo>
                  <a:lnTo>
                    <a:pt x="961402" y="691108"/>
                  </a:lnTo>
                  <a:lnTo>
                    <a:pt x="974534" y="679691"/>
                  </a:lnTo>
                  <a:lnTo>
                    <a:pt x="1004963" y="653288"/>
                  </a:lnTo>
                  <a:lnTo>
                    <a:pt x="1041044" y="622541"/>
                  </a:lnTo>
                  <a:lnTo>
                    <a:pt x="1046264" y="618680"/>
                  </a:lnTo>
                  <a:lnTo>
                    <a:pt x="1048575" y="615149"/>
                  </a:lnTo>
                  <a:lnTo>
                    <a:pt x="1049921" y="613054"/>
                  </a:lnTo>
                  <a:lnTo>
                    <a:pt x="1051191" y="606755"/>
                  </a:lnTo>
                  <a:lnTo>
                    <a:pt x="1059611" y="599147"/>
                  </a:lnTo>
                  <a:lnTo>
                    <a:pt x="1064145" y="589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197891" y="5151361"/>
              <a:ext cx="134514" cy="13528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181077" y="5314836"/>
              <a:ext cx="170043" cy="79082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16913311" y="2130181"/>
            <a:ext cx="1374775" cy="1164590"/>
            <a:chOff x="16913311" y="2130181"/>
            <a:chExt cx="1374775" cy="1164590"/>
          </a:xfrm>
        </p:grpSpPr>
        <p:sp>
          <p:nvSpPr>
            <p:cNvPr id="91" name="object 91"/>
            <p:cNvSpPr/>
            <p:nvPr/>
          </p:nvSpPr>
          <p:spPr>
            <a:xfrm>
              <a:off x="16918520" y="2130183"/>
              <a:ext cx="1369695" cy="1164590"/>
            </a:xfrm>
            <a:custGeom>
              <a:avLst/>
              <a:gdLst/>
              <a:ahLst/>
              <a:cxnLst/>
              <a:rect l="l" t="t" r="r" b="b"/>
              <a:pathLst>
                <a:path w="1369694" h="1164589">
                  <a:moveTo>
                    <a:pt x="1274152" y="678726"/>
                  </a:moveTo>
                  <a:lnTo>
                    <a:pt x="1272743" y="634923"/>
                  </a:lnTo>
                  <a:lnTo>
                    <a:pt x="1268882" y="590473"/>
                  </a:lnTo>
                  <a:lnTo>
                    <a:pt x="1262380" y="547204"/>
                  </a:lnTo>
                  <a:lnTo>
                    <a:pt x="1252956" y="505447"/>
                  </a:lnTo>
                  <a:lnTo>
                    <a:pt x="1240396" y="465569"/>
                  </a:lnTo>
                  <a:lnTo>
                    <a:pt x="1227048" y="434086"/>
                  </a:lnTo>
                  <a:lnTo>
                    <a:pt x="1227048" y="698817"/>
                  </a:lnTo>
                  <a:lnTo>
                    <a:pt x="1225727" y="736612"/>
                  </a:lnTo>
                  <a:lnTo>
                    <a:pt x="1225664" y="738238"/>
                  </a:lnTo>
                  <a:lnTo>
                    <a:pt x="1225562" y="741337"/>
                  </a:lnTo>
                  <a:lnTo>
                    <a:pt x="1222159" y="787133"/>
                  </a:lnTo>
                  <a:lnTo>
                    <a:pt x="1197927" y="781316"/>
                  </a:lnTo>
                  <a:lnTo>
                    <a:pt x="1172883" y="777240"/>
                  </a:lnTo>
                  <a:lnTo>
                    <a:pt x="1148105" y="773874"/>
                  </a:lnTo>
                  <a:lnTo>
                    <a:pt x="1124750" y="770128"/>
                  </a:lnTo>
                  <a:lnTo>
                    <a:pt x="692632" y="689470"/>
                  </a:lnTo>
                  <a:lnTo>
                    <a:pt x="536702" y="663143"/>
                  </a:lnTo>
                  <a:lnTo>
                    <a:pt x="484670" y="655104"/>
                  </a:lnTo>
                  <a:lnTo>
                    <a:pt x="496849" y="608863"/>
                  </a:lnTo>
                  <a:lnTo>
                    <a:pt x="512914" y="564515"/>
                  </a:lnTo>
                  <a:lnTo>
                    <a:pt x="532688" y="522376"/>
                  </a:lnTo>
                  <a:lnTo>
                    <a:pt x="556056" y="482752"/>
                  </a:lnTo>
                  <a:lnTo>
                    <a:pt x="582853" y="445973"/>
                  </a:lnTo>
                  <a:lnTo>
                    <a:pt x="612940" y="412356"/>
                  </a:lnTo>
                  <a:lnTo>
                    <a:pt x="646150" y="382193"/>
                  </a:lnTo>
                  <a:lnTo>
                    <a:pt x="682345" y="355803"/>
                  </a:lnTo>
                  <a:lnTo>
                    <a:pt x="721385" y="333514"/>
                  </a:lnTo>
                  <a:lnTo>
                    <a:pt x="763130" y="315633"/>
                  </a:lnTo>
                  <a:lnTo>
                    <a:pt x="807402" y="302463"/>
                  </a:lnTo>
                  <a:lnTo>
                    <a:pt x="854075" y="294335"/>
                  </a:lnTo>
                  <a:lnTo>
                    <a:pt x="903008" y="291553"/>
                  </a:lnTo>
                  <a:lnTo>
                    <a:pt x="910374" y="291553"/>
                  </a:lnTo>
                  <a:lnTo>
                    <a:pt x="978941" y="298018"/>
                  </a:lnTo>
                  <a:lnTo>
                    <a:pt x="1026172" y="309854"/>
                  </a:lnTo>
                  <a:lnTo>
                    <a:pt x="1067422" y="327126"/>
                  </a:lnTo>
                  <a:lnTo>
                    <a:pt x="1103033" y="349364"/>
                  </a:lnTo>
                  <a:lnTo>
                    <a:pt x="1133335" y="376097"/>
                  </a:lnTo>
                  <a:lnTo>
                    <a:pt x="1158697" y="406857"/>
                  </a:lnTo>
                  <a:lnTo>
                    <a:pt x="1179474" y="441159"/>
                  </a:lnTo>
                  <a:lnTo>
                    <a:pt x="1195997" y="478548"/>
                  </a:lnTo>
                  <a:lnTo>
                    <a:pt x="1208620" y="518566"/>
                  </a:lnTo>
                  <a:lnTo>
                    <a:pt x="1217714" y="560705"/>
                  </a:lnTo>
                  <a:lnTo>
                    <a:pt x="1223594" y="604532"/>
                  </a:lnTo>
                  <a:lnTo>
                    <a:pt x="1226629" y="649554"/>
                  </a:lnTo>
                  <a:lnTo>
                    <a:pt x="1226693" y="655104"/>
                  </a:lnTo>
                  <a:lnTo>
                    <a:pt x="1226794" y="663143"/>
                  </a:lnTo>
                  <a:lnTo>
                    <a:pt x="1226896" y="671588"/>
                  </a:lnTo>
                  <a:lnTo>
                    <a:pt x="1226972" y="678726"/>
                  </a:lnTo>
                  <a:lnTo>
                    <a:pt x="1227048" y="698817"/>
                  </a:lnTo>
                  <a:lnTo>
                    <a:pt x="1227048" y="434086"/>
                  </a:lnTo>
                  <a:lnTo>
                    <a:pt x="1204810" y="392823"/>
                  </a:lnTo>
                  <a:lnTo>
                    <a:pt x="1181290" y="360667"/>
                  </a:lnTo>
                  <a:lnTo>
                    <a:pt x="1153629" y="331787"/>
                  </a:lnTo>
                  <a:lnTo>
                    <a:pt x="1121575" y="306527"/>
                  </a:lnTo>
                  <a:lnTo>
                    <a:pt x="1084872" y="285229"/>
                  </a:lnTo>
                  <a:lnTo>
                    <a:pt x="1043279" y="268274"/>
                  </a:lnTo>
                  <a:lnTo>
                    <a:pt x="996530" y="255993"/>
                  </a:lnTo>
                  <a:lnTo>
                    <a:pt x="944410" y="248729"/>
                  </a:lnTo>
                  <a:lnTo>
                    <a:pt x="914742" y="247129"/>
                  </a:lnTo>
                  <a:lnTo>
                    <a:pt x="902728" y="247129"/>
                  </a:lnTo>
                  <a:lnTo>
                    <a:pt x="858113" y="249402"/>
                  </a:lnTo>
                  <a:lnTo>
                    <a:pt x="812596" y="256400"/>
                  </a:lnTo>
                  <a:lnTo>
                    <a:pt x="768591" y="267804"/>
                  </a:lnTo>
                  <a:lnTo>
                    <a:pt x="726351" y="283375"/>
                  </a:lnTo>
                  <a:lnTo>
                    <a:pt x="686117" y="302882"/>
                  </a:lnTo>
                  <a:lnTo>
                    <a:pt x="648119" y="326136"/>
                  </a:lnTo>
                  <a:lnTo>
                    <a:pt x="612609" y="352882"/>
                  </a:lnTo>
                  <a:lnTo>
                    <a:pt x="579843" y="382905"/>
                  </a:lnTo>
                  <a:lnTo>
                    <a:pt x="550037" y="415988"/>
                  </a:lnTo>
                  <a:lnTo>
                    <a:pt x="523455" y="451916"/>
                  </a:lnTo>
                  <a:lnTo>
                    <a:pt x="500329" y="490435"/>
                  </a:lnTo>
                  <a:lnTo>
                    <a:pt x="480923" y="531355"/>
                  </a:lnTo>
                  <a:lnTo>
                    <a:pt x="465455" y="574446"/>
                  </a:lnTo>
                  <a:lnTo>
                    <a:pt x="454164" y="619480"/>
                  </a:lnTo>
                  <a:lnTo>
                    <a:pt x="447332" y="666216"/>
                  </a:lnTo>
                  <a:lnTo>
                    <a:pt x="446570" y="673633"/>
                  </a:lnTo>
                  <a:lnTo>
                    <a:pt x="450888" y="678726"/>
                  </a:lnTo>
                  <a:lnTo>
                    <a:pt x="456730" y="681240"/>
                  </a:lnTo>
                  <a:lnTo>
                    <a:pt x="458635" y="682625"/>
                  </a:lnTo>
                  <a:lnTo>
                    <a:pt x="460794" y="683691"/>
                  </a:lnTo>
                  <a:lnTo>
                    <a:pt x="463207" y="684149"/>
                  </a:lnTo>
                  <a:lnTo>
                    <a:pt x="557669" y="706069"/>
                  </a:lnTo>
                  <a:lnTo>
                    <a:pt x="652437" y="726668"/>
                  </a:lnTo>
                  <a:lnTo>
                    <a:pt x="1021626" y="801166"/>
                  </a:lnTo>
                  <a:lnTo>
                    <a:pt x="1065631" y="807783"/>
                  </a:lnTo>
                  <a:lnTo>
                    <a:pt x="1116012" y="814044"/>
                  </a:lnTo>
                  <a:lnTo>
                    <a:pt x="1166533" y="822629"/>
                  </a:lnTo>
                  <a:lnTo>
                    <a:pt x="1210983" y="836244"/>
                  </a:lnTo>
                  <a:lnTo>
                    <a:pt x="1213015" y="840676"/>
                  </a:lnTo>
                  <a:lnTo>
                    <a:pt x="1216571" y="844321"/>
                  </a:lnTo>
                  <a:lnTo>
                    <a:pt x="1221016" y="846442"/>
                  </a:lnTo>
                  <a:lnTo>
                    <a:pt x="1228890" y="850404"/>
                  </a:lnTo>
                  <a:lnTo>
                    <a:pt x="1233081" y="851395"/>
                  </a:lnTo>
                  <a:lnTo>
                    <a:pt x="1245527" y="851395"/>
                  </a:lnTo>
                  <a:lnTo>
                    <a:pt x="1253147" y="847166"/>
                  </a:lnTo>
                  <a:lnTo>
                    <a:pt x="1258862" y="839355"/>
                  </a:lnTo>
                  <a:lnTo>
                    <a:pt x="1264704" y="830948"/>
                  </a:lnTo>
                  <a:lnTo>
                    <a:pt x="1265974" y="825982"/>
                  </a:lnTo>
                  <a:lnTo>
                    <a:pt x="1265466" y="821156"/>
                  </a:lnTo>
                  <a:lnTo>
                    <a:pt x="1266228" y="818565"/>
                  </a:lnTo>
                  <a:lnTo>
                    <a:pt x="1270876" y="771766"/>
                  </a:lnTo>
                  <a:lnTo>
                    <a:pt x="1273390" y="727760"/>
                  </a:lnTo>
                  <a:lnTo>
                    <a:pt x="1273606" y="718019"/>
                  </a:lnTo>
                  <a:lnTo>
                    <a:pt x="1273632" y="716508"/>
                  </a:lnTo>
                  <a:lnTo>
                    <a:pt x="1273759" y="708342"/>
                  </a:lnTo>
                  <a:lnTo>
                    <a:pt x="1273797" y="706069"/>
                  </a:lnTo>
                  <a:lnTo>
                    <a:pt x="1273911" y="698817"/>
                  </a:lnTo>
                  <a:lnTo>
                    <a:pt x="1273962" y="695312"/>
                  </a:lnTo>
                  <a:lnTo>
                    <a:pt x="1274051" y="689470"/>
                  </a:lnTo>
                  <a:lnTo>
                    <a:pt x="1274152" y="678726"/>
                  </a:lnTo>
                  <a:close/>
                </a:path>
                <a:path w="1369694" h="1164589">
                  <a:moveTo>
                    <a:pt x="1369479" y="151130"/>
                  </a:moveTo>
                  <a:lnTo>
                    <a:pt x="1318260" y="118110"/>
                  </a:lnTo>
                  <a:lnTo>
                    <a:pt x="1276858" y="96520"/>
                  </a:lnTo>
                  <a:lnTo>
                    <a:pt x="1233944" y="77470"/>
                  </a:lnTo>
                  <a:lnTo>
                    <a:pt x="1189723" y="59690"/>
                  </a:lnTo>
                  <a:lnTo>
                    <a:pt x="1140244" y="44450"/>
                  </a:lnTo>
                  <a:lnTo>
                    <a:pt x="1098283" y="31750"/>
                  </a:lnTo>
                  <a:lnTo>
                    <a:pt x="1051471" y="21590"/>
                  </a:lnTo>
                  <a:lnTo>
                    <a:pt x="1004214" y="12700"/>
                  </a:lnTo>
                  <a:lnTo>
                    <a:pt x="924331" y="2540"/>
                  </a:lnTo>
                  <a:lnTo>
                    <a:pt x="884059" y="0"/>
                  </a:lnTo>
                  <a:lnTo>
                    <a:pt x="843686" y="0"/>
                  </a:lnTo>
                  <a:lnTo>
                    <a:pt x="793115" y="1270"/>
                  </a:lnTo>
                  <a:lnTo>
                    <a:pt x="742810" y="5080"/>
                  </a:lnTo>
                  <a:lnTo>
                    <a:pt x="692988" y="12700"/>
                  </a:lnTo>
                  <a:lnTo>
                    <a:pt x="643864" y="22860"/>
                  </a:lnTo>
                  <a:lnTo>
                    <a:pt x="595680" y="36830"/>
                  </a:lnTo>
                  <a:lnTo>
                    <a:pt x="548627" y="53340"/>
                  </a:lnTo>
                  <a:lnTo>
                    <a:pt x="502958" y="73660"/>
                  </a:lnTo>
                  <a:lnTo>
                    <a:pt x="458863" y="97790"/>
                  </a:lnTo>
                  <a:lnTo>
                    <a:pt x="416585" y="125730"/>
                  </a:lnTo>
                  <a:lnTo>
                    <a:pt x="376326" y="157480"/>
                  </a:lnTo>
                  <a:lnTo>
                    <a:pt x="341909" y="189230"/>
                  </a:lnTo>
                  <a:lnTo>
                    <a:pt x="308330" y="222250"/>
                  </a:lnTo>
                  <a:lnTo>
                    <a:pt x="275717" y="259080"/>
                  </a:lnTo>
                  <a:lnTo>
                    <a:pt x="244221" y="297180"/>
                  </a:lnTo>
                  <a:lnTo>
                    <a:pt x="213982" y="337820"/>
                  </a:lnTo>
                  <a:lnTo>
                    <a:pt x="185127" y="381000"/>
                  </a:lnTo>
                  <a:lnTo>
                    <a:pt x="157822" y="424180"/>
                  </a:lnTo>
                  <a:lnTo>
                    <a:pt x="132194" y="468630"/>
                  </a:lnTo>
                  <a:lnTo>
                    <a:pt x="108369" y="514350"/>
                  </a:lnTo>
                  <a:lnTo>
                    <a:pt x="86512" y="561340"/>
                  </a:lnTo>
                  <a:lnTo>
                    <a:pt x="66763" y="608330"/>
                  </a:lnTo>
                  <a:lnTo>
                    <a:pt x="49237" y="656590"/>
                  </a:lnTo>
                  <a:lnTo>
                    <a:pt x="34099" y="703580"/>
                  </a:lnTo>
                  <a:lnTo>
                    <a:pt x="21475" y="750570"/>
                  </a:lnTo>
                  <a:lnTo>
                    <a:pt x="11506" y="797560"/>
                  </a:lnTo>
                  <a:lnTo>
                    <a:pt x="4292" y="843280"/>
                  </a:lnTo>
                  <a:lnTo>
                    <a:pt x="4216" y="845820"/>
                  </a:lnTo>
                  <a:lnTo>
                    <a:pt x="4597" y="848360"/>
                  </a:lnTo>
                  <a:lnTo>
                    <a:pt x="355" y="855980"/>
                  </a:lnTo>
                  <a:lnTo>
                    <a:pt x="109105" y="906780"/>
                  </a:lnTo>
                  <a:lnTo>
                    <a:pt x="302450" y="957580"/>
                  </a:lnTo>
                  <a:lnTo>
                    <a:pt x="351053" y="969010"/>
                  </a:lnTo>
                  <a:lnTo>
                    <a:pt x="399732" y="981710"/>
                  </a:lnTo>
                  <a:lnTo>
                    <a:pt x="497357" y="1004570"/>
                  </a:lnTo>
                  <a:lnTo>
                    <a:pt x="546290" y="1014730"/>
                  </a:lnTo>
                  <a:lnTo>
                    <a:pt x="595299" y="1026160"/>
                  </a:lnTo>
                  <a:lnTo>
                    <a:pt x="791921" y="1066800"/>
                  </a:lnTo>
                  <a:lnTo>
                    <a:pt x="890524" y="1084580"/>
                  </a:lnTo>
                  <a:lnTo>
                    <a:pt x="939888" y="1094740"/>
                  </a:lnTo>
                  <a:lnTo>
                    <a:pt x="989279" y="1103630"/>
                  </a:lnTo>
                  <a:lnTo>
                    <a:pt x="1038682" y="1111250"/>
                  </a:lnTo>
                  <a:lnTo>
                    <a:pt x="1137564" y="1129030"/>
                  </a:lnTo>
                  <a:lnTo>
                    <a:pt x="1369479" y="1164590"/>
                  </a:lnTo>
                  <a:lnTo>
                    <a:pt x="1369479" y="1111250"/>
                  </a:lnTo>
                  <a:lnTo>
                    <a:pt x="1357668" y="1109980"/>
                  </a:lnTo>
                  <a:lnTo>
                    <a:pt x="1268120" y="1094740"/>
                  </a:lnTo>
                  <a:lnTo>
                    <a:pt x="1269822" y="1088390"/>
                  </a:lnTo>
                  <a:lnTo>
                    <a:pt x="1271866" y="1080770"/>
                  </a:lnTo>
                  <a:lnTo>
                    <a:pt x="1275016" y="1066800"/>
                  </a:lnTo>
                  <a:lnTo>
                    <a:pt x="1277162" y="1054100"/>
                  </a:lnTo>
                  <a:lnTo>
                    <a:pt x="1277899" y="1041400"/>
                  </a:lnTo>
                  <a:lnTo>
                    <a:pt x="1277772" y="1031240"/>
                  </a:lnTo>
                  <a:lnTo>
                    <a:pt x="1268247" y="1023620"/>
                  </a:lnTo>
                  <a:lnTo>
                    <a:pt x="1254404" y="1023620"/>
                  </a:lnTo>
                  <a:lnTo>
                    <a:pt x="1238402" y="1059180"/>
                  </a:lnTo>
                  <a:lnTo>
                    <a:pt x="1233830" y="1088390"/>
                  </a:lnTo>
                  <a:lnTo>
                    <a:pt x="1171435" y="1076960"/>
                  </a:lnTo>
                  <a:lnTo>
                    <a:pt x="1109116" y="1066800"/>
                  </a:lnTo>
                  <a:lnTo>
                    <a:pt x="1112862" y="1060450"/>
                  </a:lnTo>
                  <a:lnTo>
                    <a:pt x="1118082" y="1051560"/>
                  </a:lnTo>
                  <a:lnTo>
                    <a:pt x="1125982" y="1035050"/>
                  </a:lnTo>
                  <a:lnTo>
                    <a:pt x="1132586" y="1019810"/>
                  </a:lnTo>
                  <a:lnTo>
                    <a:pt x="1137691" y="1003300"/>
                  </a:lnTo>
                  <a:lnTo>
                    <a:pt x="1138186" y="995680"/>
                  </a:lnTo>
                  <a:lnTo>
                    <a:pt x="1134922" y="989330"/>
                  </a:lnTo>
                  <a:lnTo>
                    <a:pt x="1129106" y="985520"/>
                  </a:lnTo>
                  <a:lnTo>
                    <a:pt x="1121943" y="982980"/>
                  </a:lnTo>
                  <a:lnTo>
                    <a:pt x="1115212" y="982980"/>
                  </a:lnTo>
                  <a:lnTo>
                    <a:pt x="1108354" y="986790"/>
                  </a:lnTo>
                  <a:lnTo>
                    <a:pt x="1105306" y="994410"/>
                  </a:lnTo>
                  <a:lnTo>
                    <a:pt x="1100924" y="1007110"/>
                  </a:lnTo>
                  <a:lnTo>
                    <a:pt x="1096657" y="1018540"/>
                  </a:lnTo>
                  <a:lnTo>
                    <a:pt x="1092187" y="1031240"/>
                  </a:lnTo>
                  <a:lnTo>
                    <a:pt x="1084351" y="1049020"/>
                  </a:lnTo>
                  <a:lnTo>
                    <a:pt x="1081049" y="1054100"/>
                  </a:lnTo>
                  <a:lnTo>
                    <a:pt x="1077874" y="1060450"/>
                  </a:lnTo>
                  <a:lnTo>
                    <a:pt x="1007033" y="1047750"/>
                  </a:lnTo>
                  <a:lnTo>
                    <a:pt x="971638" y="1040130"/>
                  </a:lnTo>
                  <a:lnTo>
                    <a:pt x="936269" y="1033780"/>
                  </a:lnTo>
                  <a:lnTo>
                    <a:pt x="938301" y="1028700"/>
                  </a:lnTo>
                  <a:lnTo>
                    <a:pt x="941349" y="1021080"/>
                  </a:lnTo>
                  <a:lnTo>
                    <a:pt x="944016" y="1014730"/>
                  </a:lnTo>
                  <a:lnTo>
                    <a:pt x="949172" y="1003300"/>
                  </a:lnTo>
                  <a:lnTo>
                    <a:pt x="954608" y="993140"/>
                  </a:lnTo>
                  <a:lnTo>
                    <a:pt x="959650" y="982980"/>
                  </a:lnTo>
                  <a:lnTo>
                    <a:pt x="963574" y="971550"/>
                  </a:lnTo>
                  <a:lnTo>
                    <a:pt x="963650" y="965200"/>
                  </a:lnTo>
                  <a:lnTo>
                    <a:pt x="960272" y="958850"/>
                  </a:lnTo>
                  <a:lnTo>
                    <a:pt x="954608" y="953770"/>
                  </a:lnTo>
                  <a:lnTo>
                    <a:pt x="947826" y="952500"/>
                  </a:lnTo>
                  <a:lnTo>
                    <a:pt x="944270" y="952500"/>
                  </a:lnTo>
                  <a:lnTo>
                    <a:pt x="919721" y="989330"/>
                  </a:lnTo>
                  <a:lnTo>
                    <a:pt x="909091" y="1028700"/>
                  </a:lnTo>
                  <a:lnTo>
                    <a:pt x="874877" y="1021080"/>
                  </a:lnTo>
                  <a:lnTo>
                    <a:pt x="806399" y="1008380"/>
                  </a:lnTo>
                  <a:lnTo>
                    <a:pt x="772185" y="1000760"/>
                  </a:lnTo>
                  <a:lnTo>
                    <a:pt x="773988" y="995680"/>
                  </a:lnTo>
                  <a:lnTo>
                    <a:pt x="777570" y="985520"/>
                  </a:lnTo>
                  <a:lnTo>
                    <a:pt x="783526" y="969010"/>
                  </a:lnTo>
                  <a:lnTo>
                    <a:pt x="790194" y="952500"/>
                  </a:lnTo>
                  <a:lnTo>
                    <a:pt x="797712" y="937260"/>
                  </a:lnTo>
                  <a:lnTo>
                    <a:pt x="799884" y="928370"/>
                  </a:lnTo>
                  <a:lnTo>
                    <a:pt x="797166" y="920750"/>
                  </a:lnTo>
                  <a:lnTo>
                    <a:pt x="791133" y="915670"/>
                  </a:lnTo>
                  <a:lnTo>
                    <a:pt x="783361" y="913130"/>
                  </a:lnTo>
                  <a:lnTo>
                    <a:pt x="777392" y="913130"/>
                  </a:lnTo>
                  <a:lnTo>
                    <a:pt x="755256" y="960120"/>
                  </a:lnTo>
                  <a:lnTo>
                    <a:pt x="746023" y="995680"/>
                  </a:lnTo>
                  <a:lnTo>
                    <a:pt x="680135" y="982980"/>
                  </a:lnTo>
                  <a:lnTo>
                    <a:pt x="647217" y="975360"/>
                  </a:lnTo>
                  <a:lnTo>
                    <a:pt x="614324" y="969010"/>
                  </a:lnTo>
                  <a:lnTo>
                    <a:pt x="617715" y="962660"/>
                  </a:lnTo>
                  <a:lnTo>
                    <a:pt x="639140" y="918210"/>
                  </a:lnTo>
                  <a:lnTo>
                    <a:pt x="646023" y="894080"/>
                  </a:lnTo>
                  <a:lnTo>
                    <a:pt x="646112" y="892810"/>
                  </a:lnTo>
                  <a:lnTo>
                    <a:pt x="642874" y="886460"/>
                  </a:lnTo>
                  <a:lnTo>
                    <a:pt x="637108" y="882650"/>
                  </a:lnTo>
                  <a:lnTo>
                    <a:pt x="630072" y="881380"/>
                  </a:lnTo>
                  <a:lnTo>
                    <a:pt x="625119" y="881380"/>
                  </a:lnTo>
                  <a:lnTo>
                    <a:pt x="598678" y="924560"/>
                  </a:lnTo>
                  <a:lnTo>
                    <a:pt x="583209" y="962660"/>
                  </a:lnTo>
                  <a:lnTo>
                    <a:pt x="550354" y="955040"/>
                  </a:lnTo>
                  <a:lnTo>
                    <a:pt x="517512" y="948690"/>
                  </a:lnTo>
                  <a:lnTo>
                    <a:pt x="484682" y="941070"/>
                  </a:lnTo>
                  <a:lnTo>
                    <a:pt x="451891" y="934720"/>
                  </a:lnTo>
                  <a:lnTo>
                    <a:pt x="453910" y="928370"/>
                  </a:lnTo>
                  <a:lnTo>
                    <a:pt x="461556" y="904240"/>
                  </a:lnTo>
                  <a:lnTo>
                    <a:pt x="464845" y="894080"/>
                  </a:lnTo>
                  <a:lnTo>
                    <a:pt x="465366" y="886460"/>
                  </a:lnTo>
                  <a:lnTo>
                    <a:pt x="465442" y="885190"/>
                  </a:lnTo>
                  <a:lnTo>
                    <a:pt x="461911" y="878840"/>
                  </a:lnTo>
                  <a:lnTo>
                    <a:pt x="455688" y="875030"/>
                  </a:lnTo>
                  <a:lnTo>
                    <a:pt x="448208" y="873760"/>
                  </a:lnTo>
                  <a:lnTo>
                    <a:pt x="441604" y="873760"/>
                  </a:lnTo>
                  <a:lnTo>
                    <a:pt x="435127" y="876300"/>
                  </a:lnTo>
                  <a:lnTo>
                    <a:pt x="433095" y="885190"/>
                  </a:lnTo>
                  <a:lnTo>
                    <a:pt x="430301" y="895350"/>
                  </a:lnTo>
                  <a:lnTo>
                    <a:pt x="421665" y="928370"/>
                  </a:lnTo>
                  <a:lnTo>
                    <a:pt x="394347" y="922020"/>
                  </a:lnTo>
                  <a:lnTo>
                    <a:pt x="339763" y="910590"/>
                  </a:lnTo>
                  <a:lnTo>
                    <a:pt x="312445" y="904240"/>
                  </a:lnTo>
                  <a:lnTo>
                    <a:pt x="314464" y="897890"/>
                  </a:lnTo>
                  <a:lnTo>
                    <a:pt x="318477" y="885190"/>
                  </a:lnTo>
                  <a:lnTo>
                    <a:pt x="323811" y="866140"/>
                  </a:lnTo>
                  <a:lnTo>
                    <a:pt x="328206" y="845820"/>
                  </a:lnTo>
                  <a:lnTo>
                    <a:pt x="331368" y="826770"/>
                  </a:lnTo>
                  <a:lnTo>
                    <a:pt x="332638" y="816610"/>
                  </a:lnTo>
                  <a:lnTo>
                    <a:pt x="325780" y="812800"/>
                  </a:lnTo>
                  <a:lnTo>
                    <a:pt x="311683" y="812800"/>
                  </a:lnTo>
                  <a:lnTo>
                    <a:pt x="304698" y="815340"/>
                  </a:lnTo>
                  <a:lnTo>
                    <a:pt x="302158" y="822960"/>
                  </a:lnTo>
                  <a:lnTo>
                    <a:pt x="295859" y="840740"/>
                  </a:lnTo>
                  <a:lnTo>
                    <a:pt x="290563" y="859790"/>
                  </a:lnTo>
                  <a:lnTo>
                    <a:pt x="286143" y="878840"/>
                  </a:lnTo>
                  <a:lnTo>
                    <a:pt x="282473" y="897890"/>
                  </a:lnTo>
                  <a:lnTo>
                    <a:pt x="196913" y="880110"/>
                  </a:lnTo>
                  <a:lnTo>
                    <a:pt x="168427" y="873760"/>
                  </a:lnTo>
                  <a:lnTo>
                    <a:pt x="171361" y="867410"/>
                  </a:lnTo>
                  <a:lnTo>
                    <a:pt x="177228" y="854710"/>
                  </a:lnTo>
                  <a:lnTo>
                    <a:pt x="185597" y="835660"/>
                  </a:lnTo>
                  <a:lnTo>
                    <a:pt x="193306" y="816610"/>
                  </a:lnTo>
                  <a:lnTo>
                    <a:pt x="200177" y="797560"/>
                  </a:lnTo>
                  <a:lnTo>
                    <a:pt x="200520" y="789940"/>
                  </a:lnTo>
                  <a:lnTo>
                    <a:pt x="197231" y="784860"/>
                  </a:lnTo>
                  <a:lnTo>
                    <a:pt x="191604" y="779780"/>
                  </a:lnTo>
                  <a:lnTo>
                    <a:pt x="184937" y="778510"/>
                  </a:lnTo>
                  <a:lnTo>
                    <a:pt x="180365" y="778510"/>
                  </a:lnTo>
                  <a:lnTo>
                    <a:pt x="156616" y="826770"/>
                  </a:lnTo>
                  <a:lnTo>
                    <a:pt x="142392" y="867410"/>
                  </a:lnTo>
                  <a:lnTo>
                    <a:pt x="32029" y="843280"/>
                  </a:lnTo>
                  <a:lnTo>
                    <a:pt x="50774" y="797560"/>
                  </a:lnTo>
                  <a:lnTo>
                    <a:pt x="69138" y="751840"/>
                  </a:lnTo>
                  <a:lnTo>
                    <a:pt x="87376" y="707390"/>
                  </a:lnTo>
                  <a:lnTo>
                    <a:pt x="105727" y="661670"/>
                  </a:lnTo>
                  <a:lnTo>
                    <a:pt x="124447" y="617220"/>
                  </a:lnTo>
                  <a:lnTo>
                    <a:pt x="143802" y="572770"/>
                  </a:lnTo>
                  <a:lnTo>
                    <a:pt x="164033" y="528320"/>
                  </a:lnTo>
                  <a:lnTo>
                    <a:pt x="185407" y="485140"/>
                  </a:lnTo>
                  <a:lnTo>
                    <a:pt x="208153" y="441960"/>
                  </a:lnTo>
                  <a:lnTo>
                    <a:pt x="232549" y="401320"/>
                  </a:lnTo>
                  <a:lnTo>
                    <a:pt x="258826" y="359410"/>
                  </a:lnTo>
                  <a:lnTo>
                    <a:pt x="287261" y="320040"/>
                  </a:lnTo>
                  <a:lnTo>
                    <a:pt x="318084" y="280670"/>
                  </a:lnTo>
                  <a:lnTo>
                    <a:pt x="351561" y="243840"/>
                  </a:lnTo>
                  <a:lnTo>
                    <a:pt x="388696" y="207010"/>
                  </a:lnTo>
                  <a:lnTo>
                    <a:pt x="427939" y="175260"/>
                  </a:lnTo>
                  <a:lnTo>
                    <a:pt x="469099" y="147320"/>
                  </a:lnTo>
                  <a:lnTo>
                    <a:pt x="512000" y="121920"/>
                  </a:lnTo>
                  <a:lnTo>
                    <a:pt x="556463" y="101600"/>
                  </a:lnTo>
                  <a:lnTo>
                    <a:pt x="602297" y="83820"/>
                  </a:lnTo>
                  <a:lnTo>
                    <a:pt x="649312" y="69850"/>
                  </a:lnTo>
                  <a:lnTo>
                    <a:pt x="697357" y="58420"/>
                  </a:lnTo>
                  <a:lnTo>
                    <a:pt x="746226" y="50800"/>
                  </a:lnTo>
                  <a:lnTo>
                    <a:pt x="795743" y="46990"/>
                  </a:lnTo>
                  <a:lnTo>
                    <a:pt x="845718" y="44450"/>
                  </a:lnTo>
                  <a:lnTo>
                    <a:pt x="887018" y="45720"/>
                  </a:lnTo>
                  <a:lnTo>
                    <a:pt x="969721" y="53340"/>
                  </a:lnTo>
                  <a:lnTo>
                    <a:pt x="1010945" y="59690"/>
                  </a:lnTo>
                  <a:lnTo>
                    <a:pt x="1059967" y="69850"/>
                  </a:lnTo>
                  <a:lnTo>
                    <a:pt x="1108240" y="82550"/>
                  </a:lnTo>
                  <a:lnTo>
                    <a:pt x="1155509" y="96520"/>
                  </a:lnTo>
                  <a:lnTo>
                    <a:pt x="1201521" y="114300"/>
                  </a:lnTo>
                  <a:lnTo>
                    <a:pt x="1246047" y="133350"/>
                  </a:lnTo>
                  <a:lnTo>
                    <a:pt x="1288821" y="156210"/>
                  </a:lnTo>
                  <a:lnTo>
                    <a:pt x="1329588" y="181610"/>
                  </a:lnTo>
                  <a:lnTo>
                    <a:pt x="1368120" y="209550"/>
                  </a:lnTo>
                  <a:lnTo>
                    <a:pt x="1369479" y="210820"/>
                  </a:lnTo>
                  <a:lnTo>
                    <a:pt x="1369479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913311" y="2201151"/>
              <a:ext cx="166433" cy="251688"/>
            </a:xfrm>
            <a:prstGeom prst="rect">
              <a:avLst/>
            </a:prstGeom>
          </p:spPr>
        </p:pic>
      </p:grpSp>
      <p:sp>
        <p:nvSpPr>
          <p:cNvPr id="93" name="object 93"/>
          <p:cNvSpPr/>
          <p:nvPr/>
        </p:nvSpPr>
        <p:spPr>
          <a:xfrm>
            <a:off x="15928874" y="12"/>
            <a:ext cx="1989455" cy="1440815"/>
          </a:xfrm>
          <a:custGeom>
            <a:avLst/>
            <a:gdLst/>
            <a:ahLst/>
            <a:cxnLst/>
            <a:rect l="l" t="t" r="r" b="b"/>
            <a:pathLst>
              <a:path w="1989455" h="1440815">
                <a:moveTo>
                  <a:pt x="763689" y="1174877"/>
                </a:moveTo>
                <a:lnTo>
                  <a:pt x="709256" y="1139647"/>
                </a:lnTo>
                <a:lnTo>
                  <a:pt x="661504" y="1121676"/>
                </a:lnTo>
                <a:lnTo>
                  <a:pt x="613244" y="1104519"/>
                </a:lnTo>
                <a:lnTo>
                  <a:pt x="564527" y="1088148"/>
                </a:lnTo>
                <a:lnTo>
                  <a:pt x="515467" y="1072527"/>
                </a:lnTo>
                <a:lnTo>
                  <a:pt x="466128" y="1057668"/>
                </a:lnTo>
                <a:lnTo>
                  <a:pt x="416610" y="1043508"/>
                </a:lnTo>
                <a:lnTo>
                  <a:pt x="366991" y="1030058"/>
                </a:lnTo>
                <a:lnTo>
                  <a:pt x="317360" y="1017282"/>
                </a:lnTo>
                <a:lnTo>
                  <a:pt x="267804" y="1005154"/>
                </a:lnTo>
                <a:lnTo>
                  <a:pt x="218401" y="993648"/>
                </a:lnTo>
                <a:lnTo>
                  <a:pt x="217398" y="993381"/>
                </a:lnTo>
                <a:lnTo>
                  <a:pt x="216382" y="993254"/>
                </a:lnTo>
                <a:lnTo>
                  <a:pt x="215493" y="993254"/>
                </a:lnTo>
                <a:lnTo>
                  <a:pt x="208546" y="996137"/>
                </a:lnTo>
                <a:lnTo>
                  <a:pt x="205587" y="1002753"/>
                </a:lnTo>
                <a:lnTo>
                  <a:pt x="207098" y="1010119"/>
                </a:lnTo>
                <a:lnTo>
                  <a:pt x="213588" y="1015238"/>
                </a:lnTo>
                <a:lnTo>
                  <a:pt x="261810" y="1031024"/>
                </a:lnTo>
                <a:lnTo>
                  <a:pt x="310083" y="1046924"/>
                </a:lnTo>
                <a:lnTo>
                  <a:pt x="406742" y="1078826"/>
                </a:lnTo>
                <a:lnTo>
                  <a:pt x="455129" y="1094740"/>
                </a:lnTo>
                <a:lnTo>
                  <a:pt x="503542" y="1110551"/>
                </a:lnTo>
                <a:lnTo>
                  <a:pt x="552005" y="1126197"/>
                </a:lnTo>
                <a:lnTo>
                  <a:pt x="600506" y="1141653"/>
                </a:lnTo>
                <a:lnTo>
                  <a:pt x="649033" y="1156855"/>
                </a:lnTo>
                <a:lnTo>
                  <a:pt x="697611" y="1171752"/>
                </a:lnTo>
                <a:lnTo>
                  <a:pt x="746226" y="1186294"/>
                </a:lnTo>
                <a:lnTo>
                  <a:pt x="747496" y="1186700"/>
                </a:lnTo>
                <a:lnTo>
                  <a:pt x="748766" y="1186827"/>
                </a:lnTo>
                <a:lnTo>
                  <a:pt x="750036" y="1186827"/>
                </a:lnTo>
                <a:lnTo>
                  <a:pt x="758774" y="1183233"/>
                </a:lnTo>
                <a:lnTo>
                  <a:pt x="763689" y="1174877"/>
                </a:lnTo>
                <a:close/>
              </a:path>
              <a:path w="1989455" h="1440815">
                <a:moveTo>
                  <a:pt x="884174" y="1034796"/>
                </a:moveTo>
                <a:lnTo>
                  <a:pt x="831494" y="995146"/>
                </a:lnTo>
                <a:lnTo>
                  <a:pt x="785787" y="974001"/>
                </a:lnTo>
                <a:lnTo>
                  <a:pt x="739482" y="953770"/>
                </a:lnTo>
                <a:lnTo>
                  <a:pt x="692619" y="934529"/>
                </a:lnTo>
                <a:lnTo>
                  <a:pt x="645274" y="916355"/>
                </a:lnTo>
                <a:lnTo>
                  <a:pt x="597484" y="899312"/>
                </a:lnTo>
                <a:lnTo>
                  <a:pt x="549313" y="883462"/>
                </a:lnTo>
                <a:lnTo>
                  <a:pt x="500837" y="868895"/>
                </a:lnTo>
                <a:lnTo>
                  <a:pt x="452094" y="855675"/>
                </a:lnTo>
                <a:lnTo>
                  <a:pt x="403136" y="843876"/>
                </a:lnTo>
                <a:lnTo>
                  <a:pt x="354050" y="833551"/>
                </a:lnTo>
                <a:lnTo>
                  <a:pt x="353161" y="833424"/>
                </a:lnTo>
                <a:lnTo>
                  <a:pt x="352399" y="833285"/>
                </a:lnTo>
                <a:lnTo>
                  <a:pt x="351637" y="833285"/>
                </a:lnTo>
                <a:lnTo>
                  <a:pt x="344792" y="836028"/>
                </a:lnTo>
                <a:lnTo>
                  <a:pt x="341795" y="842314"/>
                </a:lnTo>
                <a:lnTo>
                  <a:pt x="343166" y="849299"/>
                </a:lnTo>
                <a:lnTo>
                  <a:pt x="349478" y="854075"/>
                </a:lnTo>
                <a:lnTo>
                  <a:pt x="397433" y="868756"/>
                </a:lnTo>
                <a:lnTo>
                  <a:pt x="445058" y="883780"/>
                </a:lnTo>
                <a:lnTo>
                  <a:pt x="492366" y="899236"/>
                </a:lnTo>
                <a:lnTo>
                  <a:pt x="539381" y="915162"/>
                </a:lnTo>
                <a:lnTo>
                  <a:pt x="586117" y="931633"/>
                </a:lnTo>
                <a:lnTo>
                  <a:pt x="632612" y="948690"/>
                </a:lnTo>
                <a:lnTo>
                  <a:pt x="678878" y="966406"/>
                </a:lnTo>
                <a:lnTo>
                  <a:pt x="724941" y="984821"/>
                </a:lnTo>
                <a:lnTo>
                  <a:pt x="770826" y="1004023"/>
                </a:lnTo>
                <a:lnTo>
                  <a:pt x="816571" y="1024039"/>
                </a:lnTo>
                <a:lnTo>
                  <a:pt x="864590" y="1046060"/>
                </a:lnTo>
                <a:lnTo>
                  <a:pt x="867003" y="1046530"/>
                </a:lnTo>
                <a:lnTo>
                  <a:pt x="869162" y="1046530"/>
                </a:lnTo>
                <a:lnTo>
                  <a:pt x="878624" y="1043051"/>
                </a:lnTo>
                <a:lnTo>
                  <a:pt x="884174" y="1034796"/>
                </a:lnTo>
                <a:close/>
              </a:path>
              <a:path w="1989455" h="1440815">
                <a:moveTo>
                  <a:pt x="1070965" y="1334135"/>
                </a:moveTo>
                <a:lnTo>
                  <a:pt x="1068717" y="1322425"/>
                </a:lnTo>
                <a:lnTo>
                  <a:pt x="1057871" y="1315148"/>
                </a:lnTo>
                <a:lnTo>
                  <a:pt x="1007186" y="1304163"/>
                </a:lnTo>
                <a:lnTo>
                  <a:pt x="956691" y="1292618"/>
                </a:lnTo>
                <a:lnTo>
                  <a:pt x="906386" y="1280579"/>
                </a:lnTo>
                <a:lnTo>
                  <a:pt x="856234" y="1268095"/>
                </a:lnTo>
                <a:lnTo>
                  <a:pt x="806208" y="1255204"/>
                </a:lnTo>
                <a:lnTo>
                  <a:pt x="756323" y="1241996"/>
                </a:lnTo>
                <a:lnTo>
                  <a:pt x="706526" y="1228483"/>
                </a:lnTo>
                <a:lnTo>
                  <a:pt x="656805" y="1214755"/>
                </a:lnTo>
                <a:lnTo>
                  <a:pt x="607136" y="1200848"/>
                </a:lnTo>
                <a:lnTo>
                  <a:pt x="557517" y="1186802"/>
                </a:lnTo>
                <a:lnTo>
                  <a:pt x="458292" y="1158570"/>
                </a:lnTo>
                <a:lnTo>
                  <a:pt x="408647" y="1144485"/>
                </a:lnTo>
                <a:lnTo>
                  <a:pt x="358965" y="1130490"/>
                </a:lnTo>
                <a:lnTo>
                  <a:pt x="309206" y="1116622"/>
                </a:lnTo>
                <a:lnTo>
                  <a:pt x="259372" y="1102969"/>
                </a:lnTo>
                <a:lnTo>
                  <a:pt x="209423" y="1089558"/>
                </a:lnTo>
                <a:lnTo>
                  <a:pt x="158597" y="1076236"/>
                </a:lnTo>
                <a:lnTo>
                  <a:pt x="157835" y="1076109"/>
                </a:lnTo>
                <a:lnTo>
                  <a:pt x="156946" y="1076121"/>
                </a:lnTo>
                <a:lnTo>
                  <a:pt x="150977" y="1078484"/>
                </a:lnTo>
                <a:lnTo>
                  <a:pt x="147637" y="1084008"/>
                </a:lnTo>
                <a:lnTo>
                  <a:pt x="147866" y="1090295"/>
                </a:lnTo>
                <a:lnTo>
                  <a:pt x="200139" y="1114590"/>
                </a:lnTo>
                <a:lnTo>
                  <a:pt x="248183" y="1133322"/>
                </a:lnTo>
                <a:lnTo>
                  <a:pt x="296684" y="1151216"/>
                </a:lnTo>
                <a:lnTo>
                  <a:pt x="345630" y="1168298"/>
                </a:lnTo>
                <a:lnTo>
                  <a:pt x="394944" y="1184643"/>
                </a:lnTo>
                <a:lnTo>
                  <a:pt x="444614" y="1200289"/>
                </a:lnTo>
                <a:lnTo>
                  <a:pt x="494563" y="1215263"/>
                </a:lnTo>
                <a:lnTo>
                  <a:pt x="544753" y="1229626"/>
                </a:lnTo>
                <a:lnTo>
                  <a:pt x="595160" y="1243418"/>
                </a:lnTo>
                <a:lnTo>
                  <a:pt x="645706" y="1256690"/>
                </a:lnTo>
                <a:lnTo>
                  <a:pt x="696366" y="1269479"/>
                </a:lnTo>
                <a:lnTo>
                  <a:pt x="747090" y="1281836"/>
                </a:lnTo>
                <a:lnTo>
                  <a:pt x="797839" y="1293799"/>
                </a:lnTo>
                <a:lnTo>
                  <a:pt x="848563" y="1305420"/>
                </a:lnTo>
                <a:lnTo>
                  <a:pt x="899210" y="1316748"/>
                </a:lnTo>
                <a:lnTo>
                  <a:pt x="949731" y="1327823"/>
                </a:lnTo>
                <a:lnTo>
                  <a:pt x="1000099" y="1338681"/>
                </a:lnTo>
                <a:lnTo>
                  <a:pt x="1051788" y="1349705"/>
                </a:lnTo>
                <a:lnTo>
                  <a:pt x="1053058" y="1349832"/>
                </a:lnTo>
                <a:lnTo>
                  <a:pt x="1054328" y="1349832"/>
                </a:lnTo>
                <a:lnTo>
                  <a:pt x="1065771" y="1345031"/>
                </a:lnTo>
                <a:lnTo>
                  <a:pt x="1070965" y="1334135"/>
                </a:lnTo>
                <a:close/>
              </a:path>
              <a:path w="1989455" h="1440815">
                <a:moveTo>
                  <a:pt x="1073772" y="1169390"/>
                </a:moveTo>
                <a:lnTo>
                  <a:pt x="1020610" y="1134148"/>
                </a:lnTo>
                <a:lnTo>
                  <a:pt x="974737" y="1116622"/>
                </a:lnTo>
                <a:lnTo>
                  <a:pt x="928522" y="1099616"/>
                </a:lnTo>
                <a:lnTo>
                  <a:pt x="882015" y="1083157"/>
                </a:lnTo>
                <a:lnTo>
                  <a:pt x="835240" y="1067219"/>
                </a:lnTo>
                <a:lnTo>
                  <a:pt x="788200" y="1051814"/>
                </a:lnTo>
                <a:lnTo>
                  <a:pt x="740943" y="1036942"/>
                </a:lnTo>
                <a:lnTo>
                  <a:pt x="693483" y="1022578"/>
                </a:lnTo>
                <a:lnTo>
                  <a:pt x="645845" y="1008735"/>
                </a:lnTo>
                <a:lnTo>
                  <a:pt x="598055" y="995413"/>
                </a:lnTo>
                <a:lnTo>
                  <a:pt x="550151" y="982599"/>
                </a:lnTo>
                <a:lnTo>
                  <a:pt x="502145" y="970305"/>
                </a:lnTo>
                <a:lnTo>
                  <a:pt x="454063" y="958519"/>
                </a:lnTo>
                <a:lnTo>
                  <a:pt x="405930" y="947229"/>
                </a:lnTo>
                <a:lnTo>
                  <a:pt x="357784" y="936447"/>
                </a:lnTo>
                <a:lnTo>
                  <a:pt x="309638" y="926172"/>
                </a:lnTo>
                <a:lnTo>
                  <a:pt x="261518" y="916381"/>
                </a:lnTo>
                <a:lnTo>
                  <a:pt x="213461" y="907084"/>
                </a:lnTo>
                <a:lnTo>
                  <a:pt x="212699" y="906881"/>
                </a:lnTo>
                <a:lnTo>
                  <a:pt x="211937" y="906818"/>
                </a:lnTo>
                <a:lnTo>
                  <a:pt x="211175" y="906818"/>
                </a:lnTo>
                <a:lnTo>
                  <a:pt x="203974" y="909713"/>
                </a:lnTo>
                <a:lnTo>
                  <a:pt x="200736" y="916330"/>
                </a:lnTo>
                <a:lnTo>
                  <a:pt x="202145" y="923569"/>
                </a:lnTo>
                <a:lnTo>
                  <a:pt x="208876" y="928319"/>
                </a:lnTo>
                <a:lnTo>
                  <a:pt x="259321" y="941641"/>
                </a:lnTo>
                <a:lnTo>
                  <a:pt x="309626" y="955192"/>
                </a:lnTo>
                <a:lnTo>
                  <a:pt x="359803" y="968984"/>
                </a:lnTo>
                <a:lnTo>
                  <a:pt x="409867" y="983005"/>
                </a:lnTo>
                <a:lnTo>
                  <a:pt x="459828" y="997229"/>
                </a:lnTo>
                <a:lnTo>
                  <a:pt x="509701" y="1011669"/>
                </a:lnTo>
                <a:lnTo>
                  <a:pt x="559485" y="1026299"/>
                </a:lnTo>
                <a:lnTo>
                  <a:pt x="609206" y="1041120"/>
                </a:lnTo>
                <a:lnTo>
                  <a:pt x="658876" y="1056106"/>
                </a:lnTo>
                <a:lnTo>
                  <a:pt x="708494" y="1071270"/>
                </a:lnTo>
                <a:lnTo>
                  <a:pt x="758088" y="1086586"/>
                </a:lnTo>
                <a:lnTo>
                  <a:pt x="807656" y="1102042"/>
                </a:lnTo>
                <a:lnTo>
                  <a:pt x="857211" y="1117638"/>
                </a:lnTo>
                <a:lnTo>
                  <a:pt x="906767" y="1133360"/>
                </a:lnTo>
                <a:lnTo>
                  <a:pt x="956348" y="1149210"/>
                </a:lnTo>
                <a:lnTo>
                  <a:pt x="1005954" y="1165161"/>
                </a:lnTo>
                <a:lnTo>
                  <a:pt x="1055598" y="1181214"/>
                </a:lnTo>
                <a:lnTo>
                  <a:pt x="1056995" y="1181735"/>
                </a:lnTo>
                <a:lnTo>
                  <a:pt x="1058392" y="1181938"/>
                </a:lnTo>
                <a:lnTo>
                  <a:pt x="1059789" y="1181938"/>
                </a:lnTo>
                <a:lnTo>
                  <a:pt x="1068755" y="1178166"/>
                </a:lnTo>
                <a:lnTo>
                  <a:pt x="1073772" y="1169390"/>
                </a:lnTo>
                <a:close/>
              </a:path>
              <a:path w="1989455" h="1440815">
                <a:moveTo>
                  <a:pt x="1574876" y="214490"/>
                </a:moveTo>
                <a:lnTo>
                  <a:pt x="1572348" y="204965"/>
                </a:lnTo>
                <a:lnTo>
                  <a:pt x="1565541" y="197472"/>
                </a:lnTo>
                <a:lnTo>
                  <a:pt x="1556092" y="193001"/>
                </a:lnTo>
                <a:lnTo>
                  <a:pt x="1559179" y="185204"/>
                </a:lnTo>
                <a:lnTo>
                  <a:pt x="1559458" y="176987"/>
                </a:lnTo>
                <a:lnTo>
                  <a:pt x="1556423" y="169646"/>
                </a:lnTo>
                <a:lnTo>
                  <a:pt x="1549488" y="164477"/>
                </a:lnTo>
                <a:lnTo>
                  <a:pt x="1532978" y="157937"/>
                </a:lnTo>
                <a:lnTo>
                  <a:pt x="1532978" y="200152"/>
                </a:lnTo>
                <a:lnTo>
                  <a:pt x="1507159" y="230174"/>
                </a:lnTo>
                <a:lnTo>
                  <a:pt x="1456944" y="291528"/>
                </a:lnTo>
                <a:lnTo>
                  <a:pt x="1431251" y="321716"/>
                </a:lnTo>
                <a:lnTo>
                  <a:pt x="1410627" y="344373"/>
                </a:lnTo>
                <a:lnTo>
                  <a:pt x="1389621" y="367055"/>
                </a:lnTo>
                <a:lnTo>
                  <a:pt x="1369021" y="390144"/>
                </a:lnTo>
                <a:lnTo>
                  <a:pt x="1349590" y="414045"/>
                </a:lnTo>
                <a:lnTo>
                  <a:pt x="1346542" y="411060"/>
                </a:lnTo>
                <a:lnTo>
                  <a:pt x="1342605" y="409079"/>
                </a:lnTo>
                <a:lnTo>
                  <a:pt x="1242174" y="387121"/>
                </a:lnTo>
                <a:lnTo>
                  <a:pt x="1098562" y="353047"/>
                </a:lnTo>
                <a:lnTo>
                  <a:pt x="718299" y="253593"/>
                </a:lnTo>
                <a:lnTo>
                  <a:pt x="717816" y="253593"/>
                </a:lnTo>
                <a:lnTo>
                  <a:pt x="748842" y="214490"/>
                </a:lnTo>
                <a:lnTo>
                  <a:pt x="779627" y="174891"/>
                </a:lnTo>
                <a:lnTo>
                  <a:pt x="809967" y="134747"/>
                </a:lnTo>
                <a:lnTo>
                  <a:pt x="839597" y="94081"/>
                </a:lnTo>
                <a:lnTo>
                  <a:pt x="868222" y="52946"/>
                </a:lnTo>
                <a:lnTo>
                  <a:pt x="895565" y="11391"/>
                </a:lnTo>
                <a:lnTo>
                  <a:pt x="897216" y="7289"/>
                </a:lnTo>
                <a:lnTo>
                  <a:pt x="947013" y="19735"/>
                </a:lnTo>
                <a:lnTo>
                  <a:pt x="1045984" y="45923"/>
                </a:lnTo>
                <a:lnTo>
                  <a:pt x="1144231" y="73761"/>
                </a:lnTo>
                <a:lnTo>
                  <a:pt x="1241907" y="103162"/>
                </a:lnTo>
                <a:lnTo>
                  <a:pt x="1339164" y="134086"/>
                </a:lnTo>
                <a:lnTo>
                  <a:pt x="1436141" y="166433"/>
                </a:lnTo>
                <a:lnTo>
                  <a:pt x="1532978" y="200152"/>
                </a:lnTo>
                <a:lnTo>
                  <a:pt x="1532978" y="157937"/>
                </a:lnTo>
                <a:lnTo>
                  <a:pt x="1452295" y="126974"/>
                </a:lnTo>
                <a:lnTo>
                  <a:pt x="1403197" y="109524"/>
                </a:lnTo>
                <a:lnTo>
                  <a:pt x="1353794" y="92938"/>
                </a:lnTo>
                <a:lnTo>
                  <a:pt x="1304099" y="77203"/>
                </a:lnTo>
                <a:lnTo>
                  <a:pt x="1254150" y="62318"/>
                </a:lnTo>
                <a:lnTo>
                  <a:pt x="1203947" y="48272"/>
                </a:lnTo>
                <a:lnTo>
                  <a:pt x="1153515" y="35052"/>
                </a:lnTo>
                <a:lnTo>
                  <a:pt x="1102880" y="22669"/>
                </a:lnTo>
                <a:lnTo>
                  <a:pt x="1052068" y="11087"/>
                </a:lnTo>
                <a:lnTo>
                  <a:pt x="1034034" y="7289"/>
                </a:lnTo>
                <a:lnTo>
                  <a:pt x="1001102" y="330"/>
                </a:lnTo>
                <a:lnTo>
                  <a:pt x="999363" y="0"/>
                </a:lnTo>
                <a:lnTo>
                  <a:pt x="865390" y="0"/>
                </a:lnTo>
                <a:lnTo>
                  <a:pt x="835761" y="30353"/>
                </a:lnTo>
                <a:lnTo>
                  <a:pt x="801801" y="68326"/>
                </a:lnTo>
                <a:lnTo>
                  <a:pt x="769099" y="107823"/>
                </a:lnTo>
                <a:lnTo>
                  <a:pt x="737717" y="148386"/>
                </a:lnTo>
                <a:lnTo>
                  <a:pt x="707720" y="189611"/>
                </a:lnTo>
                <a:lnTo>
                  <a:pt x="679157" y="231051"/>
                </a:lnTo>
                <a:lnTo>
                  <a:pt x="675957" y="239064"/>
                </a:lnTo>
                <a:lnTo>
                  <a:pt x="676617" y="246761"/>
                </a:lnTo>
                <a:lnTo>
                  <a:pt x="680339" y="253593"/>
                </a:lnTo>
                <a:lnTo>
                  <a:pt x="686269" y="259041"/>
                </a:lnTo>
                <a:lnTo>
                  <a:pt x="684453" y="266877"/>
                </a:lnTo>
                <a:lnTo>
                  <a:pt x="745426" y="303606"/>
                </a:lnTo>
                <a:lnTo>
                  <a:pt x="793102" y="319303"/>
                </a:lnTo>
                <a:lnTo>
                  <a:pt x="840981" y="334365"/>
                </a:lnTo>
                <a:lnTo>
                  <a:pt x="889025" y="348805"/>
                </a:lnTo>
                <a:lnTo>
                  <a:pt x="937247" y="362686"/>
                </a:lnTo>
                <a:lnTo>
                  <a:pt x="985837" y="376059"/>
                </a:lnTo>
                <a:lnTo>
                  <a:pt x="1034148" y="388823"/>
                </a:lnTo>
                <a:lnTo>
                  <a:pt x="1131557" y="413067"/>
                </a:lnTo>
                <a:lnTo>
                  <a:pt x="1229372" y="435686"/>
                </a:lnTo>
                <a:lnTo>
                  <a:pt x="1327492" y="456933"/>
                </a:lnTo>
                <a:lnTo>
                  <a:pt x="1330667" y="457327"/>
                </a:lnTo>
                <a:lnTo>
                  <a:pt x="1335366" y="457327"/>
                </a:lnTo>
                <a:lnTo>
                  <a:pt x="1338668" y="456730"/>
                </a:lnTo>
                <a:lnTo>
                  <a:pt x="1341589" y="455409"/>
                </a:lnTo>
                <a:lnTo>
                  <a:pt x="1344383" y="456933"/>
                </a:lnTo>
                <a:lnTo>
                  <a:pt x="1347558" y="457847"/>
                </a:lnTo>
                <a:lnTo>
                  <a:pt x="1353527" y="457847"/>
                </a:lnTo>
                <a:lnTo>
                  <a:pt x="1355966" y="457187"/>
                </a:lnTo>
                <a:lnTo>
                  <a:pt x="1356093" y="457187"/>
                </a:lnTo>
                <a:lnTo>
                  <a:pt x="1390167" y="432727"/>
                </a:lnTo>
                <a:lnTo>
                  <a:pt x="1419237" y="405904"/>
                </a:lnTo>
                <a:lnTo>
                  <a:pt x="1446479" y="376999"/>
                </a:lnTo>
                <a:lnTo>
                  <a:pt x="1498561" y="318414"/>
                </a:lnTo>
                <a:lnTo>
                  <a:pt x="1524215" y="288213"/>
                </a:lnTo>
                <a:lnTo>
                  <a:pt x="1548739" y="257111"/>
                </a:lnTo>
                <a:lnTo>
                  <a:pt x="1571459" y="224891"/>
                </a:lnTo>
                <a:lnTo>
                  <a:pt x="1574876" y="214490"/>
                </a:lnTo>
                <a:close/>
              </a:path>
              <a:path w="1989455" h="1440815">
                <a:moveTo>
                  <a:pt x="1989201" y="322719"/>
                </a:moveTo>
                <a:lnTo>
                  <a:pt x="1983320" y="271919"/>
                </a:lnTo>
                <a:lnTo>
                  <a:pt x="1968220" y="233819"/>
                </a:lnTo>
                <a:lnTo>
                  <a:pt x="1944636" y="195719"/>
                </a:lnTo>
                <a:lnTo>
                  <a:pt x="1913928" y="157619"/>
                </a:lnTo>
                <a:lnTo>
                  <a:pt x="1877402" y="132219"/>
                </a:lnTo>
                <a:lnTo>
                  <a:pt x="1836381" y="106819"/>
                </a:lnTo>
                <a:lnTo>
                  <a:pt x="1843570" y="94119"/>
                </a:lnTo>
                <a:lnTo>
                  <a:pt x="1850745" y="81419"/>
                </a:lnTo>
                <a:lnTo>
                  <a:pt x="1866519" y="56019"/>
                </a:lnTo>
                <a:lnTo>
                  <a:pt x="1884146" y="30619"/>
                </a:lnTo>
                <a:lnTo>
                  <a:pt x="1898497" y="5219"/>
                </a:lnTo>
                <a:lnTo>
                  <a:pt x="1845627" y="5219"/>
                </a:lnTo>
                <a:lnTo>
                  <a:pt x="1820138" y="43319"/>
                </a:lnTo>
                <a:lnTo>
                  <a:pt x="1799043" y="94119"/>
                </a:lnTo>
                <a:lnTo>
                  <a:pt x="1747850" y="68719"/>
                </a:lnTo>
                <a:lnTo>
                  <a:pt x="1695831" y="56019"/>
                </a:lnTo>
                <a:lnTo>
                  <a:pt x="1644815" y="30619"/>
                </a:lnTo>
                <a:lnTo>
                  <a:pt x="1596605" y="17919"/>
                </a:lnTo>
                <a:lnTo>
                  <a:pt x="1604556" y="5219"/>
                </a:lnTo>
                <a:lnTo>
                  <a:pt x="1414843" y="5219"/>
                </a:lnTo>
                <a:lnTo>
                  <a:pt x="1460919" y="17919"/>
                </a:lnTo>
                <a:lnTo>
                  <a:pt x="1506867" y="43319"/>
                </a:lnTo>
                <a:lnTo>
                  <a:pt x="1598371" y="68719"/>
                </a:lnTo>
                <a:lnTo>
                  <a:pt x="1643913" y="94119"/>
                </a:lnTo>
                <a:lnTo>
                  <a:pt x="1689315" y="106819"/>
                </a:lnTo>
                <a:lnTo>
                  <a:pt x="1735620" y="132219"/>
                </a:lnTo>
                <a:lnTo>
                  <a:pt x="1782191" y="144919"/>
                </a:lnTo>
                <a:lnTo>
                  <a:pt x="1826615" y="170319"/>
                </a:lnTo>
                <a:lnTo>
                  <a:pt x="1866455" y="195719"/>
                </a:lnTo>
                <a:lnTo>
                  <a:pt x="1899259" y="221119"/>
                </a:lnTo>
                <a:lnTo>
                  <a:pt x="1922602" y="271919"/>
                </a:lnTo>
                <a:lnTo>
                  <a:pt x="1934044" y="322719"/>
                </a:lnTo>
                <a:lnTo>
                  <a:pt x="1932152" y="360819"/>
                </a:lnTo>
                <a:lnTo>
                  <a:pt x="1919947" y="411619"/>
                </a:lnTo>
                <a:lnTo>
                  <a:pt x="1899767" y="462419"/>
                </a:lnTo>
                <a:lnTo>
                  <a:pt x="1873923" y="500519"/>
                </a:lnTo>
                <a:lnTo>
                  <a:pt x="1844763" y="538619"/>
                </a:lnTo>
                <a:lnTo>
                  <a:pt x="1814576" y="576719"/>
                </a:lnTo>
                <a:lnTo>
                  <a:pt x="1727682" y="691019"/>
                </a:lnTo>
                <a:lnTo>
                  <a:pt x="1610321" y="843419"/>
                </a:lnTo>
                <a:lnTo>
                  <a:pt x="1578622" y="894219"/>
                </a:lnTo>
                <a:lnTo>
                  <a:pt x="1546745" y="932319"/>
                </a:lnTo>
                <a:lnTo>
                  <a:pt x="1450276" y="1046619"/>
                </a:lnTo>
                <a:lnTo>
                  <a:pt x="1417878" y="1097419"/>
                </a:lnTo>
                <a:lnTo>
                  <a:pt x="1287360" y="1249819"/>
                </a:lnTo>
                <a:lnTo>
                  <a:pt x="1286090" y="1237119"/>
                </a:lnTo>
                <a:lnTo>
                  <a:pt x="1283601" y="1224419"/>
                </a:lnTo>
                <a:lnTo>
                  <a:pt x="1279956" y="1211719"/>
                </a:lnTo>
                <a:lnTo>
                  <a:pt x="1275168" y="1199019"/>
                </a:lnTo>
                <a:lnTo>
                  <a:pt x="1257261" y="1148219"/>
                </a:lnTo>
                <a:lnTo>
                  <a:pt x="1241628" y="1127302"/>
                </a:lnTo>
                <a:lnTo>
                  <a:pt x="1241628" y="1275219"/>
                </a:lnTo>
                <a:lnTo>
                  <a:pt x="1232344" y="1313319"/>
                </a:lnTo>
                <a:lnTo>
                  <a:pt x="1211541" y="1338719"/>
                </a:lnTo>
                <a:lnTo>
                  <a:pt x="1180769" y="1364119"/>
                </a:lnTo>
                <a:lnTo>
                  <a:pt x="1141539" y="1376819"/>
                </a:lnTo>
                <a:lnTo>
                  <a:pt x="1095400" y="1389519"/>
                </a:lnTo>
                <a:lnTo>
                  <a:pt x="987640" y="1389519"/>
                </a:lnTo>
                <a:lnTo>
                  <a:pt x="929055" y="1376819"/>
                </a:lnTo>
                <a:lnTo>
                  <a:pt x="869772" y="1376819"/>
                </a:lnTo>
                <a:lnTo>
                  <a:pt x="755599" y="1351419"/>
                </a:lnTo>
                <a:lnTo>
                  <a:pt x="703948" y="1338719"/>
                </a:lnTo>
                <a:lnTo>
                  <a:pt x="658101" y="1326019"/>
                </a:lnTo>
                <a:lnTo>
                  <a:pt x="590257" y="1300619"/>
                </a:lnTo>
                <a:lnTo>
                  <a:pt x="394335" y="1249819"/>
                </a:lnTo>
                <a:lnTo>
                  <a:pt x="345909" y="1224419"/>
                </a:lnTo>
                <a:lnTo>
                  <a:pt x="249351" y="1199019"/>
                </a:lnTo>
                <a:lnTo>
                  <a:pt x="201117" y="1173619"/>
                </a:lnTo>
                <a:lnTo>
                  <a:pt x="104482" y="1148219"/>
                </a:lnTo>
                <a:lnTo>
                  <a:pt x="55968" y="1122819"/>
                </a:lnTo>
                <a:lnTo>
                  <a:pt x="92595" y="1097419"/>
                </a:lnTo>
                <a:lnTo>
                  <a:pt x="122555" y="1046619"/>
                </a:lnTo>
                <a:lnTo>
                  <a:pt x="145681" y="1008519"/>
                </a:lnTo>
                <a:lnTo>
                  <a:pt x="161823" y="957719"/>
                </a:lnTo>
                <a:lnTo>
                  <a:pt x="170827" y="906919"/>
                </a:lnTo>
                <a:lnTo>
                  <a:pt x="172529" y="856119"/>
                </a:lnTo>
                <a:lnTo>
                  <a:pt x="166763" y="805319"/>
                </a:lnTo>
                <a:lnTo>
                  <a:pt x="153377" y="754519"/>
                </a:lnTo>
                <a:lnTo>
                  <a:pt x="714527" y="906919"/>
                </a:lnTo>
                <a:lnTo>
                  <a:pt x="759180" y="932319"/>
                </a:lnTo>
                <a:lnTo>
                  <a:pt x="847674" y="957719"/>
                </a:lnTo>
                <a:lnTo>
                  <a:pt x="891501" y="983119"/>
                </a:lnTo>
                <a:lnTo>
                  <a:pt x="935037" y="995819"/>
                </a:lnTo>
                <a:lnTo>
                  <a:pt x="978242" y="1021219"/>
                </a:lnTo>
                <a:lnTo>
                  <a:pt x="1018794" y="1033919"/>
                </a:lnTo>
                <a:lnTo>
                  <a:pt x="1063371" y="1059319"/>
                </a:lnTo>
                <a:lnTo>
                  <a:pt x="1108748" y="1084719"/>
                </a:lnTo>
                <a:lnTo>
                  <a:pt x="1151724" y="1110119"/>
                </a:lnTo>
                <a:lnTo>
                  <a:pt x="1189062" y="1135519"/>
                </a:lnTo>
                <a:lnTo>
                  <a:pt x="1217523" y="1173619"/>
                </a:lnTo>
                <a:lnTo>
                  <a:pt x="1233893" y="1211719"/>
                </a:lnTo>
                <a:lnTo>
                  <a:pt x="1234528" y="1224419"/>
                </a:lnTo>
                <a:lnTo>
                  <a:pt x="1237830" y="1224419"/>
                </a:lnTo>
                <a:lnTo>
                  <a:pt x="1241628" y="1275219"/>
                </a:lnTo>
                <a:lnTo>
                  <a:pt x="1241628" y="1127302"/>
                </a:lnTo>
                <a:lnTo>
                  <a:pt x="1192161" y="1084719"/>
                </a:lnTo>
                <a:lnTo>
                  <a:pt x="1149819" y="1059319"/>
                </a:lnTo>
                <a:lnTo>
                  <a:pt x="1106043" y="1033919"/>
                </a:lnTo>
                <a:lnTo>
                  <a:pt x="1016228" y="983119"/>
                </a:lnTo>
                <a:lnTo>
                  <a:pt x="970432" y="970419"/>
                </a:lnTo>
                <a:lnTo>
                  <a:pt x="924217" y="945019"/>
                </a:lnTo>
                <a:lnTo>
                  <a:pt x="877684" y="932319"/>
                </a:lnTo>
                <a:lnTo>
                  <a:pt x="830973" y="906919"/>
                </a:lnTo>
                <a:lnTo>
                  <a:pt x="784186" y="894219"/>
                </a:lnTo>
                <a:lnTo>
                  <a:pt x="736244" y="868819"/>
                </a:lnTo>
                <a:lnTo>
                  <a:pt x="639152" y="843419"/>
                </a:lnTo>
                <a:lnTo>
                  <a:pt x="590067" y="818019"/>
                </a:lnTo>
                <a:lnTo>
                  <a:pt x="289572" y="741819"/>
                </a:lnTo>
                <a:lnTo>
                  <a:pt x="238734" y="741819"/>
                </a:lnTo>
                <a:lnTo>
                  <a:pt x="187731" y="729119"/>
                </a:lnTo>
                <a:lnTo>
                  <a:pt x="136613" y="729119"/>
                </a:lnTo>
                <a:lnTo>
                  <a:pt x="133946" y="716419"/>
                </a:lnTo>
                <a:lnTo>
                  <a:pt x="126834" y="716419"/>
                </a:lnTo>
                <a:lnTo>
                  <a:pt x="192189" y="640219"/>
                </a:lnTo>
                <a:lnTo>
                  <a:pt x="288721" y="525919"/>
                </a:lnTo>
                <a:lnTo>
                  <a:pt x="320586" y="475119"/>
                </a:lnTo>
                <a:lnTo>
                  <a:pt x="447014" y="322719"/>
                </a:lnTo>
                <a:lnTo>
                  <a:pt x="478472" y="271919"/>
                </a:lnTo>
                <a:lnTo>
                  <a:pt x="604291" y="119519"/>
                </a:lnTo>
                <a:lnTo>
                  <a:pt x="635850" y="68719"/>
                </a:lnTo>
                <a:lnTo>
                  <a:pt x="688606" y="5219"/>
                </a:lnTo>
                <a:lnTo>
                  <a:pt x="622515" y="5219"/>
                </a:lnTo>
                <a:lnTo>
                  <a:pt x="598614" y="30619"/>
                </a:lnTo>
                <a:lnTo>
                  <a:pt x="566293" y="68719"/>
                </a:lnTo>
                <a:lnTo>
                  <a:pt x="534047" y="119519"/>
                </a:lnTo>
                <a:lnTo>
                  <a:pt x="501904" y="157619"/>
                </a:lnTo>
                <a:lnTo>
                  <a:pt x="406285" y="271919"/>
                </a:lnTo>
                <a:lnTo>
                  <a:pt x="343496" y="348119"/>
                </a:lnTo>
                <a:lnTo>
                  <a:pt x="312470" y="398919"/>
                </a:lnTo>
                <a:lnTo>
                  <a:pt x="281724" y="437019"/>
                </a:lnTo>
                <a:lnTo>
                  <a:pt x="251282" y="475119"/>
                </a:lnTo>
                <a:lnTo>
                  <a:pt x="221170" y="513219"/>
                </a:lnTo>
                <a:lnTo>
                  <a:pt x="191401" y="551319"/>
                </a:lnTo>
                <a:lnTo>
                  <a:pt x="162026" y="602119"/>
                </a:lnTo>
                <a:lnTo>
                  <a:pt x="133045" y="640219"/>
                </a:lnTo>
                <a:lnTo>
                  <a:pt x="104508" y="678319"/>
                </a:lnTo>
                <a:lnTo>
                  <a:pt x="76415" y="729119"/>
                </a:lnTo>
                <a:lnTo>
                  <a:pt x="73799" y="729119"/>
                </a:lnTo>
                <a:lnTo>
                  <a:pt x="77139" y="741819"/>
                </a:lnTo>
                <a:lnTo>
                  <a:pt x="84404" y="741819"/>
                </a:lnTo>
                <a:lnTo>
                  <a:pt x="93560" y="754519"/>
                </a:lnTo>
                <a:lnTo>
                  <a:pt x="97497" y="754519"/>
                </a:lnTo>
                <a:lnTo>
                  <a:pt x="114693" y="792619"/>
                </a:lnTo>
                <a:lnTo>
                  <a:pt x="123342" y="843419"/>
                </a:lnTo>
                <a:lnTo>
                  <a:pt x="123444" y="856119"/>
                </a:lnTo>
                <a:lnTo>
                  <a:pt x="123558" y="868819"/>
                </a:lnTo>
                <a:lnTo>
                  <a:pt x="123659" y="881519"/>
                </a:lnTo>
                <a:lnTo>
                  <a:pt x="123761" y="894219"/>
                </a:lnTo>
                <a:lnTo>
                  <a:pt x="116281" y="945019"/>
                </a:lnTo>
                <a:lnTo>
                  <a:pt x="101219" y="995819"/>
                </a:lnTo>
                <a:lnTo>
                  <a:pt x="78917" y="1033919"/>
                </a:lnTo>
                <a:lnTo>
                  <a:pt x="49669" y="1072019"/>
                </a:lnTo>
                <a:lnTo>
                  <a:pt x="13042" y="1110119"/>
                </a:lnTo>
                <a:lnTo>
                  <a:pt x="12407" y="1110119"/>
                </a:lnTo>
                <a:lnTo>
                  <a:pt x="11899" y="1122819"/>
                </a:lnTo>
                <a:lnTo>
                  <a:pt x="3898" y="1122819"/>
                </a:lnTo>
                <a:lnTo>
                  <a:pt x="0" y="1135519"/>
                </a:lnTo>
                <a:lnTo>
                  <a:pt x="1193" y="1135519"/>
                </a:lnTo>
                <a:lnTo>
                  <a:pt x="8470" y="1148219"/>
                </a:lnTo>
                <a:lnTo>
                  <a:pt x="52374" y="1173619"/>
                </a:lnTo>
                <a:lnTo>
                  <a:pt x="96951" y="1186319"/>
                </a:lnTo>
                <a:lnTo>
                  <a:pt x="142125" y="1211719"/>
                </a:lnTo>
                <a:lnTo>
                  <a:pt x="187858" y="1224419"/>
                </a:lnTo>
                <a:lnTo>
                  <a:pt x="234099" y="1249819"/>
                </a:lnTo>
                <a:lnTo>
                  <a:pt x="327888" y="1275219"/>
                </a:lnTo>
                <a:lnTo>
                  <a:pt x="375323" y="1300619"/>
                </a:lnTo>
                <a:lnTo>
                  <a:pt x="809269" y="1414919"/>
                </a:lnTo>
                <a:lnTo>
                  <a:pt x="857300" y="1414919"/>
                </a:lnTo>
                <a:lnTo>
                  <a:pt x="905090" y="1427619"/>
                </a:lnTo>
                <a:lnTo>
                  <a:pt x="940879" y="1440319"/>
                </a:lnTo>
                <a:lnTo>
                  <a:pt x="1144638" y="1440319"/>
                </a:lnTo>
                <a:lnTo>
                  <a:pt x="1187323" y="1414919"/>
                </a:lnTo>
                <a:lnTo>
                  <a:pt x="1226400" y="1389519"/>
                </a:lnTo>
                <a:lnTo>
                  <a:pt x="1233741" y="1376819"/>
                </a:lnTo>
                <a:lnTo>
                  <a:pt x="1240688" y="1376819"/>
                </a:lnTo>
                <a:lnTo>
                  <a:pt x="1247267" y="1364119"/>
                </a:lnTo>
                <a:lnTo>
                  <a:pt x="1253451" y="1351419"/>
                </a:lnTo>
                <a:lnTo>
                  <a:pt x="1269707" y="1351419"/>
                </a:lnTo>
                <a:lnTo>
                  <a:pt x="1356017" y="1249819"/>
                </a:lnTo>
                <a:lnTo>
                  <a:pt x="1430655" y="1160919"/>
                </a:lnTo>
                <a:lnTo>
                  <a:pt x="1462392" y="1110119"/>
                </a:lnTo>
                <a:lnTo>
                  <a:pt x="1556753" y="995819"/>
                </a:lnTo>
                <a:lnTo>
                  <a:pt x="1680743" y="843419"/>
                </a:lnTo>
                <a:lnTo>
                  <a:pt x="1711439" y="805319"/>
                </a:lnTo>
                <a:lnTo>
                  <a:pt x="1742020" y="754519"/>
                </a:lnTo>
                <a:lnTo>
                  <a:pt x="1767636" y="729119"/>
                </a:lnTo>
                <a:lnTo>
                  <a:pt x="1825917" y="652919"/>
                </a:lnTo>
                <a:lnTo>
                  <a:pt x="1856346" y="614819"/>
                </a:lnTo>
                <a:lnTo>
                  <a:pt x="1886153" y="576719"/>
                </a:lnTo>
                <a:lnTo>
                  <a:pt x="1914207" y="538619"/>
                </a:lnTo>
                <a:lnTo>
                  <a:pt x="1939404" y="487819"/>
                </a:lnTo>
                <a:lnTo>
                  <a:pt x="1960613" y="449719"/>
                </a:lnTo>
                <a:lnTo>
                  <a:pt x="1976729" y="411619"/>
                </a:lnTo>
                <a:lnTo>
                  <a:pt x="1986635" y="360819"/>
                </a:lnTo>
                <a:lnTo>
                  <a:pt x="1989201" y="322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9812436" y="8576386"/>
            <a:ext cx="1324610" cy="995680"/>
            <a:chOff x="9812436" y="8576386"/>
            <a:chExt cx="1324610" cy="995680"/>
          </a:xfrm>
        </p:grpSpPr>
        <p:sp>
          <p:nvSpPr>
            <p:cNvPr id="95" name="object 95"/>
            <p:cNvSpPr/>
            <p:nvPr/>
          </p:nvSpPr>
          <p:spPr>
            <a:xfrm>
              <a:off x="9862738" y="8602180"/>
              <a:ext cx="1219835" cy="944244"/>
            </a:xfrm>
            <a:custGeom>
              <a:avLst/>
              <a:gdLst/>
              <a:ahLst/>
              <a:cxnLst/>
              <a:rect l="l" t="t" r="r" b="b"/>
              <a:pathLst>
                <a:path w="1219834" h="944245">
                  <a:moveTo>
                    <a:pt x="185387" y="0"/>
                  </a:moveTo>
                  <a:lnTo>
                    <a:pt x="139222" y="6462"/>
                  </a:lnTo>
                  <a:lnTo>
                    <a:pt x="93058" y="27470"/>
                  </a:lnTo>
                  <a:lnTo>
                    <a:pt x="58429" y="56239"/>
                  </a:lnTo>
                  <a:lnTo>
                    <a:pt x="32861" y="91467"/>
                  </a:lnTo>
                  <a:lnTo>
                    <a:pt x="15302" y="131659"/>
                  </a:lnTo>
                  <a:lnTo>
                    <a:pt x="4699" y="175320"/>
                  </a:lnTo>
                  <a:lnTo>
                    <a:pt x="0" y="220953"/>
                  </a:lnTo>
                  <a:lnTo>
                    <a:pt x="151" y="267064"/>
                  </a:lnTo>
                  <a:lnTo>
                    <a:pt x="4102" y="312157"/>
                  </a:lnTo>
                  <a:lnTo>
                    <a:pt x="10800" y="354736"/>
                  </a:lnTo>
                  <a:lnTo>
                    <a:pt x="22879" y="406011"/>
                  </a:lnTo>
                  <a:lnTo>
                    <a:pt x="39158" y="455702"/>
                  </a:lnTo>
                  <a:lnTo>
                    <a:pt x="59277" y="503802"/>
                  </a:lnTo>
                  <a:lnTo>
                    <a:pt x="82875" y="550299"/>
                  </a:lnTo>
                  <a:lnTo>
                    <a:pt x="109592" y="595187"/>
                  </a:lnTo>
                  <a:lnTo>
                    <a:pt x="139069" y="638454"/>
                  </a:lnTo>
                  <a:lnTo>
                    <a:pt x="170945" y="680091"/>
                  </a:lnTo>
                  <a:lnTo>
                    <a:pt x="204860" y="720091"/>
                  </a:lnTo>
                  <a:lnTo>
                    <a:pt x="240454" y="758442"/>
                  </a:lnTo>
                  <a:lnTo>
                    <a:pt x="276094" y="795255"/>
                  </a:lnTo>
                  <a:lnTo>
                    <a:pt x="313391" y="832052"/>
                  </a:lnTo>
                  <a:lnTo>
                    <a:pt x="352734" y="866774"/>
                  </a:lnTo>
                  <a:lnTo>
                    <a:pt x="394516" y="897362"/>
                  </a:lnTo>
                  <a:lnTo>
                    <a:pt x="439128" y="921760"/>
                  </a:lnTo>
                  <a:lnTo>
                    <a:pt x="486962" y="937908"/>
                  </a:lnTo>
                  <a:lnTo>
                    <a:pt x="538409" y="943748"/>
                  </a:lnTo>
                  <a:lnTo>
                    <a:pt x="541647" y="943748"/>
                  </a:lnTo>
                  <a:lnTo>
                    <a:pt x="594139" y="940157"/>
                  </a:lnTo>
                  <a:lnTo>
                    <a:pt x="640312" y="933806"/>
                  </a:lnTo>
                  <a:lnTo>
                    <a:pt x="686460" y="924560"/>
                  </a:lnTo>
                  <a:lnTo>
                    <a:pt x="732323" y="912484"/>
                  </a:lnTo>
                  <a:lnTo>
                    <a:pt x="777642" y="897642"/>
                  </a:lnTo>
                  <a:lnTo>
                    <a:pt x="822157" y="880098"/>
                  </a:lnTo>
                  <a:lnTo>
                    <a:pt x="865609" y="859916"/>
                  </a:lnTo>
                  <a:lnTo>
                    <a:pt x="907739" y="837160"/>
                  </a:lnTo>
                  <a:lnTo>
                    <a:pt x="948287" y="811896"/>
                  </a:lnTo>
                  <a:lnTo>
                    <a:pt x="986995" y="784185"/>
                  </a:lnTo>
                  <a:lnTo>
                    <a:pt x="1023602" y="754094"/>
                  </a:lnTo>
                  <a:lnTo>
                    <a:pt x="1057849" y="721686"/>
                  </a:lnTo>
                  <a:lnTo>
                    <a:pt x="1089477" y="687025"/>
                  </a:lnTo>
                  <a:lnTo>
                    <a:pt x="1118226" y="650176"/>
                  </a:lnTo>
                  <a:lnTo>
                    <a:pt x="1143838" y="611202"/>
                  </a:lnTo>
                  <a:lnTo>
                    <a:pt x="1166052" y="570168"/>
                  </a:lnTo>
                  <a:lnTo>
                    <a:pt x="1184610" y="527138"/>
                  </a:lnTo>
                  <a:lnTo>
                    <a:pt x="1199565" y="481694"/>
                  </a:lnTo>
                  <a:lnTo>
                    <a:pt x="1211207" y="431948"/>
                  </a:lnTo>
                  <a:lnTo>
                    <a:pt x="1218280" y="379808"/>
                  </a:lnTo>
                  <a:lnTo>
                    <a:pt x="1219526" y="327181"/>
                  </a:lnTo>
                  <a:lnTo>
                    <a:pt x="1213688" y="275974"/>
                  </a:lnTo>
                  <a:lnTo>
                    <a:pt x="1199509" y="228093"/>
                  </a:lnTo>
                  <a:lnTo>
                    <a:pt x="1175733" y="185445"/>
                  </a:lnTo>
                  <a:lnTo>
                    <a:pt x="1148140" y="156934"/>
                  </a:lnTo>
                  <a:lnTo>
                    <a:pt x="1079599" y="127531"/>
                  </a:lnTo>
                  <a:lnTo>
                    <a:pt x="1041062" y="124294"/>
                  </a:lnTo>
                  <a:lnTo>
                    <a:pt x="992640" y="128431"/>
                  </a:lnTo>
                  <a:lnTo>
                    <a:pt x="976457" y="131445"/>
                  </a:lnTo>
                  <a:lnTo>
                    <a:pt x="973752" y="130314"/>
                  </a:lnTo>
                  <a:lnTo>
                    <a:pt x="933681" y="122617"/>
                  </a:lnTo>
                  <a:lnTo>
                    <a:pt x="922850" y="122237"/>
                  </a:lnTo>
                  <a:lnTo>
                    <a:pt x="874737" y="130303"/>
                  </a:lnTo>
                  <a:lnTo>
                    <a:pt x="831764" y="151915"/>
                  </a:lnTo>
                  <a:lnTo>
                    <a:pt x="791732" y="183193"/>
                  </a:lnTo>
                  <a:lnTo>
                    <a:pt x="752442" y="220256"/>
                  </a:lnTo>
                  <a:lnTo>
                    <a:pt x="718913" y="253004"/>
                  </a:lnTo>
                  <a:lnTo>
                    <a:pt x="685496" y="285845"/>
                  </a:lnTo>
                  <a:lnTo>
                    <a:pt x="652169" y="318763"/>
                  </a:lnTo>
                  <a:lnTo>
                    <a:pt x="618909" y="351740"/>
                  </a:lnTo>
                  <a:lnTo>
                    <a:pt x="585695" y="384759"/>
                  </a:lnTo>
                  <a:lnTo>
                    <a:pt x="552506" y="417804"/>
                  </a:lnTo>
                  <a:lnTo>
                    <a:pt x="546544" y="364998"/>
                  </a:lnTo>
                  <a:lnTo>
                    <a:pt x="535083" y="314430"/>
                  </a:lnTo>
                  <a:lnTo>
                    <a:pt x="518224" y="266130"/>
                  </a:lnTo>
                  <a:lnTo>
                    <a:pt x="496067" y="220126"/>
                  </a:lnTo>
                  <a:lnTo>
                    <a:pt x="468715" y="176444"/>
                  </a:lnTo>
                  <a:lnTo>
                    <a:pt x="436266" y="135115"/>
                  </a:lnTo>
                  <a:lnTo>
                    <a:pt x="398823" y="96164"/>
                  </a:lnTo>
                  <a:lnTo>
                    <a:pt x="369308" y="78968"/>
                  </a:lnTo>
                  <a:lnTo>
                    <a:pt x="326851" y="48927"/>
                  </a:lnTo>
                  <a:lnTo>
                    <a:pt x="281567" y="23749"/>
                  </a:lnTo>
                  <a:lnTo>
                    <a:pt x="234173" y="6438"/>
                  </a:lnTo>
                  <a:lnTo>
                    <a:pt x="185387" y="0"/>
                  </a:lnTo>
                  <a:close/>
                </a:path>
              </a:pathLst>
            </a:custGeom>
            <a:solidFill>
              <a:srgbClr val="FE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812436" y="8576386"/>
              <a:ext cx="1324610" cy="995680"/>
            </a:xfrm>
            <a:custGeom>
              <a:avLst/>
              <a:gdLst/>
              <a:ahLst/>
              <a:cxnLst/>
              <a:rect l="l" t="t" r="r" b="b"/>
              <a:pathLst>
                <a:path w="1324609" h="995679">
                  <a:moveTo>
                    <a:pt x="283085" y="0"/>
                  </a:moveTo>
                  <a:lnTo>
                    <a:pt x="234737" y="4055"/>
                  </a:lnTo>
                  <a:lnTo>
                    <a:pt x="188117" y="16366"/>
                  </a:lnTo>
                  <a:lnTo>
                    <a:pt x="144355" y="37145"/>
                  </a:lnTo>
                  <a:lnTo>
                    <a:pt x="104578" y="66607"/>
                  </a:lnTo>
                  <a:lnTo>
                    <a:pt x="69915" y="104965"/>
                  </a:lnTo>
                  <a:lnTo>
                    <a:pt x="44333" y="144007"/>
                  </a:lnTo>
                  <a:lnTo>
                    <a:pt x="24882" y="183352"/>
                  </a:lnTo>
                  <a:lnTo>
                    <a:pt x="11231" y="222912"/>
                  </a:lnTo>
                  <a:lnTo>
                    <a:pt x="3047" y="262598"/>
                  </a:lnTo>
                  <a:lnTo>
                    <a:pt x="0" y="302325"/>
                  </a:lnTo>
                  <a:lnTo>
                    <a:pt x="1757" y="342003"/>
                  </a:lnTo>
                  <a:lnTo>
                    <a:pt x="7987" y="381547"/>
                  </a:lnTo>
                  <a:lnTo>
                    <a:pt x="18358" y="420867"/>
                  </a:lnTo>
                  <a:lnTo>
                    <a:pt x="32539" y="459876"/>
                  </a:lnTo>
                  <a:lnTo>
                    <a:pt x="50199" y="498488"/>
                  </a:lnTo>
                  <a:lnTo>
                    <a:pt x="71005" y="536613"/>
                  </a:lnTo>
                  <a:lnTo>
                    <a:pt x="94626" y="574166"/>
                  </a:lnTo>
                  <a:lnTo>
                    <a:pt x="120730" y="611057"/>
                  </a:lnTo>
                  <a:lnTo>
                    <a:pt x="148986" y="647200"/>
                  </a:lnTo>
                  <a:lnTo>
                    <a:pt x="179062" y="682508"/>
                  </a:lnTo>
                  <a:lnTo>
                    <a:pt x="210626" y="716891"/>
                  </a:lnTo>
                  <a:lnTo>
                    <a:pt x="243347" y="750264"/>
                  </a:lnTo>
                  <a:lnTo>
                    <a:pt x="276894" y="782538"/>
                  </a:lnTo>
                  <a:lnTo>
                    <a:pt x="310934" y="813626"/>
                  </a:lnTo>
                  <a:lnTo>
                    <a:pt x="345136" y="843440"/>
                  </a:lnTo>
                  <a:lnTo>
                    <a:pt x="379168" y="871892"/>
                  </a:lnTo>
                  <a:lnTo>
                    <a:pt x="412700" y="898896"/>
                  </a:lnTo>
                  <a:lnTo>
                    <a:pt x="445398" y="924363"/>
                  </a:lnTo>
                  <a:lnTo>
                    <a:pt x="476932" y="948206"/>
                  </a:lnTo>
                  <a:lnTo>
                    <a:pt x="535180" y="990671"/>
                  </a:lnTo>
                  <a:lnTo>
                    <a:pt x="544184" y="995368"/>
                  </a:lnTo>
                  <a:lnTo>
                    <a:pt x="548350" y="995368"/>
                  </a:lnTo>
                  <a:lnTo>
                    <a:pt x="556537" y="993471"/>
                  </a:lnTo>
                  <a:lnTo>
                    <a:pt x="563330" y="988378"/>
                  </a:lnTo>
                  <a:lnTo>
                    <a:pt x="568274" y="980990"/>
                  </a:lnTo>
                  <a:lnTo>
                    <a:pt x="570918" y="972206"/>
                  </a:lnTo>
                  <a:lnTo>
                    <a:pt x="609491" y="966256"/>
                  </a:lnTo>
                  <a:lnTo>
                    <a:pt x="649750" y="958195"/>
                  </a:lnTo>
                  <a:lnTo>
                    <a:pt x="691379" y="948060"/>
                  </a:lnTo>
                  <a:lnTo>
                    <a:pt x="715546" y="941170"/>
                  </a:lnTo>
                  <a:lnTo>
                    <a:pt x="553316" y="941170"/>
                  </a:lnTo>
                  <a:lnTo>
                    <a:pt x="518804" y="916210"/>
                  </a:lnTo>
                  <a:lnTo>
                    <a:pt x="482685" y="889673"/>
                  </a:lnTo>
                  <a:lnTo>
                    <a:pt x="445415" y="861603"/>
                  </a:lnTo>
                  <a:lnTo>
                    <a:pt x="407449" y="832045"/>
                  </a:lnTo>
                  <a:lnTo>
                    <a:pt x="369244" y="801042"/>
                  </a:lnTo>
                  <a:lnTo>
                    <a:pt x="331255" y="768639"/>
                  </a:lnTo>
                  <a:lnTo>
                    <a:pt x="293940" y="734880"/>
                  </a:lnTo>
                  <a:lnTo>
                    <a:pt x="257753" y="699810"/>
                  </a:lnTo>
                  <a:lnTo>
                    <a:pt x="223152" y="663472"/>
                  </a:lnTo>
                  <a:lnTo>
                    <a:pt x="190592" y="625911"/>
                  </a:lnTo>
                  <a:lnTo>
                    <a:pt x="160530" y="587171"/>
                  </a:lnTo>
                  <a:lnTo>
                    <a:pt x="133421" y="547297"/>
                  </a:lnTo>
                  <a:lnTo>
                    <a:pt x="109721" y="506332"/>
                  </a:lnTo>
                  <a:lnTo>
                    <a:pt x="89888" y="464321"/>
                  </a:lnTo>
                  <a:lnTo>
                    <a:pt x="74376" y="421309"/>
                  </a:lnTo>
                  <a:lnTo>
                    <a:pt x="63642" y="377338"/>
                  </a:lnTo>
                  <a:lnTo>
                    <a:pt x="58143" y="332455"/>
                  </a:lnTo>
                  <a:lnTo>
                    <a:pt x="58268" y="302325"/>
                  </a:lnTo>
                  <a:lnTo>
                    <a:pt x="65954" y="237270"/>
                  </a:lnTo>
                  <a:lnTo>
                    <a:pt x="81212" y="191809"/>
                  </a:lnTo>
                  <a:lnTo>
                    <a:pt x="103338" y="151128"/>
                  </a:lnTo>
                  <a:lnTo>
                    <a:pt x="131566" y="116033"/>
                  </a:lnTo>
                  <a:lnTo>
                    <a:pt x="165130" y="87332"/>
                  </a:lnTo>
                  <a:lnTo>
                    <a:pt x="203264" y="65832"/>
                  </a:lnTo>
                  <a:lnTo>
                    <a:pt x="245200" y="52339"/>
                  </a:lnTo>
                  <a:lnTo>
                    <a:pt x="290172" y="47663"/>
                  </a:lnTo>
                  <a:lnTo>
                    <a:pt x="448065" y="47663"/>
                  </a:lnTo>
                  <a:lnTo>
                    <a:pt x="436501" y="40119"/>
                  </a:lnTo>
                  <a:lnTo>
                    <a:pt x="399632" y="22733"/>
                  </a:lnTo>
                  <a:lnTo>
                    <a:pt x="361384" y="10177"/>
                  </a:lnTo>
                  <a:lnTo>
                    <a:pt x="322340" y="2562"/>
                  </a:lnTo>
                  <a:lnTo>
                    <a:pt x="283085" y="0"/>
                  </a:lnTo>
                  <a:close/>
                </a:path>
                <a:path w="1324609" h="995679">
                  <a:moveTo>
                    <a:pt x="1211465" y="134556"/>
                  </a:moveTo>
                  <a:lnTo>
                    <a:pt x="1049352" y="134556"/>
                  </a:lnTo>
                  <a:lnTo>
                    <a:pt x="1098017" y="139141"/>
                  </a:lnTo>
                  <a:lnTo>
                    <a:pt x="1141020" y="152229"/>
                  </a:lnTo>
                  <a:lnTo>
                    <a:pt x="1178201" y="172821"/>
                  </a:lnTo>
                  <a:lnTo>
                    <a:pt x="1209396" y="199915"/>
                  </a:lnTo>
                  <a:lnTo>
                    <a:pt x="1234446" y="232512"/>
                  </a:lnTo>
                  <a:lnTo>
                    <a:pt x="1253189" y="269611"/>
                  </a:lnTo>
                  <a:lnTo>
                    <a:pt x="1265463" y="310212"/>
                  </a:lnTo>
                  <a:lnTo>
                    <a:pt x="1271108" y="353315"/>
                  </a:lnTo>
                  <a:lnTo>
                    <a:pt x="1269961" y="397919"/>
                  </a:lnTo>
                  <a:lnTo>
                    <a:pt x="1261861" y="443025"/>
                  </a:lnTo>
                  <a:lnTo>
                    <a:pt x="1246647" y="487631"/>
                  </a:lnTo>
                  <a:lnTo>
                    <a:pt x="1225973" y="530240"/>
                  </a:lnTo>
                  <a:lnTo>
                    <a:pt x="1201691" y="570383"/>
                  </a:lnTo>
                  <a:lnTo>
                    <a:pt x="1174085" y="608138"/>
                  </a:lnTo>
                  <a:lnTo>
                    <a:pt x="1143439" y="643583"/>
                  </a:lnTo>
                  <a:lnTo>
                    <a:pt x="1110036" y="676796"/>
                  </a:lnTo>
                  <a:lnTo>
                    <a:pt x="1074162" y="707854"/>
                  </a:lnTo>
                  <a:lnTo>
                    <a:pt x="1036099" y="736836"/>
                  </a:lnTo>
                  <a:lnTo>
                    <a:pt x="996133" y="763818"/>
                  </a:lnTo>
                  <a:lnTo>
                    <a:pt x="954547" y="788878"/>
                  </a:lnTo>
                  <a:lnTo>
                    <a:pt x="911625" y="812095"/>
                  </a:lnTo>
                  <a:lnTo>
                    <a:pt x="867651" y="833546"/>
                  </a:lnTo>
                  <a:lnTo>
                    <a:pt x="822909" y="853308"/>
                  </a:lnTo>
                  <a:lnTo>
                    <a:pt x="777683" y="871459"/>
                  </a:lnTo>
                  <a:lnTo>
                    <a:pt x="732258" y="888077"/>
                  </a:lnTo>
                  <a:lnTo>
                    <a:pt x="686918" y="903240"/>
                  </a:lnTo>
                  <a:lnTo>
                    <a:pt x="641945" y="917025"/>
                  </a:lnTo>
                  <a:lnTo>
                    <a:pt x="597626" y="929511"/>
                  </a:lnTo>
                  <a:lnTo>
                    <a:pt x="554243" y="940774"/>
                  </a:lnTo>
                  <a:lnTo>
                    <a:pt x="553849" y="940774"/>
                  </a:lnTo>
                  <a:lnTo>
                    <a:pt x="553525" y="941170"/>
                  </a:lnTo>
                  <a:lnTo>
                    <a:pt x="715546" y="941170"/>
                  </a:lnTo>
                  <a:lnTo>
                    <a:pt x="734059" y="935891"/>
                  </a:lnTo>
                  <a:lnTo>
                    <a:pt x="777476" y="921726"/>
                  </a:lnTo>
                  <a:lnTo>
                    <a:pt x="821313" y="905603"/>
                  </a:lnTo>
                  <a:lnTo>
                    <a:pt x="865252" y="887560"/>
                  </a:lnTo>
                  <a:lnTo>
                    <a:pt x="908979" y="867637"/>
                  </a:lnTo>
                  <a:lnTo>
                    <a:pt x="952175" y="845872"/>
                  </a:lnTo>
                  <a:lnTo>
                    <a:pt x="994526" y="822303"/>
                  </a:lnTo>
                  <a:lnTo>
                    <a:pt x="1035713" y="796969"/>
                  </a:lnTo>
                  <a:lnTo>
                    <a:pt x="1075422" y="769908"/>
                  </a:lnTo>
                  <a:lnTo>
                    <a:pt x="1113335" y="741159"/>
                  </a:lnTo>
                  <a:lnTo>
                    <a:pt x="1149136" y="710759"/>
                  </a:lnTo>
                  <a:lnTo>
                    <a:pt x="1182509" y="678749"/>
                  </a:lnTo>
                  <a:lnTo>
                    <a:pt x="1213136" y="645166"/>
                  </a:lnTo>
                  <a:lnTo>
                    <a:pt x="1240702" y="610048"/>
                  </a:lnTo>
                  <a:lnTo>
                    <a:pt x="1264890" y="573435"/>
                  </a:lnTo>
                  <a:lnTo>
                    <a:pt x="1285384" y="535364"/>
                  </a:lnTo>
                  <a:lnTo>
                    <a:pt x="1301867" y="495874"/>
                  </a:lnTo>
                  <a:lnTo>
                    <a:pt x="1314022" y="455005"/>
                  </a:lnTo>
                  <a:lnTo>
                    <a:pt x="1321534" y="412793"/>
                  </a:lnTo>
                  <a:lnTo>
                    <a:pt x="1324086" y="369277"/>
                  </a:lnTo>
                  <a:lnTo>
                    <a:pt x="1321426" y="325575"/>
                  </a:lnTo>
                  <a:lnTo>
                    <a:pt x="1321361" y="324497"/>
                  </a:lnTo>
                  <a:lnTo>
                    <a:pt x="1312171" y="278448"/>
                  </a:lnTo>
                  <a:lnTo>
                    <a:pt x="1296552" y="236344"/>
                  </a:lnTo>
                  <a:lnTo>
                    <a:pt x="1275036" y="198580"/>
                  </a:lnTo>
                  <a:lnTo>
                    <a:pt x="1248151" y="165547"/>
                  </a:lnTo>
                  <a:lnTo>
                    <a:pt x="1216427" y="137639"/>
                  </a:lnTo>
                  <a:lnTo>
                    <a:pt x="1211465" y="134556"/>
                  </a:lnTo>
                  <a:close/>
                </a:path>
                <a:path w="1324609" h="995679">
                  <a:moveTo>
                    <a:pt x="448065" y="47663"/>
                  </a:moveTo>
                  <a:lnTo>
                    <a:pt x="290172" y="47663"/>
                  </a:lnTo>
                  <a:lnTo>
                    <a:pt x="316666" y="49226"/>
                  </a:lnTo>
                  <a:lnTo>
                    <a:pt x="343747" y="54014"/>
                  </a:lnTo>
                  <a:lnTo>
                    <a:pt x="399112" y="73863"/>
                  </a:lnTo>
                  <a:lnTo>
                    <a:pt x="440540" y="98171"/>
                  </a:lnTo>
                  <a:lnTo>
                    <a:pt x="476395" y="127763"/>
                  </a:lnTo>
                  <a:lnTo>
                    <a:pt x="507056" y="161905"/>
                  </a:lnTo>
                  <a:lnTo>
                    <a:pt x="532928" y="199915"/>
                  </a:lnTo>
                  <a:lnTo>
                    <a:pt x="554305" y="240896"/>
                  </a:lnTo>
                  <a:lnTo>
                    <a:pt x="571648" y="284274"/>
                  </a:lnTo>
                  <a:lnTo>
                    <a:pt x="585307" y="329261"/>
                  </a:lnTo>
                  <a:lnTo>
                    <a:pt x="595661" y="375121"/>
                  </a:lnTo>
                  <a:lnTo>
                    <a:pt x="603046" y="420867"/>
                  </a:lnTo>
                  <a:lnTo>
                    <a:pt x="603042" y="421309"/>
                  </a:lnTo>
                  <a:lnTo>
                    <a:pt x="600135" y="433670"/>
                  </a:lnTo>
                  <a:lnTo>
                    <a:pt x="604647" y="444320"/>
                  </a:lnTo>
                  <a:lnTo>
                    <a:pt x="614186" y="451707"/>
                  </a:lnTo>
                  <a:lnTo>
                    <a:pt x="626315" y="454472"/>
                  </a:lnTo>
                  <a:lnTo>
                    <a:pt x="633999" y="454472"/>
                  </a:lnTo>
                  <a:lnTo>
                    <a:pt x="641733" y="451231"/>
                  </a:lnTo>
                  <a:lnTo>
                    <a:pt x="647169" y="443293"/>
                  </a:lnTo>
                  <a:lnTo>
                    <a:pt x="672761" y="406421"/>
                  </a:lnTo>
                  <a:lnTo>
                    <a:pt x="694530" y="375983"/>
                  </a:lnTo>
                  <a:lnTo>
                    <a:pt x="634189" y="375983"/>
                  </a:lnTo>
                  <a:lnTo>
                    <a:pt x="626476" y="325575"/>
                  </a:lnTo>
                  <a:lnTo>
                    <a:pt x="614430" y="276102"/>
                  </a:lnTo>
                  <a:lnTo>
                    <a:pt x="597790" y="228300"/>
                  </a:lnTo>
                  <a:lnTo>
                    <a:pt x="576293" y="182905"/>
                  </a:lnTo>
                  <a:lnTo>
                    <a:pt x="549678" y="140653"/>
                  </a:lnTo>
                  <a:lnTo>
                    <a:pt x="517682" y="102281"/>
                  </a:lnTo>
                  <a:lnTo>
                    <a:pt x="480044" y="68524"/>
                  </a:lnTo>
                  <a:lnTo>
                    <a:pt x="448065" y="47663"/>
                  </a:lnTo>
                  <a:close/>
                </a:path>
                <a:path w="1324609" h="995679">
                  <a:moveTo>
                    <a:pt x="1051740" y="85115"/>
                  </a:moveTo>
                  <a:lnTo>
                    <a:pt x="1044450" y="85115"/>
                  </a:lnTo>
                  <a:lnTo>
                    <a:pt x="1037173" y="85382"/>
                  </a:lnTo>
                  <a:lnTo>
                    <a:pt x="977870" y="93300"/>
                  </a:lnTo>
                  <a:lnTo>
                    <a:pt x="929284" y="107587"/>
                  </a:lnTo>
                  <a:lnTo>
                    <a:pt x="883841" y="127988"/>
                  </a:lnTo>
                  <a:lnTo>
                    <a:pt x="841309" y="153718"/>
                  </a:lnTo>
                  <a:lnTo>
                    <a:pt x="801455" y="183991"/>
                  </a:lnTo>
                  <a:lnTo>
                    <a:pt x="764045" y="218020"/>
                  </a:lnTo>
                  <a:lnTo>
                    <a:pt x="728846" y="255020"/>
                  </a:lnTo>
                  <a:lnTo>
                    <a:pt x="695626" y="294205"/>
                  </a:lnTo>
                  <a:lnTo>
                    <a:pt x="664151" y="334788"/>
                  </a:lnTo>
                  <a:lnTo>
                    <a:pt x="634189" y="375983"/>
                  </a:lnTo>
                  <a:lnTo>
                    <a:pt x="694530" y="375983"/>
                  </a:lnTo>
                  <a:lnTo>
                    <a:pt x="699637" y="368842"/>
                  </a:lnTo>
                  <a:lnTo>
                    <a:pt x="727986" y="331383"/>
                  </a:lnTo>
                  <a:lnTo>
                    <a:pt x="757999" y="294869"/>
                  </a:lnTo>
                  <a:lnTo>
                    <a:pt x="789865" y="260127"/>
                  </a:lnTo>
                  <a:lnTo>
                    <a:pt x="823774" y="227984"/>
                  </a:lnTo>
                  <a:lnTo>
                    <a:pt x="859916" y="199264"/>
                  </a:lnTo>
                  <a:lnTo>
                    <a:pt x="898482" y="174795"/>
                  </a:lnTo>
                  <a:lnTo>
                    <a:pt x="939661" y="155403"/>
                  </a:lnTo>
                  <a:lnTo>
                    <a:pt x="983644" y="141914"/>
                  </a:lnTo>
                  <a:lnTo>
                    <a:pt x="1030620" y="135153"/>
                  </a:lnTo>
                  <a:lnTo>
                    <a:pt x="1043205" y="134556"/>
                  </a:lnTo>
                  <a:lnTo>
                    <a:pt x="1211465" y="134556"/>
                  </a:lnTo>
                  <a:lnTo>
                    <a:pt x="1180395" y="115249"/>
                  </a:lnTo>
                  <a:lnTo>
                    <a:pt x="1140583" y="98770"/>
                  </a:lnTo>
                  <a:lnTo>
                    <a:pt x="1097521" y="88594"/>
                  </a:lnTo>
                  <a:lnTo>
                    <a:pt x="1051740" y="85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7103960" y="5215001"/>
            <a:ext cx="408051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370" dirty="0">
                <a:latin typeface="Trebuchet MS"/>
                <a:cs typeface="Trebuchet MS"/>
              </a:rPr>
              <a:t>initiators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0868" y="5473052"/>
            <a:ext cx="19685" cy="19050"/>
          </a:xfrm>
          <a:custGeom>
            <a:avLst/>
            <a:gdLst/>
            <a:ahLst/>
            <a:cxnLst/>
            <a:rect l="l" t="t" r="r" b="b"/>
            <a:pathLst>
              <a:path w="19684" h="19050">
                <a:moveTo>
                  <a:pt x="16528" y="0"/>
                </a:moveTo>
                <a:lnTo>
                  <a:pt x="9962" y="0"/>
                </a:lnTo>
                <a:lnTo>
                  <a:pt x="9073" y="406"/>
                </a:lnTo>
                <a:lnTo>
                  <a:pt x="3879" y="1866"/>
                </a:lnTo>
                <a:lnTo>
                  <a:pt x="0" y="4368"/>
                </a:lnTo>
                <a:lnTo>
                  <a:pt x="196" y="4368"/>
                </a:lnTo>
                <a:lnTo>
                  <a:pt x="196" y="10368"/>
                </a:lnTo>
                <a:lnTo>
                  <a:pt x="640" y="11810"/>
                </a:lnTo>
                <a:lnTo>
                  <a:pt x="1936" y="16332"/>
                </a:lnTo>
                <a:lnTo>
                  <a:pt x="3512" y="19049"/>
                </a:lnTo>
                <a:lnTo>
                  <a:pt x="15343" y="19049"/>
                </a:lnTo>
                <a:lnTo>
                  <a:pt x="17354" y="18275"/>
                </a:lnTo>
                <a:lnTo>
                  <a:pt x="19246" y="17256"/>
                </a:lnTo>
                <a:lnTo>
                  <a:pt x="19246" y="4368"/>
                </a:lnTo>
                <a:lnTo>
                  <a:pt x="16528" y="0"/>
                </a:lnTo>
                <a:close/>
              </a:path>
            </a:pathLst>
          </a:custGeom>
          <a:solidFill>
            <a:srgbClr val="A6DF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109" y="624014"/>
            <a:ext cx="17410430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spc="145" dirty="0">
                <a:latin typeface="Trebuchet MS"/>
                <a:cs typeface="Trebuchet MS"/>
              </a:rPr>
              <a:t>Digital</a:t>
            </a:r>
            <a:r>
              <a:rPr sz="2850" b="1" spc="215" dirty="0">
                <a:latin typeface="Trebuchet MS"/>
                <a:cs typeface="Trebuchet MS"/>
              </a:rPr>
              <a:t> </a:t>
            </a:r>
            <a:r>
              <a:rPr sz="2850" b="1" spc="110" dirty="0">
                <a:latin typeface="Trebuchet MS"/>
                <a:cs typeface="Trebuchet MS"/>
              </a:rPr>
              <a:t>Literacy</a:t>
            </a:r>
            <a:r>
              <a:rPr sz="2850" b="1" spc="210" dirty="0">
                <a:latin typeface="Trebuchet MS"/>
                <a:cs typeface="Trebuchet MS"/>
              </a:rPr>
              <a:t> </a:t>
            </a:r>
            <a:r>
              <a:rPr sz="2850" b="1" spc="170" dirty="0">
                <a:latin typeface="Trebuchet MS"/>
                <a:cs typeface="Trebuchet MS"/>
              </a:rPr>
              <a:t>Programs</a:t>
            </a:r>
            <a:r>
              <a:rPr sz="2850" spc="170" dirty="0">
                <a:latin typeface="Trebuchet MS"/>
                <a:cs typeface="Trebuchet MS"/>
              </a:rPr>
              <a:t>:</a:t>
            </a:r>
            <a:br>
              <a:rPr lang="en-US" sz="2850" spc="170" dirty="0">
                <a:latin typeface="Trebuchet MS"/>
                <a:cs typeface="Trebuchet MS"/>
              </a:rPr>
            </a:br>
            <a:endParaRPr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50" b="1" spc="165" dirty="0">
                <a:latin typeface="Trebuchet MS"/>
                <a:cs typeface="Trebuchet MS"/>
              </a:rPr>
              <a:t>Training</a:t>
            </a:r>
            <a:r>
              <a:rPr sz="2850" b="1" spc="425" dirty="0">
                <a:latin typeface="Trebuchet MS"/>
                <a:cs typeface="Trebuchet MS"/>
              </a:rPr>
              <a:t> </a:t>
            </a:r>
            <a:r>
              <a:rPr sz="2850" b="1" spc="305" dirty="0">
                <a:latin typeface="Trebuchet MS"/>
                <a:cs typeface="Trebuchet MS"/>
              </a:rPr>
              <a:t>for</a:t>
            </a:r>
            <a:r>
              <a:rPr sz="2850" b="1" spc="415" dirty="0">
                <a:latin typeface="Trebuchet MS"/>
                <a:cs typeface="Trebuchet MS"/>
              </a:rPr>
              <a:t> </a:t>
            </a:r>
            <a:r>
              <a:rPr sz="2850" b="1" spc="90" dirty="0">
                <a:latin typeface="Trebuchet MS"/>
                <a:cs typeface="Trebuchet MS"/>
              </a:rPr>
              <a:t>Students</a:t>
            </a:r>
            <a:r>
              <a:rPr sz="2850" b="1" spc="42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and</a:t>
            </a:r>
            <a:r>
              <a:rPr sz="2850" b="1" spc="420" dirty="0">
                <a:latin typeface="Trebuchet MS"/>
                <a:cs typeface="Trebuchet MS"/>
              </a:rPr>
              <a:t> </a:t>
            </a:r>
            <a:r>
              <a:rPr sz="2850" b="1" spc="160" dirty="0">
                <a:latin typeface="Trebuchet MS"/>
                <a:cs typeface="Trebuchet MS"/>
              </a:rPr>
              <a:t>Parents</a:t>
            </a:r>
            <a:r>
              <a:rPr sz="2850" b="1" spc="420" dirty="0">
                <a:latin typeface="Trebuchet MS"/>
                <a:cs typeface="Trebuchet MS"/>
              </a:rPr>
              <a:t> </a:t>
            </a:r>
            <a:r>
              <a:rPr sz="2850" spc="-370" dirty="0">
                <a:latin typeface="Trebuchet MS"/>
                <a:cs typeface="Trebuchet MS"/>
              </a:rPr>
              <a:t>:</a:t>
            </a:r>
            <a:r>
              <a:rPr sz="2850" spc="420" dirty="0">
                <a:latin typeface="Trebuchet MS"/>
                <a:cs typeface="Trebuchet MS"/>
              </a:rPr>
              <a:t> </a:t>
            </a:r>
            <a:r>
              <a:rPr sz="2850" spc="130" dirty="0">
                <a:latin typeface="Trebuchet MS"/>
                <a:cs typeface="Trebuchet MS"/>
              </a:rPr>
              <a:t>Implement</a:t>
            </a:r>
            <a:r>
              <a:rPr sz="2850" spc="420" dirty="0">
                <a:latin typeface="Trebuchet MS"/>
                <a:cs typeface="Trebuchet MS"/>
              </a:rPr>
              <a:t> </a:t>
            </a:r>
            <a:r>
              <a:rPr sz="2850" spc="170" dirty="0">
                <a:latin typeface="Trebuchet MS"/>
                <a:cs typeface="Trebuchet MS"/>
              </a:rPr>
              <a:t>digital</a:t>
            </a:r>
            <a:r>
              <a:rPr sz="2850" spc="420" dirty="0">
                <a:latin typeface="Trebuchet MS"/>
                <a:cs typeface="Trebuchet MS"/>
              </a:rPr>
              <a:t> </a:t>
            </a:r>
            <a:r>
              <a:rPr sz="2850" spc="150" dirty="0">
                <a:latin typeface="Trebuchet MS"/>
                <a:cs typeface="Trebuchet MS"/>
              </a:rPr>
              <a:t>literacy</a:t>
            </a:r>
            <a:r>
              <a:rPr sz="2850" spc="420" dirty="0">
                <a:latin typeface="Trebuchet MS"/>
                <a:cs typeface="Trebuchet MS"/>
              </a:rPr>
              <a:t> </a:t>
            </a:r>
            <a:r>
              <a:rPr sz="2850" spc="204" dirty="0">
                <a:latin typeface="Trebuchet MS"/>
                <a:cs typeface="Trebuchet MS"/>
              </a:rPr>
              <a:t>programs</a:t>
            </a:r>
            <a:r>
              <a:rPr sz="2850" spc="415" dirty="0">
                <a:latin typeface="Trebuchet MS"/>
                <a:cs typeface="Trebuchet MS"/>
              </a:rPr>
              <a:t> </a:t>
            </a:r>
            <a:r>
              <a:rPr sz="2850" spc="200" dirty="0">
                <a:latin typeface="Trebuchet MS"/>
                <a:cs typeface="Trebuchet MS"/>
              </a:rPr>
              <a:t>to</a:t>
            </a:r>
            <a:r>
              <a:rPr sz="2850" spc="420" dirty="0">
                <a:latin typeface="Trebuchet MS"/>
                <a:cs typeface="Trebuchet MS"/>
              </a:rPr>
              <a:t> </a:t>
            </a:r>
            <a:r>
              <a:rPr sz="2850" spc="80" dirty="0">
                <a:latin typeface="Trebuchet MS"/>
                <a:cs typeface="Trebuchet MS"/>
              </a:rPr>
              <a:t>teach</a:t>
            </a:r>
            <a:r>
              <a:rPr sz="2850" spc="420" dirty="0">
                <a:latin typeface="Trebuchet MS"/>
                <a:cs typeface="Trebuchet MS"/>
              </a:rPr>
              <a:t> </a:t>
            </a:r>
            <a:r>
              <a:rPr sz="2850" spc="80" dirty="0">
                <a:latin typeface="Trebuchet MS"/>
                <a:cs typeface="Trebuchet MS"/>
              </a:rPr>
              <a:t>students</a:t>
            </a:r>
            <a:r>
              <a:rPr sz="2850" spc="420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and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109" y="2385242"/>
            <a:ext cx="17684750" cy="304583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3335" marR="281940">
              <a:lnSpc>
                <a:spcPct val="100899"/>
              </a:lnSpc>
              <a:spcBef>
                <a:spcPts val="70"/>
              </a:spcBef>
            </a:pPr>
            <a:r>
              <a:rPr lang="en-IN" sz="2850" spc="114" dirty="0">
                <a:latin typeface="Trebuchet MS"/>
                <a:cs typeface="Trebuchet MS"/>
              </a:rPr>
              <a:t>parent</a:t>
            </a:r>
            <a:r>
              <a:rPr sz="2850" spc="114" dirty="0">
                <a:latin typeface="Trebuchet MS"/>
                <a:cs typeface="Trebuchet MS"/>
              </a:rPr>
              <a:t>s</a:t>
            </a:r>
            <a:r>
              <a:rPr sz="2850" spc="295" dirty="0">
                <a:latin typeface="Trebuchet MS"/>
                <a:cs typeface="Trebuchet MS"/>
              </a:rPr>
              <a:t> </a:t>
            </a:r>
            <a:r>
              <a:rPr sz="2850" spc="185" dirty="0">
                <a:latin typeface="Trebuchet MS"/>
                <a:cs typeface="Trebuchet MS"/>
              </a:rPr>
              <a:t>how</a:t>
            </a:r>
            <a:r>
              <a:rPr sz="2850" spc="295" dirty="0">
                <a:latin typeface="Trebuchet MS"/>
                <a:cs typeface="Trebuchet MS"/>
              </a:rPr>
              <a:t> </a:t>
            </a:r>
            <a:r>
              <a:rPr sz="2850" spc="200" dirty="0">
                <a:latin typeface="Trebuchet MS"/>
                <a:cs typeface="Trebuchet MS"/>
              </a:rPr>
              <a:t>to</a:t>
            </a:r>
            <a:r>
              <a:rPr sz="2850" spc="29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use</a:t>
            </a:r>
            <a:r>
              <a:rPr sz="2850" spc="290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EdTech</a:t>
            </a:r>
            <a:r>
              <a:rPr sz="2850" spc="290" dirty="0">
                <a:latin typeface="Trebuchet MS"/>
                <a:cs typeface="Trebuchet MS"/>
              </a:rPr>
              <a:t> </a:t>
            </a:r>
            <a:r>
              <a:rPr sz="2850" spc="280" dirty="0">
                <a:latin typeface="Trebuchet MS"/>
                <a:cs typeface="Trebuchet MS"/>
              </a:rPr>
              <a:t>tools</a:t>
            </a:r>
            <a:r>
              <a:rPr sz="2850" spc="290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effectively.</a:t>
            </a:r>
            <a:r>
              <a:rPr sz="2850" spc="290" dirty="0">
                <a:latin typeface="Trebuchet MS"/>
                <a:cs typeface="Trebuchet MS"/>
              </a:rPr>
              <a:t> </a:t>
            </a:r>
            <a:r>
              <a:rPr sz="2850" spc="229" dirty="0">
                <a:latin typeface="Trebuchet MS"/>
                <a:cs typeface="Trebuchet MS"/>
              </a:rPr>
              <a:t>Schools</a:t>
            </a:r>
            <a:r>
              <a:rPr sz="2850" spc="295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and</a:t>
            </a:r>
            <a:r>
              <a:rPr sz="2850" spc="290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community</a:t>
            </a:r>
            <a:r>
              <a:rPr sz="2850" spc="295" dirty="0">
                <a:latin typeface="Trebuchet MS"/>
                <a:cs typeface="Trebuchet MS"/>
              </a:rPr>
              <a:t> </a:t>
            </a:r>
            <a:r>
              <a:rPr sz="2850" spc="175" dirty="0">
                <a:latin typeface="Trebuchet MS"/>
                <a:cs typeface="Trebuchet MS"/>
              </a:rPr>
              <a:t>organizations</a:t>
            </a:r>
            <a:r>
              <a:rPr sz="2850" spc="295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can</a:t>
            </a:r>
            <a:r>
              <a:rPr sz="2850" spc="285" dirty="0">
                <a:latin typeface="Trebuchet MS"/>
                <a:cs typeface="Trebuchet MS"/>
              </a:rPr>
              <a:t> </a:t>
            </a:r>
            <a:r>
              <a:rPr sz="2850" spc="140" dirty="0">
                <a:latin typeface="Trebuchet MS"/>
                <a:cs typeface="Trebuchet MS"/>
              </a:rPr>
              <a:t>facilitate </a:t>
            </a:r>
            <a:r>
              <a:rPr sz="2850" spc="65" dirty="0">
                <a:latin typeface="Trebuchet MS"/>
                <a:cs typeface="Trebuchet MS"/>
              </a:rPr>
              <a:t>these</a:t>
            </a:r>
            <a:r>
              <a:rPr sz="2850" spc="190" dirty="0">
                <a:latin typeface="Trebuchet MS"/>
                <a:cs typeface="Trebuchet MS"/>
              </a:rPr>
              <a:t> </a:t>
            </a:r>
            <a:r>
              <a:rPr sz="2850" spc="125" dirty="0">
                <a:latin typeface="Trebuchet MS"/>
                <a:cs typeface="Trebuchet MS"/>
              </a:rPr>
              <a:t>workshops.</a:t>
            </a:r>
            <a:endParaRPr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IN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150" dirty="0">
                <a:latin typeface="Trebuchet MS"/>
                <a:cs typeface="Trebuchet MS"/>
              </a:rPr>
              <a:t>Policy</a:t>
            </a:r>
            <a:r>
              <a:rPr sz="2800" b="1" spc="185" dirty="0">
                <a:latin typeface="Trebuchet MS"/>
                <a:cs typeface="Trebuchet MS"/>
              </a:rPr>
              <a:t> </a:t>
            </a:r>
            <a:r>
              <a:rPr sz="2800" b="1" dirty="0">
                <a:latin typeface="Trebuchet MS"/>
                <a:cs typeface="Trebuchet MS"/>
              </a:rPr>
              <a:t>and</a:t>
            </a:r>
            <a:r>
              <a:rPr sz="2800" b="1" spc="190" dirty="0">
                <a:latin typeface="Trebuchet MS"/>
                <a:cs typeface="Trebuchet MS"/>
              </a:rPr>
              <a:t> </a:t>
            </a:r>
            <a:r>
              <a:rPr sz="2800" b="1" spc="60" dirty="0">
                <a:latin typeface="Trebuchet MS"/>
                <a:cs typeface="Trebuchet MS"/>
              </a:rPr>
              <a:t>Support</a:t>
            </a:r>
            <a:r>
              <a:rPr sz="2800" spc="60" dirty="0">
                <a:latin typeface="Trebuchet MS"/>
                <a:cs typeface="Trebuchet MS"/>
              </a:rPr>
              <a:t>:</a:t>
            </a:r>
            <a:endParaRPr lang="en-US" sz="2800" b="1" spc="150" dirty="0">
              <a:latin typeface="Trebuchet MS"/>
              <a:cs typeface="Trebuchet MS"/>
            </a:endParaRPr>
          </a:p>
          <a:p>
            <a:pPr marL="12700" marR="5080">
              <a:lnSpc>
                <a:spcPts val="3379"/>
              </a:lnSpc>
              <a:tabLst>
                <a:tab pos="2022475" algn="l"/>
                <a:tab pos="2903855" algn="l"/>
                <a:tab pos="3989070" algn="l"/>
                <a:tab pos="6426835" algn="l"/>
                <a:tab pos="6811645" algn="l"/>
                <a:tab pos="8467725" algn="l"/>
                <a:tab pos="10470515" algn="l"/>
                <a:tab pos="11634470" algn="l"/>
                <a:tab pos="13766165" algn="l"/>
                <a:tab pos="15353665" algn="l"/>
                <a:tab pos="16075660" algn="l"/>
              </a:tabLst>
            </a:pPr>
            <a:r>
              <a:rPr sz="2800" b="1" spc="150" dirty="0">
                <a:latin typeface="Trebuchet MS"/>
                <a:cs typeface="Trebuchet MS"/>
              </a:rPr>
              <a:t>Nonprofit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b="1" spc="-25" dirty="0">
                <a:latin typeface="Trebuchet MS"/>
                <a:cs typeface="Trebuchet MS"/>
              </a:rPr>
              <a:t>and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b="1" spc="170" dirty="0">
                <a:latin typeface="Trebuchet MS"/>
                <a:cs typeface="Trebuchet MS"/>
              </a:rPr>
              <a:t>NGO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b="1" spc="110" dirty="0">
                <a:latin typeface="Trebuchet MS"/>
                <a:cs typeface="Trebuchet MS"/>
              </a:rPr>
              <a:t>Involvement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409" dirty="0">
                <a:latin typeface="Trebuchet MS"/>
                <a:cs typeface="Trebuchet MS"/>
              </a:rPr>
              <a:t>:</a:t>
            </a:r>
            <a:r>
              <a:rPr lang="en-IN" sz="2800" dirty="0">
                <a:latin typeface="Trebuchet MS"/>
                <a:cs typeface="Trebuchet MS"/>
              </a:rPr>
              <a:t>	</a:t>
            </a:r>
            <a:r>
              <a:rPr sz="2800" spc="120" dirty="0">
                <a:latin typeface="Trebuchet MS"/>
                <a:cs typeface="Trebuchet MS"/>
              </a:rPr>
              <a:t>Support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65" dirty="0">
                <a:latin typeface="Trebuchet MS"/>
                <a:cs typeface="Trebuchet MS"/>
              </a:rPr>
              <a:t>initiatives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80" dirty="0">
                <a:latin typeface="Trebuchet MS"/>
                <a:cs typeface="Trebuchet MS"/>
              </a:rPr>
              <a:t>from</a:t>
            </a:r>
            <a:r>
              <a:rPr lang="en-IN" sz="2800" dirty="0">
                <a:latin typeface="Trebuchet MS"/>
                <a:cs typeface="Trebuchet MS"/>
              </a:rPr>
              <a:t>	</a:t>
            </a:r>
            <a:r>
              <a:rPr sz="2800" spc="140" dirty="0">
                <a:latin typeface="Trebuchet MS"/>
                <a:cs typeface="Trebuchet MS"/>
              </a:rPr>
              <a:t>nonprofits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45" dirty="0">
                <a:latin typeface="Trebuchet MS"/>
                <a:cs typeface="Trebuchet MS"/>
              </a:rPr>
              <a:t>focused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20" dirty="0">
                <a:latin typeface="Trebuchet MS"/>
                <a:cs typeface="Trebuchet MS"/>
              </a:rPr>
              <a:t>on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85" dirty="0">
                <a:latin typeface="Trebuchet MS"/>
                <a:cs typeface="Trebuchet MS"/>
              </a:rPr>
              <a:t>providing </a:t>
            </a:r>
            <a:r>
              <a:rPr sz="2800" spc="150" dirty="0">
                <a:latin typeface="Trebuchet MS"/>
                <a:cs typeface="Trebuchet MS"/>
              </a:rPr>
              <a:t>technology</a:t>
            </a:r>
            <a:r>
              <a:rPr sz="2800" spc="254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access</a:t>
            </a:r>
            <a:r>
              <a:rPr sz="2800" spc="2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25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education</a:t>
            </a:r>
            <a:r>
              <a:rPr sz="2800" spc="260" dirty="0">
                <a:latin typeface="Trebuchet MS"/>
                <a:cs typeface="Trebuchet MS"/>
              </a:rPr>
              <a:t> </a:t>
            </a:r>
            <a:r>
              <a:rPr sz="2800" spc="195" dirty="0">
                <a:latin typeface="Trebuchet MS"/>
                <a:cs typeface="Trebuchet MS"/>
              </a:rPr>
              <a:t>to</a:t>
            </a:r>
            <a:r>
              <a:rPr sz="2800" spc="254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marginalized</a:t>
            </a:r>
            <a:r>
              <a:rPr sz="2800" spc="2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communities.</a:t>
            </a:r>
            <a:endParaRPr lang="en-US" sz="2800" spc="-10" dirty="0">
              <a:latin typeface="Trebuchet MS"/>
              <a:cs typeface="Trebuchet MS"/>
            </a:endParaRPr>
          </a:p>
          <a:p>
            <a:pPr marL="12700" marR="5080">
              <a:lnSpc>
                <a:spcPts val="3379"/>
              </a:lnSpc>
              <a:tabLst>
                <a:tab pos="2022475" algn="l"/>
                <a:tab pos="2903855" algn="l"/>
                <a:tab pos="3989070" algn="l"/>
                <a:tab pos="6426835" algn="l"/>
                <a:tab pos="6811645" algn="l"/>
                <a:tab pos="8467725" algn="l"/>
                <a:tab pos="10470515" algn="l"/>
                <a:tab pos="11634470" algn="l"/>
                <a:tab pos="13766165" algn="l"/>
                <a:tab pos="15353665" algn="l"/>
                <a:tab pos="16075660" algn="l"/>
              </a:tabLst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24E75-841F-E862-3CFA-EB9A438E5C83}"/>
              </a:ext>
            </a:extLst>
          </p:cNvPr>
          <p:cNvSpPr txBox="1"/>
          <p:nvPr/>
        </p:nvSpPr>
        <p:spPr>
          <a:xfrm rot="10800000" flipV="1">
            <a:off x="82550" y="5302250"/>
            <a:ext cx="1699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Universal Design for Learning (UDL):</a:t>
            </a:r>
          </a:p>
          <a:p>
            <a:r>
              <a:rPr lang="en-US" sz="2800" dirty="0"/>
              <a:t> Implement UDL principles to create inclusive learning environments. UDL ensures that technology tools accommodate diverse learning needs, including those of students with disabilities.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7434C-2D3D-D7E0-D666-FD3C3EF26CA8}"/>
              </a:ext>
            </a:extLst>
          </p:cNvPr>
          <p:cNvSpPr txBox="1"/>
          <p:nvPr/>
        </p:nvSpPr>
        <p:spPr>
          <a:xfrm>
            <a:off x="97038" y="6902450"/>
            <a:ext cx="1516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 Tech Mentorship Program</a:t>
            </a:r>
            <a:r>
              <a:rPr lang="en-US" sz="2800" dirty="0"/>
              <a:t>:</a:t>
            </a:r>
          </a:p>
          <a:p>
            <a:r>
              <a:rPr lang="en-US" sz="2800" dirty="0"/>
              <a:t> Pair tech-savvy students or volunteers with those who need assistance. The mentors can guide their peers in using educational apps, troubleshooting technical issues, and maximizing digital resources.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2417" y="5215001"/>
            <a:ext cx="550354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340" dirty="0">
                <a:latin typeface="Trebuchet MS"/>
                <a:cs typeface="Trebuchet MS"/>
              </a:rPr>
              <a:t>THANKYOU</a:t>
            </a:r>
            <a:r>
              <a:rPr sz="6900" spc="509" dirty="0">
                <a:latin typeface="Trebuchet MS"/>
                <a:cs typeface="Trebuchet MS"/>
              </a:rPr>
              <a:t> </a:t>
            </a:r>
            <a:r>
              <a:rPr sz="6900" spc="-765" dirty="0">
                <a:latin typeface="Trebuchet MS"/>
                <a:cs typeface="Trebuchet MS"/>
              </a:rPr>
              <a:t>!!</a:t>
            </a:r>
            <a:endParaRPr sz="6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250" y="8452298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506" y="1047411"/>
            <a:ext cx="17388840" cy="19050"/>
          </a:xfrm>
          <a:custGeom>
            <a:avLst/>
            <a:gdLst/>
            <a:ahLst/>
            <a:cxnLst/>
            <a:rect l="l" t="t" r="r" b="b"/>
            <a:pathLst>
              <a:path w="17388840" h="19050">
                <a:moveTo>
                  <a:pt x="0" y="18995"/>
                </a:moveTo>
                <a:lnTo>
                  <a:pt x="17388458" y="18995"/>
                </a:lnTo>
                <a:lnTo>
                  <a:pt x="17388458" y="0"/>
                </a:lnTo>
                <a:lnTo>
                  <a:pt x="0" y="0"/>
                </a:lnTo>
                <a:lnTo>
                  <a:pt x="0" y="1899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50" y="1870092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250" y="2692963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3250" y="3515643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3250" y="4338515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3250" y="5161195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250" y="5984066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3250" y="6806747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3250" y="7629618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3250" y="9275176"/>
            <a:ext cx="17364710" cy="19050"/>
          </a:xfrm>
          <a:custGeom>
            <a:avLst/>
            <a:gdLst/>
            <a:ahLst/>
            <a:cxnLst/>
            <a:rect l="l" t="t" r="r" b="b"/>
            <a:pathLst>
              <a:path w="17364710" h="19050">
                <a:moveTo>
                  <a:pt x="17364713" y="0"/>
                </a:moveTo>
                <a:lnTo>
                  <a:pt x="0" y="0"/>
                </a:lnTo>
                <a:lnTo>
                  <a:pt x="0" y="18995"/>
                </a:lnTo>
                <a:lnTo>
                  <a:pt x="17364713" y="18995"/>
                </a:lnTo>
                <a:lnTo>
                  <a:pt x="173647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250" y="10097852"/>
            <a:ext cx="17364710" cy="17780"/>
          </a:xfrm>
          <a:custGeom>
            <a:avLst/>
            <a:gdLst/>
            <a:ahLst/>
            <a:cxnLst/>
            <a:rect l="l" t="t" r="r" b="b"/>
            <a:pathLst>
              <a:path w="17364710" h="17779">
                <a:moveTo>
                  <a:pt x="17364714" y="0"/>
                </a:moveTo>
                <a:lnTo>
                  <a:pt x="0" y="0"/>
                </a:lnTo>
                <a:lnTo>
                  <a:pt x="0" y="17358"/>
                </a:lnTo>
                <a:lnTo>
                  <a:pt x="17364714" y="17358"/>
                </a:lnTo>
                <a:lnTo>
                  <a:pt x="17364714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57585" y="434486"/>
            <a:ext cx="2872105" cy="745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85" dirty="0">
                <a:latin typeface="Trebuchet MS"/>
                <a:cs typeface="Trebuchet MS"/>
              </a:rPr>
              <a:t>Our</a:t>
            </a:r>
            <a:r>
              <a:rPr spc="330" dirty="0">
                <a:latin typeface="Trebuchet MS"/>
                <a:cs typeface="Trebuchet MS"/>
              </a:rPr>
              <a:t> </a:t>
            </a:r>
            <a:r>
              <a:rPr spc="30" dirty="0">
                <a:latin typeface="Trebuchet MS"/>
                <a:cs typeface="Trebuchet MS"/>
              </a:rPr>
              <a:t>Team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343" y="1047673"/>
            <a:ext cx="7586927" cy="771342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983808" y="2784290"/>
            <a:ext cx="297878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35" dirty="0">
                <a:latin typeface="Arial"/>
                <a:cs typeface="Arial"/>
              </a:rPr>
              <a:t>C1-</a:t>
            </a:r>
            <a:r>
              <a:rPr sz="2150" b="1" spc="100" dirty="0">
                <a:latin typeface="Arial"/>
                <a:cs typeface="Arial"/>
              </a:rPr>
              <a:t>503</a:t>
            </a:r>
            <a:r>
              <a:rPr sz="2150" b="1" spc="50" dirty="0">
                <a:latin typeface="Arial"/>
                <a:cs typeface="Arial"/>
              </a:rPr>
              <a:t> </a:t>
            </a:r>
            <a:r>
              <a:rPr sz="2150" b="1" spc="120" dirty="0">
                <a:latin typeface="Arial"/>
                <a:cs typeface="Arial"/>
              </a:rPr>
              <a:t>BTECH</a:t>
            </a:r>
            <a:r>
              <a:rPr sz="2150" b="1" spc="50" dirty="0">
                <a:latin typeface="Arial"/>
                <a:cs typeface="Arial"/>
              </a:rPr>
              <a:t> </a:t>
            </a:r>
            <a:r>
              <a:rPr sz="2150" b="1" spc="65" dirty="0">
                <a:latin typeface="Arial"/>
                <a:cs typeface="Arial"/>
              </a:rPr>
              <a:t>CORE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4268" y="3431990"/>
            <a:ext cx="277812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10590" marR="5080" indent="-898525">
              <a:lnSpc>
                <a:spcPct val="101699"/>
              </a:lnSpc>
              <a:spcBef>
                <a:spcPts val="80"/>
              </a:spcBef>
            </a:pPr>
            <a:r>
              <a:rPr sz="2150" b="1" spc="60" dirty="0">
                <a:latin typeface="Arial"/>
                <a:cs typeface="Arial"/>
              </a:rPr>
              <a:t>Pro</a:t>
            </a:r>
            <a:r>
              <a:rPr sz="2150" b="1" spc="45" dirty="0">
                <a:latin typeface="Arial"/>
                <a:cs typeface="Arial"/>
              </a:rPr>
              <a:t> </a:t>
            </a:r>
            <a:r>
              <a:rPr sz="2150" b="1" spc="125" dirty="0">
                <a:latin typeface="Arial"/>
                <a:cs typeface="Arial"/>
              </a:rPr>
              <a:t>Football</a:t>
            </a:r>
            <a:r>
              <a:rPr sz="2150" b="1" spc="50" dirty="0">
                <a:latin typeface="Arial"/>
                <a:cs typeface="Arial"/>
              </a:rPr>
              <a:t> </a:t>
            </a:r>
            <a:r>
              <a:rPr sz="2150" b="1" spc="105" dirty="0">
                <a:latin typeface="Arial"/>
                <a:cs typeface="Arial"/>
              </a:rPr>
              <a:t>player Gamer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87956" y="1301749"/>
            <a:ext cx="171958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135" dirty="0">
                <a:latin typeface="Trebuchet MS"/>
                <a:cs typeface="Trebuchet MS"/>
              </a:rPr>
              <a:t>Saicharan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2026" y="1348574"/>
            <a:ext cx="7586165" cy="74422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664057" y="3086729"/>
            <a:ext cx="296291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spc="-50" dirty="0">
                <a:latin typeface="Arial"/>
                <a:cs typeface="Arial"/>
              </a:rPr>
              <a:t>C1-</a:t>
            </a:r>
            <a:r>
              <a:rPr sz="2150" b="1" spc="95" dirty="0">
                <a:latin typeface="Arial"/>
                <a:cs typeface="Arial"/>
              </a:rPr>
              <a:t>503</a:t>
            </a:r>
            <a:r>
              <a:rPr sz="2150" b="1" spc="50" dirty="0">
                <a:latin typeface="Arial"/>
                <a:cs typeface="Arial"/>
              </a:rPr>
              <a:t> </a:t>
            </a:r>
            <a:r>
              <a:rPr sz="2150" b="1" spc="110" dirty="0">
                <a:latin typeface="Arial"/>
                <a:cs typeface="Arial"/>
              </a:rPr>
              <a:t>BTECH</a:t>
            </a:r>
            <a:r>
              <a:rPr sz="2150" b="1" spc="55" dirty="0">
                <a:latin typeface="Arial"/>
                <a:cs typeface="Arial"/>
              </a:rPr>
              <a:t> CORE</a:t>
            </a:r>
            <a:endParaRPr sz="2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32071" y="3734429"/>
            <a:ext cx="282702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84960" algn="l"/>
              </a:tabLst>
            </a:pPr>
            <a:r>
              <a:rPr lang="en-US" sz="2150" b="1" spc="150" dirty="0">
                <a:latin typeface="Arial"/>
                <a:cs typeface="Arial"/>
              </a:rPr>
              <a:t>Tech </a:t>
            </a:r>
            <a:r>
              <a:rPr lang="en-US" sz="2150" b="1" spc="150" dirty="0" err="1">
                <a:latin typeface="Arial"/>
                <a:cs typeface="Arial"/>
              </a:rPr>
              <a:t>enthusiasist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90058" y="1602664"/>
            <a:ext cx="84455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140" dirty="0">
                <a:latin typeface="Trebuchet MS"/>
                <a:cs typeface="Trebuchet MS"/>
              </a:rPr>
              <a:t>Vijai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0503" y="5851036"/>
            <a:ext cx="312420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spc="-60" dirty="0">
                <a:latin typeface="Arial"/>
                <a:cs typeface="Arial"/>
              </a:rPr>
              <a:t>C1</a:t>
            </a:r>
            <a:r>
              <a:rPr sz="2150" b="1" spc="5" dirty="0">
                <a:latin typeface="Arial"/>
                <a:cs typeface="Arial"/>
              </a:rPr>
              <a:t> </a:t>
            </a:r>
            <a:r>
              <a:rPr sz="2150" b="1" spc="125" dirty="0">
                <a:latin typeface="Arial"/>
                <a:cs typeface="Arial"/>
              </a:rPr>
              <a:t>-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95" dirty="0">
                <a:latin typeface="Arial"/>
                <a:cs typeface="Arial"/>
              </a:rPr>
              <a:t>503</a:t>
            </a:r>
            <a:r>
              <a:rPr sz="2150" b="1" spc="5" dirty="0">
                <a:latin typeface="Arial"/>
                <a:cs typeface="Arial"/>
              </a:rPr>
              <a:t> </a:t>
            </a:r>
            <a:r>
              <a:rPr sz="2150" b="1" spc="110" dirty="0">
                <a:latin typeface="Arial"/>
                <a:cs typeface="Arial"/>
              </a:rPr>
              <a:t>BTECH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5" dirty="0">
                <a:latin typeface="Arial"/>
                <a:cs typeface="Arial"/>
              </a:rPr>
              <a:t>CORE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69542" y="6498736"/>
            <a:ext cx="80518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spc="65" dirty="0">
                <a:latin typeface="Arial"/>
                <a:cs typeface="Arial"/>
              </a:rPr>
              <a:t>Artist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0133" y="4366971"/>
            <a:ext cx="173101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160" dirty="0">
                <a:latin typeface="Trebuchet MS"/>
                <a:cs typeface="Trebuchet MS"/>
              </a:rPr>
              <a:t>hariharan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24185" y="5880716"/>
            <a:ext cx="312420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spc="-60" dirty="0">
                <a:latin typeface="Arial"/>
                <a:cs typeface="Arial"/>
              </a:rPr>
              <a:t>C1</a:t>
            </a:r>
            <a:r>
              <a:rPr sz="2150" b="1" spc="5" dirty="0">
                <a:latin typeface="Arial"/>
                <a:cs typeface="Arial"/>
              </a:rPr>
              <a:t> </a:t>
            </a:r>
            <a:r>
              <a:rPr sz="2150" b="1" spc="125" dirty="0">
                <a:latin typeface="Arial"/>
                <a:cs typeface="Arial"/>
              </a:rPr>
              <a:t>-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95" dirty="0">
                <a:latin typeface="Arial"/>
                <a:cs typeface="Arial"/>
              </a:rPr>
              <a:t>503</a:t>
            </a:r>
            <a:r>
              <a:rPr sz="2150" b="1" spc="5" dirty="0">
                <a:latin typeface="Arial"/>
                <a:cs typeface="Arial"/>
              </a:rPr>
              <a:t> </a:t>
            </a:r>
            <a:r>
              <a:rPr sz="2150" b="1" spc="110" dirty="0">
                <a:latin typeface="Arial"/>
                <a:cs typeface="Arial"/>
              </a:rPr>
              <a:t>BTECH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5" dirty="0">
                <a:latin typeface="Arial"/>
                <a:cs typeface="Arial"/>
              </a:rPr>
              <a:t>CORE</a:t>
            </a:r>
            <a:endParaRPr sz="2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91182" y="6528416"/>
            <a:ext cx="259016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spc="150" dirty="0">
                <a:latin typeface="Arial"/>
                <a:cs typeface="Arial"/>
              </a:rPr>
              <a:t>badminton</a:t>
            </a:r>
            <a:r>
              <a:rPr sz="2150" b="1" spc="60" dirty="0">
                <a:latin typeface="Arial"/>
                <a:cs typeface="Arial"/>
              </a:rPr>
              <a:t> </a:t>
            </a:r>
            <a:r>
              <a:rPr sz="2150" b="1" spc="100" dirty="0">
                <a:latin typeface="Arial"/>
                <a:cs typeface="Arial"/>
              </a:rPr>
              <a:t>player</a:t>
            </a:r>
            <a:endParaRPr sz="2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06611" y="6852266"/>
            <a:ext cx="95885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spc="155" dirty="0">
                <a:latin typeface="Arial"/>
                <a:cs typeface="Arial"/>
              </a:rPr>
              <a:t>gamer</a:t>
            </a:r>
            <a:endParaRPr sz="2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67374" y="4396651"/>
            <a:ext cx="140398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65" dirty="0">
                <a:latin typeface="Trebuchet MS"/>
                <a:cs typeface="Trebuchet MS"/>
              </a:rPr>
              <a:t>Yaswant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1319" y="2128393"/>
            <a:ext cx="6307307" cy="633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6951" y="854138"/>
            <a:ext cx="5324475" cy="859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50" spc="375" dirty="0">
                <a:latin typeface="Trebuchet MS"/>
                <a:cs typeface="Trebuchet MS"/>
              </a:rPr>
              <a:t>INTRODUCTION</a:t>
            </a:r>
            <a:endParaRPr sz="5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148" y="2159196"/>
            <a:ext cx="9170035" cy="49453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85"/>
              </a:spcBef>
            </a:pPr>
            <a:r>
              <a:rPr sz="4000" dirty="0">
                <a:latin typeface="Trebuchet MS"/>
                <a:cs typeface="Trebuchet MS"/>
              </a:rPr>
              <a:t>EdTech</a:t>
            </a:r>
            <a:r>
              <a:rPr sz="4000" spc="-55" dirty="0">
                <a:latin typeface="Trebuchet MS"/>
                <a:cs typeface="Trebuchet MS"/>
              </a:rPr>
              <a:t>  </a:t>
            </a:r>
            <a:r>
              <a:rPr sz="4000" spc="114" dirty="0">
                <a:latin typeface="Trebuchet MS"/>
                <a:cs typeface="Trebuchet MS"/>
              </a:rPr>
              <a:t>in</a:t>
            </a:r>
            <a:r>
              <a:rPr sz="4000" spc="-50" dirty="0">
                <a:latin typeface="Trebuchet MS"/>
                <a:cs typeface="Trebuchet MS"/>
              </a:rPr>
              <a:t>  </a:t>
            </a:r>
            <a:r>
              <a:rPr sz="4000" spc="235" dirty="0">
                <a:latin typeface="Trebuchet MS"/>
                <a:cs typeface="Trebuchet MS"/>
              </a:rPr>
              <a:t>India</a:t>
            </a:r>
            <a:r>
              <a:rPr sz="4000" spc="-55" dirty="0">
                <a:latin typeface="Trebuchet MS"/>
                <a:cs typeface="Trebuchet MS"/>
              </a:rPr>
              <a:t>  </a:t>
            </a:r>
            <a:r>
              <a:rPr sz="4000" spc="180" dirty="0">
                <a:latin typeface="Trebuchet MS"/>
                <a:cs typeface="Trebuchet MS"/>
              </a:rPr>
              <a:t>has</a:t>
            </a:r>
            <a:r>
              <a:rPr sz="4000" spc="-50" dirty="0">
                <a:latin typeface="Trebuchet MS"/>
                <a:cs typeface="Trebuchet MS"/>
              </a:rPr>
              <a:t>  </a:t>
            </a:r>
            <a:r>
              <a:rPr sz="4000" spc="155" dirty="0">
                <a:latin typeface="Trebuchet MS"/>
                <a:cs typeface="Trebuchet MS"/>
              </a:rPr>
              <a:t>rapidly</a:t>
            </a:r>
            <a:r>
              <a:rPr sz="4000" spc="-50" dirty="0">
                <a:latin typeface="Trebuchet MS"/>
                <a:cs typeface="Trebuchet MS"/>
              </a:rPr>
              <a:t>  </a:t>
            </a:r>
            <a:r>
              <a:rPr sz="4000" spc="204" dirty="0">
                <a:latin typeface="Trebuchet MS"/>
                <a:cs typeface="Trebuchet MS"/>
              </a:rPr>
              <a:t>grown, </a:t>
            </a:r>
            <a:r>
              <a:rPr sz="4000" spc="80" dirty="0">
                <a:latin typeface="Trebuchet MS"/>
                <a:cs typeface="Trebuchet MS"/>
              </a:rPr>
              <a:t>driven</a:t>
            </a:r>
            <a:r>
              <a:rPr sz="4000" spc="-10" dirty="0">
                <a:latin typeface="Trebuchet MS"/>
                <a:cs typeface="Trebuchet MS"/>
              </a:rPr>
              <a:t>  </a:t>
            </a:r>
            <a:r>
              <a:rPr sz="4000" dirty="0">
                <a:latin typeface="Trebuchet MS"/>
                <a:cs typeface="Trebuchet MS"/>
              </a:rPr>
              <a:t>by</a:t>
            </a:r>
            <a:r>
              <a:rPr sz="4000" spc="-5" dirty="0">
                <a:latin typeface="Trebuchet MS"/>
                <a:cs typeface="Trebuchet MS"/>
              </a:rPr>
              <a:t>  </a:t>
            </a:r>
            <a:r>
              <a:rPr sz="4000" spc="95" dirty="0">
                <a:latin typeface="Trebuchet MS"/>
                <a:cs typeface="Trebuchet MS"/>
              </a:rPr>
              <a:t>increased</a:t>
            </a:r>
            <a:r>
              <a:rPr sz="4000" spc="-5" dirty="0">
                <a:latin typeface="Trebuchet MS"/>
                <a:cs typeface="Trebuchet MS"/>
              </a:rPr>
              <a:t>  </a:t>
            </a:r>
            <a:r>
              <a:rPr sz="4000" spc="170" dirty="0">
                <a:latin typeface="Trebuchet MS"/>
                <a:cs typeface="Trebuchet MS"/>
              </a:rPr>
              <a:t>internet</a:t>
            </a:r>
            <a:r>
              <a:rPr sz="4000" spc="-5" dirty="0">
                <a:latin typeface="Trebuchet MS"/>
                <a:cs typeface="Trebuchet MS"/>
              </a:rPr>
              <a:t>  </a:t>
            </a:r>
            <a:r>
              <a:rPr sz="4000" spc="95" dirty="0">
                <a:latin typeface="Trebuchet MS"/>
                <a:cs typeface="Trebuchet MS"/>
              </a:rPr>
              <a:t>access </a:t>
            </a:r>
            <a:r>
              <a:rPr sz="4000" dirty="0">
                <a:latin typeface="Trebuchet MS"/>
                <a:cs typeface="Trebuchet MS"/>
              </a:rPr>
              <a:t>and</a:t>
            </a:r>
            <a:r>
              <a:rPr sz="4000" spc="550" dirty="0">
                <a:latin typeface="Trebuchet MS"/>
                <a:cs typeface="Trebuchet MS"/>
              </a:rPr>
              <a:t>  </a:t>
            </a:r>
            <a:r>
              <a:rPr sz="4000" spc="155" dirty="0">
                <a:latin typeface="Trebuchet MS"/>
                <a:cs typeface="Trebuchet MS"/>
              </a:rPr>
              <a:t>smartphone</a:t>
            </a:r>
            <a:r>
              <a:rPr sz="4000" spc="555" dirty="0">
                <a:latin typeface="Trebuchet MS"/>
                <a:cs typeface="Trebuchet MS"/>
              </a:rPr>
              <a:t>  </a:t>
            </a:r>
            <a:r>
              <a:rPr sz="4000" dirty="0">
                <a:latin typeface="Trebuchet MS"/>
                <a:cs typeface="Trebuchet MS"/>
              </a:rPr>
              <a:t>use.</a:t>
            </a:r>
            <a:r>
              <a:rPr sz="4000" spc="555" dirty="0">
                <a:latin typeface="Trebuchet MS"/>
                <a:cs typeface="Trebuchet MS"/>
              </a:rPr>
              <a:t>  </a:t>
            </a:r>
            <a:r>
              <a:rPr sz="4000" spc="114" dirty="0">
                <a:latin typeface="Trebuchet MS"/>
                <a:cs typeface="Trebuchet MS"/>
              </a:rPr>
              <a:t>Key</a:t>
            </a:r>
            <a:r>
              <a:rPr sz="4000" spc="550" dirty="0">
                <a:latin typeface="Trebuchet MS"/>
                <a:cs typeface="Trebuchet MS"/>
              </a:rPr>
              <a:t>  </a:t>
            </a:r>
            <a:r>
              <a:rPr sz="4000" spc="175" dirty="0">
                <a:latin typeface="Trebuchet MS"/>
                <a:cs typeface="Trebuchet MS"/>
              </a:rPr>
              <a:t>players </a:t>
            </a:r>
            <a:r>
              <a:rPr sz="4000" spc="395" dirty="0">
                <a:latin typeface="Trebuchet MS"/>
                <a:cs typeface="Trebuchet MS"/>
              </a:rPr>
              <a:t>like</a:t>
            </a:r>
            <a:r>
              <a:rPr sz="4000" spc="130" dirty="0">
                <a:latin typeface="Trebuchet MS"/>
                <a:cs typeface="Trebuchet MS"/>
              </a:rPr>
              <a:t>  </a:t>
            </a:r>
            <a:r>
              <a:rPr sz="4000" spc="65" dirty="0">
                <a:latin typeface="Trebuchet MS"/>
                <a:cs typeface="Trebuchet MS"/>
              </a:rPr>
              <a:t>Vedantu</a:t>
            </a:r>
            <a:r>
              <a:rPr sz="4000" spc="130" dirty="0">
                <a:latin typeface="Trebuchet MS"/>
                <a:cs typeface="Trebuchet MS"/>
              </a:rPr>
              <a:t>  </a:t>
            </a:r>
            <a:r>
              <a:rPr sz="4000" dirty="0">
                <a:latin typeface="Trebuchet MS"/>
                <a:cs typeface="Trebuchet MS"/>
              </a:rPr>
              <a:t>and</a:t>
            </a:r>
            <a:r>
              <a:rPr sz="4000" spc="130" dirty="0">
                <a:latin typeface="Trebuchet MS"/>
                <a:cs typeface="Trebuchet MS"/>
              </a:rPr>
              <a:t>  </a:t>
            </a:r>
            <a:r>
              <a:rPr sz="4000" dirty="0">
                <a:latin typeface="Trebuchet MS"/>
                <a:cs typeface="Trebuchet MS"/>
              </a:rPr>
              <a:t>Unacademy</a:t>
            </a:r>
            <a:r>
              <a:rPr sz="4000" spc="135" dirty="0">
                <a:latin typeface="Trebuchet MS"/>
                <a:cs typeface="Trebuchet MS"/>
              </a:rPr>
              <a:t>  </a:t>
            </a:r>
            <a:r>
              <a:rPr sz="4000" spc="285" dirty="0">
                <a:latin typeface="Trebuchet MS"/>
                <a:cs typeface="Trebuchet MS"/>
              </a:rPr>
              <a:t>offer </a:t>
            </a:r>
            <a:r>
              <a:rPr sz="4000" spc="75" dirty="0">
                <a:latin typeface="Trebuchet MS"/>
                <a:cs typeface="Trebuchet MS"/>
              </a:rPr>
              <a:t>diverse</a:t>
            </a:r>
            <a:r>
              <a:rPr sz="4000" spc="235" dirty="0">
                <a:latin typeface="Trebuchet MS"/>
                <a:cs typeface="Trebuchet MS"/>
              </a:rPr>
              <a:t>  </a:t>
            </a:r>
            <a:r>
              <a:rPr sz="4000" spc="250" dirty="0">
                <a:latin typeface="Trebuchet MS"/>
                <a:cs typeface="Trebuchet MS"/>
              </a:rPr>
              <a:t>digital</a:t>
            </a:r>
            <a:r>
              <a:rPr sz="4000" spc="240" dirty="0">
                <a:latin typeface="Trebuchet MS"/>
                <a:cs typeface="Trebuchet MS"/>
              </a:rPr>
              <a:t>  </a:t>
            </a:r>
            <a:r>
              <a:rPr sz="4000" spc="325" dirty="0">
                <a:latin typeface="Trebuchet MS"/>
                <a:cs typeface="Trebuchet MS"/>
              </a:rPr>
              <a:t>learning</a:t>
            </a:r>
            <a:r>
              <a:rPr sz="4000" spc="235" dirty="0">
                <a:latin typeface="Trebuchet MS"/>
                <a:cs typeface="Trebuchet MS"/>
              </a:rPr>
              <a:t>  </a:t>
            </a:r>
            <a:r>
              <a:rPr sz="4000" spc="185" dirty="0">
                <a:latin typeface="Trebuchet MS"/>
                <a:cs typeface="Trebuchet MS"/>
              </a:rPr>
              <a:t>solution</a:t>
            </a:r>
            <a:r>
              <a:rPr lang="en-IN" sz="4000" spc="185" dirty="0">
                <a:latin typeface="Trebuchet MS"/>
                <a:cs typeface="Trebuchet MS"/>
              </a:rPr>
              <a:t>s</a:t>
            </a:r>
            <a:r>
              <a:rPr sz="4000" spc="185" dirty="0">
                <a:latin typeface="Trebuchet MS"/>
                <a:cs typeface="Trebuchet MS"/>
              </a:rPr>
              <a:t>. </a:t>
            </a:r>
            <a:r>
              <a:rPr sz="4000" spc="145" dirty="0">
                <a:latin typeface="Trebuchet MS"/>
                <a:cs typeface="Trebuchet MS"/>
              </a:rPr>
              <a:t>Government</a:t>
            </a:r>
            <a:r>
              <a:rPr sz="4000" spc="990" dirty="0">
                <a:latin typeface="Trebuchet MS"/>
                <a:cs typeface="Trebuchet MS"/>
              </a:rPr>
              <a:t> </a:t>
            </a:r>
            <a:r>
              <a:rPr sz="4000" spc="130" dirty="0">
                <a:latin typeface="Trebuchet MS"/>
                <a:cs typeface="Trebuchet MS"/>
              </a:rPr>
              <a:t>initiatives</a:t>
            </a:r>
            <a:r>
              <a:rPr sz="4000" spc="994" dirty="0">
                <a:latin typeface="Trebuchet MS"/>
                <a:cs typeface="Trebuchet MS"/>
              </a:rPr>
              <a:t> </a:t>
            </a:r>
            <a:r>
              <a:rPr sz="4000" spc="190" dirty="0">
                <a:latin typeface="Trebuchet MS"/>
                <a:cs typeface="Trebuchet MS"/>
              </a:rPr>
              <a:t>support</a:t>
            </a:r>
            <a:r>
              <a:rPr sz="4000" spc="994" dirty="0">
                <a:latin typeface="Trebuchet MS"/>
                <a:cs typeface="Trebuchet MS"/>
              </a:rPr>
              <a:t> </a:t>
            </a:r>
            <a:r>
              <a:rPr sz="4000" spc="195" dirty="0">
                <a:latin typeface="Trebuchet MS"/>
                <a:cs typeface="Trebuchet MS"/>
              </a:rPr>
              <a:t>this </a:t>
            </a:r>
            <a:r>
              <a:rPr sz="4000" spc="240" dirty="0">
                <a:latin typeface="Trebuchet MS"/>
                <a:cs typeface="Trebuchet MS"/>
              </a:rPr>
              <a:t>growth,</a:t>
            </a:r>
            <a:r>
              <a:rPr sz="4000" spc="635" dirty="0">
                <a:latin typeface="Trebuchet MS"/>
                <a:cs typeface="Trebuchet MS"/>
              </a:rPr>
              <a:t> </a:t>
            </a:r>
            <a:r>
              <a:rPr sz="4000" spc="275" dirty="0">
                <a:latin typeface="Trebuchet MS"/>
                <a:cs typeface="Trebuchet MS"/>
              </a:rPr>
              <a:t>though</a:t>
            </a:r>
            <a:r>
              <a:rPr sz="4000" spc="635" dirty="0">
                <a:latin typeface="Trebuchet MS"/>
                <a:cs typeface="Trebuchet MS"/>
              </a:rPr>
              <a:t> </a:t>
            </a:r>
            <a:r>
              <a:rPr sz="4000" spc="310" dirty="0">
                <a:latin typeface="Trebuchet MS"/>
                <a:cs typeface="Trebuchet MS"/>
              </a:rPr>
              <a:t>challenges</a:t>
            </a:r>
            <a:r>
              <a:rPr sz="4000" spc="635" dirty="0">
                <a:latin typeface="Trebuchet MS"/>
                <a:cs typeface="Trebuchet MS"/>
              </a:rPr>
              <a:t> </a:t>
            </a:r>
            <a:r>
              <a:rPr sz="4000" spc="150" dirty="0">
                <a:latin typeface="Trebuchet MS"/>
                <a:cs typeface="Trebuchet MS"/>
              </a:rPr>
              <a:t>such</a:t>
            </a:r>
            <a:r>
              <a:rPr sz="4000" spc="635" dirty="0">
                <a:latin typeface="Trebuchet MS"/>
                <a:cs typeface="Trebuchet MS"/>
              </a:rPr>
              <a:t> </a:t>
            </a:r>
            <a:r>
              <a:rPr sz="4000" spc="170" dirty="0">
                <a:latin typeface="Trebuchet MS"/>
                <a:cs typeface="Trebuchet MS"/>
              </a:rPr>
              <a:t>as </a:t>
            </a:r>
            <a:r>
              <a:rPr sz="4000" spc="250" dirty="0">
                <a:latin typeface="Trebuchet MS"/>
                <a:cs typeface="Trebuchet MS"/>
              </a:rPr>
              <a:t>digital</a:t>
            </a:r>
            <a:r>
              <a:rPr sz="4000" spc="310" dirty="0">
                <a:latin typeface="Trebuchet MS"/>
                <a:cs typeface="Trebuchet MS"/>
              </a:rPr>
              <a:t>  </a:t>
            </a:r>
            <a:r>
              <a:rPr sz="4000" dirty="0">
                <a:latin typeface="Trebuchet MS"/>
                <a:cs typeface="Trebuchet MS"/>
              </a:rPr>
              <a:t>divide</a:t>
            </a:r>
            <a:r>
              <a:rPr sz="4000" spc="310" dirty="0">
                <a:latin typeface="Trebuchet MS"/>
                <a:cs typeface="Trebuchet MS"/>
              </a:rPr>
              <a:t>  </a:t>
            </a:r>
            <a:r>
              <a:rPr sz="4000" dirty="0">
                <a:latin typeface="Trebuchet MS"/>
                <a:cs typeface="Trebuchet MS"/>
              </a:rPr>
              <a:t>and</a:t>
            </a:r>
            <a:r>
              <a:rPr sz="4000" spc="310" dirty="0">
                <a:latin typeface="Trebuchet MS"/>
                <a:cs typeface="Trebuchet MS"/>
              </a:rPr>
              <a:t>  </a:t>
            </a:r>
            <a:r>
              <a:rPr sz="4000" spc="165" dirty="0">
                <a:latin typeface="Trebuchet MS"/>
                <a:cs typeface="Trebuchet MS"/>
              </a:rPr>
              <a:t>content</a:t>
            </a:r>
            <a:r>
              <a:rPr sz="4000" spc="310" dirty="0">
                <a:latin typeface="Trebuchet MS"/>
                <a:cs typeface="Trebuchet MS"/>
              </a:rPr>
              <a:t>  </a:t>
            </a:r>
            <a:r>
              <a:rPr sz="4000" spc="210" dirty="0">
                <a:latin typeface="Trebuchet MS"/>
                <a:cs typeface="Trebuchet MS"/>
              </a:rPr>
              <a:t>quality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148" y="7074096"/>
            <a:ext cx="9170035" cy="1259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  <a:tabLst>
                <a:tab pos="2308225" algn="l"/>
                <a:tab pos="3663950" algn="l"/>
                <a:tab pos="5735320" algn="l"/>
                <a:tab pos="8591550" algn="l"/>
              </a:tabLst>
            </a:pPr>
            <a:r>
              <a:rPr sz="4000" spc="35" dirty="0">
                <a:latin typeface="Trebuchet MS"/>
                <a:cs typeface="Trebuchet MS"/>
              </a:rPr>
              <a:t>remain.</a:t>
            </a:r>
            <a:r>
              <a:rPr sz="4000" dirty="0">
                <a:latin typeface="Trebuchet MS"/>
                <a:cs typeface="Trebuchet MS"/>
              </a:rPr>
              <a:t>	</a:t>
            </a:r>
            <a:r>
              <a:rPr sz="4000" spc="30" dirty="0">
                <a:latin typeface="Trebuchet MS"/>
                <a:cs typeface="Trebuchet MS"/>
              </a:rPr>
              <a:t>The</a:t>
            </a:r>
            <a:r>
              <a:rPr sz="4000" dirty="0">
                <a:latin typeface="Trebuchet MS"/>
                <a:cs typeface="Trebuchet MS"/>
              </a:rPr>
              <a:t>	</a:t>
            </a:r>
            <a:r>
              <a:rPr sz="4000" spc="215" dirty="0">
                <a:latin typeface="Trebuchet MS"/>
                <a:cs typeface="Trebuchet MS"/>
              </a:rPr>
              <a:t>sector</a:t>
            </a:r>
            <a:r>
              <a:rPr sz="4000" dirty="0">
                <a:latin typeface="Trebuchet MS"/>
                <a:cs typeface="Trebuchet MS"/>
              </a:rPr>
              <a:t>	</a:t>
            </a:r>
            <a:r>
              <a:rPr sz="4000" spc="140" dirty="0">
                <a:latin typeface="Trebuchet MS"/>
                <a:cs typeface="Trebuchet MS"/>
              </a:rPr>
              <a:t>continues</a:t>
            </a:r>
            <a:r>
              <a:rPr sz="4000" dirty="0">
                <a:latin typeface="Trebuchet MS"/>
                <a:cs typeface="Trebuchet MS"/>
              </a:rPr>
              <a:t>	</a:t>
            </a:r>
            <a:r>
              <a:rPr sz="4000" spc="260" dirty="0">
                <a:latin typeface="Trebuchet MS"/>
                <a:cs typeface="Trebuchet MS"/>
              </a:rPr>
              <a:t>to</a:t>
            </a:r>
            <a:endParaRPr sz="4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4000" spc="90" dirty="0">
                <a:latin typeface="Trebuchet MS"/>
                <a:cs typeface="Trebuchet MS"/>
              </a:rPr>
              <a:t>in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148" y="7693221"/>
            <a:ext cx="7837170" cy="1249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  <a:tabLst>
                <a:tab pos="2477135" algn="l"/>
                <a:tab pos="4486910" algn="l"/>
              </a:tabLst>
            </a:pPr>
            <a:r>
              <a:rPr sz="4000" spc="114" dirty="0">
                <a:latin typeface="Trebuchet MS"/>
                <a:cs typeface="Trebuchet MS"/>
              </a:rPr>
              <a:t>evolve</a:t>
            </a:r>
            <a:r>
              <a:rPr sz="4000" dirty="0">
                <a:latin typeface="Trebuchet MS"/>
                <a:cs typeface="Trebuchet MS"/>
              </a:rPr>
              <a:t>	</a:t>
            </a:r>
            <a:r>
              <a:rPr sz="4000" spc="215" dirty="0">
                <a:latin typeface="Trebuchet MS"/>
                <a:cs typeface="Trebuchet MS"/>
              </a:rPr>
              <a:t>with</a:t>
            </a:r>
            <a:r>
              <a:rPr sz="4000" dirty="0">
                <a:latin typeface="Trebuchet MS"/>
                <a:cs typeface="Trebuchet MS"/>
              </a:rPr>
              <a:t>	</a:t>
            </a:r>
            <a:r>
              <a:rPr sz="4000" spc="-10" dirty="0">
                <a:latin typeface="Trebuchet MS"/>
                <a:cs typeface="Trebuchet MS"/>
              </a:rPr>
              <a:t>advancements </a:t>
            </a:r>
            <a:r>
              <a:rPr sz="4000" spc="140" dirty="0">
                <a:latin typeface="Trebuchet MS"/>
                <a:cs typeface="Trebuchet MS"/>
              </a:rPr>
              <a:t>technology.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6174" y="1740408"/>
            <a:ext cx="11752215" cy="5397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34860" y="2821794"/>
            <a:ext cx="9852025" cy="29171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 algn="ctr">
              <a:lnSpc>
                <a:spcPct val="101099"/>
              </a:lnSpc>
              <a:spcBef>
                <a:spcPts val="60"/>
              </a:spcBef>
            </a:pPr>
            <a:r>
              <a:rPr sz="4700" spc="295" dirty="0">
                <a:latin typeface="Trebuchet MS"/>
                <a:cs typeface="Trebuchet MS"/>
              </a:rPr>
              <a:t>"Technology</a:t>
            </a:r>
            <a:r>
              <a:rPr sz="4700" spc="340" dirty="0">
                <a:latin typeface="Trebuchet MS"/>
                <a:cs typeface="Trebuchet MS"/>
              </a:rPr>
              <a:t> </a:t>
            </a:r>
            <a:r>
              <a:rPr sz="4700" spc="695" dirty="0">
                <a:latin typeface="Trebuchet MS"/>
                <a:cs typeface="Trebuchet MS"/>
              </a:rPr>
              <a:t>will</a:t>
            </a:r>
            <a:r>
              <a:rPr sz="4700" spc="345" dirty="0">
                <a:latin typeface="Trebuchet MS"/>
                <a:cs typeface="Trebuchet MS"/>
              </a:rPr>
              <a:t> </a:t>
            </a:r>
            <a:r>
              <a:rPr sz="4700" spc="225" dirty="0">
                <a:latin typeface="Trebuchet MS"/>
                <a:cs typeface="Trebuchet MS"/>
              </a:rPr>
              <a:t>not</a:t>
            </a:r>
            <a:r>
              <a:rPr sz="4700" spc="340" dirty="0">
                <a:latin typeface="Trebuchet MS"/>
                <a:cs typeface="Trebuchet MS"/>
              </a:rPr>
              <a:t> </a:t>
            </a:r>
            <a:r>
              <a:rPr sz="4700" spc="240" dirty="0">
                <a:latin typeface="Trebuchet MS"/>
                <a:cs typeface="Trebuchet MS"/>
              </a:rPr>
              <a:t>replace </a:t>
            </a:r>
            <a:r>
              <a:rPr sz="4700" spc="340" dirty="0">
                <a:latin typeface="Trebuchet MS"/>
                <a:cs typeface="Trebuchet MS"/>
              </a:rPr>
              <a:t>great</a:t>
            </a:r>
            <a:r>
              <a:rPr sz="4700" spc="345" dirty="0">
                <a:latin typeface="Trebuchet MS"/>
                <a:cs typeface="Trebuchet MS"/>
              </a:rPr>
              <a:t> </a:t>
            </a:r>
            <a:r>
              <a:rPr sz="4700" spc="204" dirty="0">
                <a:latin typeface="Trebuchet MS"/>
                <a:cs typeface="Trebuchet MS"/>
              </a:rPr>
              <a:t>teachers</a:t>
            </a:r>
            <a:r>
              <a:rPr sz="4700" spc="345" dirty="0">
                <a:latin typeface="Trebuchet MS"/>
                <a:cs typeface="Trebuchet MS"/>
              </a:rPr>
              <a:t> </a:t>
            </a:r>
            <a:r>
              <a:rPr sz="4700" spc="180" dirty="0">
                <a:latin typeface="Trebuchet MS"/>
                <a:cs typeface="Trebuchet MS"/>
              </a:rPr>
              <a:t>but</a:t>
            </a:r>
            <a:r>
              <a:rPr sz="4700" spc="345" dirty="0">
                <a:latin typeface="Trebuchet MS"/>
                <a:cs typeface="Trebuchet MS"/>
              </a:rPr>
              <a:t> </a:t>
            </a:r>
            <a:r>
              <a:rPr sz="4700" spc="270" dirty="0">
                <a:latin typeface="Trebuchet MS"/>
                <a:cs typeface="Trebuchet MS"/>
              </a:rPr>
              <a:t>technology</a:t>
            </a:r>
            <a:r>
              <a:rPr sz="4700" spc="350" dirty="0">
                <a:latin typeface="Trebuchet MS"/>
                <a:cs typeface="Trebuchet MS"/>
              </a:rPr>
              <a:t> </a:t>
            </a:r>
            <a:r>
              <a:rPr sz="4700" spc="110" dirty="0">
                <a:latin typeface="Trebuchet MS"/>
                <a:cs typeface="Trebuchet MS"/>
              </a:rPr>
              <a:t>in </a:t>
            </a:r>
            <a:r>
              <a:rPr sz="4700" spc="150" dirty="0">
                <a:latin typeface="Trebuchet MS"/>
                <a:cs typeface="Trebuchet MS"/>
              </a:rPr>
              <a:t>the</a:t>
            </a:r>
            <a:r>
              <a:rPr sz="4700" spc="335" dirty="0">
                <a:latin typeface="Trebuchet MS"/>
                <a:cs typeface="Trebuchet MS"/>
              </a:rPr>
              <a:t> </a:t>
            </a:r>
            <a:r>
              <a:rPr sz="4700" spc="90" dirty="0">
                <a:latin typeface="Trebuchet MS"/>
                <a:cs typeface="Trebuchet MS"/>
              </a:rPr>
              <a:t>hands</a:t>
            </a:r>
            <a:r>
              <a:rPr sz="4700" spc="340" dirty="0">
                <a:latin typeface="Trebuchet MS"/>
                <a:cs typeface="Trebuchet MS"/>
              </a:rPr>
              <a:t> </a:t>
            </a:r>
            <a:r>
              <a:rPr sz="4700" spc="409" dirty="0">
                <a:latin typeface="Trebuchet MS"/>
                <a:cs typeface="Trebuchet MS"/>
              </a:rPr>
              <a:t>of</a:t>
            </a:r>
            <a:r>
              <a:rPr sz="4700" spc="340" dirty="0">
                <a:latin typeface="Trebuchet MS"/>
                <a:cs typeface="Trebuchet MS"/>
              </a:rPr>
              <a:t> great </a:t>
            </a:r>
            <a:r>
              <a:rPr sz="4700" spc="204" dirty="0">
                <a:latin typeface="Trebuchet MS"/>
                <a:cs typeface="Trebuchet MS"/>
              </a:rPr>
              <a:t>teachers</a:t>
            </a:r>
            <a:r>
              <a:rPr sz="4700" spc="340" dirty="0">
                <a:latin typeface="Trebuchet MS"/>
                <a:cs typeface="Trebuchet MS"/>
              </a:rPr>
              <a:t> </a:t>
            </a:r>
            <a:r>
              <a:rPr sz="4700" spc="114" dirty="0">
                <a:latin typeface="Trebuchet MS"/>
                <a:cs typeface="Trebuchet MS"/>
              </a:rPr>
              <a:t>can </a:t>
            </a:r>
            <a:r>
              <a:rPr sz="4700" dirty="0">
                <a:latin typeface="Trebuchet MS"/>
                <a:cs typeface="Trebuchet MS"/>
              </a:rPr>
              <a:t>be</a:t>
            </a:r>
            <a:r>
              <a:rPr sz="4700" spc="300" dirty="0">
                <a:latin typeface="Trebuchet MS"/>
                <a:cs typeface="Trebuchet MS"/>
              </a:rPr>
              <a:t> </a:t>
            </a:r>
            <a:r>
              <a:rPr sz="4700" spc="305" dirty="0">
                <a:latin typeface="Trebuchet MS"/>
                <a:cs typeface="Trebuchet MS"/>
              </a:rPr>
              <a:t>transformational."</a:t>
            </a:r>
            <a:endParaRPr sz="4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3552" y="7389559"/>
            <a:ext cx="4638466" cy="157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7243" y="7720927"/>
            <a:ext cx="285115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spc="114" dirty="0">
                <a:latin typeface="Arial"/>
                <a:cs typeface="Arial"/>
              </a:rPr>
              <a:t>George</a:t>
            </a:r>
            <a:r>
              <a:rPr sz="2850" b="1" spc="40" dirty="0">
                <a:latin typeface="Arial"/>
                <a:cs typeface="Arial"/>
              </a:rPr>
              <a:t> </a:t>
            </a:r>
            <a:r>
              <a:rPr sz="2850" b="1" spc="105" dirty="0">
                <a:latin typeface="Arial"/>
                <a:cs typeface="Arial"/>
              </a:rPr>
              <a:t>Couros</a:t>
            </a:r>
            <a:endParaRPr sz="28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61775" y="7023098"/>
            <a:ext cx="3126172" cy="32639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507149"/>
            <a:ext cx="1986280" cy="1917700"/>
            <a:chOff x="0" y="507149"/>
            <a:chExt cx="1986280" cy="1917700"/>
          </a:xfrm>
        </p:grpSpPr>
        <p:sp>
          <p:nvSpPr>
            <p:cNvPr id="8" name="object 8"/>
            <p:cNvSpPr/>
            <p:nvPr/>
          </p:nvSpPr>
          <p:spPr>
            <a:xfrm>
              <a:off x="0" y="516784"/>
              <a:ext cx="1898650" cy="1807845"/>
            </a:xfrm>
            <a:custGeom>
              <a:avLst/>
              <a:gdLst/>
              <a:ahLst/>
              <a:cxnLst/>
              <a:rect l="l" t="t" r="r" b="b"/>
              <a:pathLst>
                <a:path w="1898650" h="1807845">
                  <a:moveTo>
                    <a:pt x="0" y="0"/>
                  </a:moveTo>
                  <a:lnTo>
                    <a:pt x="0" y="1441349"/>
                  </a:lnTo>
                  <a:lnTo>
                    <a:pt x="42398" y="1485446"/>
                  </a:lnTo>
                  <a:lnTo>
                    <a:pt x="77142" y="1521215"/>
                  </a:lnTo>
                  <a:lnTo>
                    <a:pt x="112685" y="1556976"/>
                  </a:lnTo>
                  <a:lnTo>
                    <a:pt x="149121" y="1592233"/>
                  </a:lnTo>
                  <a:lnTo>
                    <a:pt x="186545" y="1626488"/>
                  </a:lnTo>
                  <a:lnTo>
                    <a:pt x="225050" y="1659247"/>
                  </a:lnTo>
                  <a:lnTo>
                    <a:pt x="264732" y="1690011"/>
                  </a:lnTo>
                  <a:lnTo>
                    <a:pt x="305684" y="1718285"/>
                  </a:lnTo>
                  <a:lnTo>
                    <a:pt x="348002" y="1743571"/>
                  </a:lnTo>
                  <a:lnTo>
                    <a:pt x="391779" y="1765373"/>
                  </a:lnTo>
                  <a:lnTo>
                    <a:pt x="437110" y="1783195"/>
                  </a:lnTo>
                  <a:lnTo>
                    <a:pt x="484090" y="1796540"/>
                  </a:lnTo>
                  <a:lnTo>
                    <a:pt x="532812" y="1804911"/>
                  </a:lnTo>
                  <a:lnTo>
                    <a:pt x="583371" y="1807811"/>
                  </a:lnTo>
                  <a:lnTo>
                    <a:pt x="589626" y="1807811"/>
                  </a:lnTo>
                  <a:lnTo>
                    <a:pt x="649284" y="1804658"/>
                  </a:lnTo>
                  <a:lnTo>
                    <a:pt x="696490" y="1800271"/>
                  </a:lnTo>
                  <a:lnTo>
                    <a:pt x="743815" y="1794274"/>
                  </a:lnTo>
                  <a:lnTo>
                    <a:pt x="791183" y="1786686"/>
                  </a:lnTo>
                  <a:lnTo>
                    <a:pt x="838520" y="1777526"/>
                  </a:lnTo>
                  <a:lnTo>
                    <a:pt x="885750" y="1766812"/>
                  </a:lnTo>
                  <a:lnTo>
                    <a:pt x="932799" y="1754564"/>
                  </a:lnTo>
                  <a:lnTo>
                    <a:pt x="979591" y="1740799"/>
                  </a:lnTo>
                  <a:lnTo>
                    <a:pt x="1026051" y="1725535"/>
                  </a:lnTo>
                  <a:lnTo>
                    <a:pt x="1072104" y="1708793"/>
                  </a:lnTo>
                  <a:lnTo>
                    <a:pt x="1117675" y="1690590"/>
                  </a:lnTo>
                  <a:lnTo>
                    <a:pt x="1162690" y="1670944"/>
                  </a:lnTo>
                  <a:lnTo>
                    <a:pt x="1207073" y="1649875"/>
                  </a:lnTo>
                  <a:lnTo>
                    <a:pt x="1250749" y="1627401"/>
                  </a:lnTo>
                  <a:lnTo>
                    <a:pt x="1293642" y="1603540"/>
                  </a:lnTo>
                  <a:lnTo>
                    <a:pt x="1335679" y="1578311"/>
                  </a:lnTo>
                  <a:lnTo>
                    <a:pt x="1376783" y="1551733"/>
                  </a:lnTo>
                  <a:lnTo>
                    <a:pt x="1416881" y="1523824"/>
                  </a:lnTo>
                  <a:lnTo>
                    <a:pt x="1455896" y="1494603"/>
                  </a:lnTo>
                  <a:lnTo>
                    <a:pt x="1493754" y="1464088"/>
                  </a:lnTo>
                  <a:lnTo>
                    <a:pt x="1530379" y="1432298"/>
                  </a:lnTo>
                  <a:lnTo>
                    <a:pt x="1565697" y="1399252"/>
                  </a:lnTo>
                  <a:lnTo>
                    <a:pt x="1599633" y="1364967"/>
                  </a:lnTo>
                  <a:lnTo>
                    <a:pt x="1632111" y="1329463"/>
                  </a:lnTo>
                  <a:lnTo>
                    <a:pt x="1663057" y="1292759"/>
                  </a:lnTo>
                  <a:lnTo>
                    <a:pt x="1692395" y="1254872"/>
                  </a:lnTo>
                  <a:lnTo>
                    <a:pt x="1720051" y="1215821"/>
                  </a:lnTo>
                  <a:lnTo>
                    <a:pt x="1745949" y="1175625"/>
                  </a:lnTo>
                  <a:lnTo>
                    <a:pt x="1770014" y="1134303"/>
                  </a:lnTo>
                  <a:lnTo>
                    <a:pt x="1792172" y="1091872"/>
                  </a:lnTo>
                  <a:lnTo>
                    <a:pt x="1812346" y="1048353"/>
                  </a:lnTo>
                  <a:lnTo>
                    <a:pt x="1830463" y="1003762"/>
                  </a:lnTo>
                  <a:lnTo>
                    <a:pt x="1845543" y="961174"/>
                  </a:lnTo>
                  <a:lnTo>
                    <a:pt x="1859326" y="916052"/>
                  </a:lnTo>
                  <a:lnTo>
                    <a:pt x="1871511" y="868854"/>
                  </a:lnTo>
                  <a:lnTo>
                    <a:pt x="1881793" y="820042"/>
                  </a:lnTo>
                  <a:lnTo>
                    <a:pt x="1889871" y="770075"/>
                  </a:lnTo>
                  <a:lnTo>
                    <a:pt x="1895440" y="719413"/>
                  </a:lnTo>
                  <a:lnTo>
                    <a:pt x="1898199" y="668517"/>
                  </a:lnTo>
                  <a:lnTo>
                    <a:pt x="1897843" y="617845"/>
                  </a:lnTo>
                  <a:lnTo>
                    <a:pt x="1894070" y="567859"/>
                  </a:lnTo>
                  <a:lnTo>
                    <a:pt x="1886577" y="519017"/>
                  </a:lnTo>
                  <a:lnTo>
                    <a:pt x="1875061" y="471781"/>
                  </a:lnTo>
                  <a:lnTo>
                    <a:pt x="1859219" y="426610"/>
                  </a:lnTo>
                  <a:lnTo>
                    <a:pt x="1838747" y="383963"/>
                  </a:lnTo>
                  <a:lnTo>
                    <a:pt x="1813343" y="344302"/>
                  </a:lnTo>
                  <a:lnTo>
                    <a:pt x="1778991" y="305445"/>
                  </a:lnTo>
                  <a:lnTo>
                    <a:pt x="1740135" y="275158"/>
                  </a:lnTo>
                  <a:lnTo>
                    <a:pt x="1697462" y="252768"/>
                  </a:lnTo>
                  <a:lnTo>
                    <a:pt x="1651661" y="237606"/>
                  </a:lnTo>
                  <a:lnTo>
                    <a:pt x="1603420" y="229000"/>
                  </a:lnTo>
                  <a:lnTo>
                    <a:pt x="1553425" y="226281"/>
                  </a:lnTo>
                  <a:lnTo>
                    <a:pt x="1491291" y="229919"/>
                  </a:lnTo>
                  <a:lnTo>
                    <a:pt x="1428775" y="240073"/>
                  </a:lnTo>
                  <a:lnTo>
                    <a:pt x="1423530" y="237901"/>
                  </a:lnTo>
                  <a:lnTo>
                    <a:pt x="1367737" y="225288"/>
                  </a:lnTo>
                  <a:lnTo>
                    <a:pt x="1325308" y="222318"/>
                  </a:lnTo>
                  <a:lnTo>
                    <a:pt x="1277372" y="226365"/>
                  </a:lnTo>
                  <a:lnTo>
                    <a:pt x="1232449" y="237883"/>
                  </a:lnTo>
                  <a:lnTo>
                    <a:pt x="1190008" y="255935"/>
                  </a:lnTo>
                  <a:lnTo>
                    <a:pt x="1149516" y="279587"/>
                  </a:lnTo>
                  <a:lnTo>
                    <a:pt x="1110444" y="307904"/>
                  </a:lnTo>
                  <a:lnTo>
                    <a:pt x="1072260" y="339949"/>
                  </a:lnTo>
                  <a:lnTo>
                    <a:pt x="1034431" y="374788"/>
                  </a:lnTo>
                  <a:lnTo>
                    <a:pt x="996429" y="411485"/>
                  </a:lnTo>
                  <a:lnTo>
                    <a:pt x="961109" y="445931"/>
                  </a:lnTo>
                  <a:lnTo>
                    <a:pt x="925859" y="480435"/>
                  </a:lnTo>
                  <a:lnTo>
                    <a:pt x="890671" y="514994"/>
                  </a:lnTo>
                  <a:lnTo>
                    <a:pt x="855539" y="549601"/>
                  </a:lnTo>
                  <a:lnTo>
                    <a:pt x="820454" y="584250"/>
                  </a:lnTo>
                  <a:lnTo>
                    <a:pt x="785412" y="618937"/>
                  </a:lnTo>
                  <a:lnTo>
                    <a:pt x="750403" y="653657"/>
                  </a:lnTo>
                  <a:lnTo>
                    <a:pt x="715423" y="688403"/>
                  </a:lnTo>
                  <a:lnTo>
                    <a:pt x="645517" y="757956"/>
                  </a:lnTo>
                  <a:lnTo>
                    <a:pt x="610577" y="792751"/>
                  </a:lnTo>
                  <a:lnTo>
                    <a:pt x="606165" y="741255"/>
                  </a:lnTo>
                  <a:lnTo>
                    <a:pt x="599074" y="690833"/>
                  </a:lnTo>
                  <a:lnTo>
                    <a:pt x="589331" y="641492"/>
                  </a:lnTo>
                  <a:lnTo>
                    <a:pt x="576959" y="593239"/>
                  </a:lnTo>
                  <a:lnTo>
                    <a:pt x="561983" y="546080"/>
                  </a:lnTo>
                  <a:lnTo>
                    <a:pt x="544426" y="500022"/>
                  </a:lnTo>
                  <a:lnTo>
                    <a:pt x="524314" y="455071"/>
                  </a:lnTo>
                  <a:lnTo>
                    <a:pt x="501669" y="411235"/>
                  </a:lnTo>
                  <a:lnTo>
                    <a:pt x="476518" y="368519"/>
                  </a:lnTo>
                  <a:lnTo>
                    <a:pt x="448884" y="326931"/>
                  </a:lnTo>
                  <a:lnTo>
                    <a:pt x="418790" y="286477"/>
                  </a:lnTo>
                  <a:lnTo>
                    <a:pt x="386263" y="247164"/>
                  </a:lnTo>
                  <a:lnTo>
                    <a:pt x="351325" y="208999"/>
                  </a:lnTo>
                  <a:lnTo>
                    <a:pt x="314002" y="171988"/>
                  </a:lnTo>
                  <a:lnTo>
                    <a:pt x="272727" y="144488"/>
                  </a:lnTo>
                  <a:lnTo>
                    <a:pt x="257036" y="138778"/>
                  </a:lnTo>
                  <a:lnTo>
                    <a:pt x="216838" y="108981"/>
                  </a:lnTo>
                  <a:lnTo>
                    <a:pt x="175102" y="80808"/>
                  </a:lnTo>
                  <a:lnTo>
                    <a:pt x="132001" y="54981"/>
                  </a:lnTo>
                  <a:lnTo>
                    <a:pt x="87708" y="32225"/>
                  </a:lnTo>
                  <a:lnTo>
                    <a:pt x="42398" y="13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07149"/>
              <a:ext cx="1986280" cy="1917700"/>
            </a:xfrm>
            <a:custGeom>
              <a:avLst/>
              <a:gdLst/>
              <a:ahLst/>
              <a:cxnLst/>
              <a:rect l="l" t="t" r="r" b="b"/>
              <a:pathLst>
                <a:path w="1986280" h="1917700">
                  <a:moveTo>
                    <a:pt x="0" y="1422400"/>
                  </a:moveTo>
                  <a:lnTo>
                    <a:pt x="0" y="1536700"/>
                  </a:lnTo>
                  <a:lnTo>
                    <a:pt x="15159" y="1562100"/>
                  </a:lnTo>
                  <a:lnTo>
                    <a:pt x="83782" y="1612900"/>
                  </a:lnTo>
                  <a:lnTo>
                    <a:pt x="118068" y="1651000"/>
                  </a:lnTo>
                  <a:lnTo>
                    <a:pt x="186139" y="1701800"/>
                  </a:lnTo>
                  <a:lnTo>
                    <a:pt x="252943" y="1752600"/>
                  </a:lnTo>
                  <a:lnTo>
                    <a:pt x="285644" y="1778000"/>
                  </a:lnTo>
                  <a:lnTo>
                    <a:pt x="317759" y="1803400"/>
                  </a:lnTo>
                  <a:lnTo>
                    <a:pt x="349196" y="1828800"/>
                  </a:lnTo>
                  <a:lnTo>
                    <a:pt x="379867" y="1854200"/>
                  </a:lnTo>
                  <a:lnTo>
                    <a:pt x="409681" y="1879600"/>
                  </a:lnTo>
                  <a:lnTo>
                    <a:pt x="438548" y="1892300"/>
                  </a:lnTo>
                  <a:lnTo>
                    <a:pt x="466378" y="1917700"/>
                  </a:lnTo>
                  <a:lnTo>
                    <a:pt x="507595" y="1917700"/>
                  </a:lnTo>
                  <a:lnTo>
                    <a:pt x="520704" y="1905000"/>
                  </a:lnTo>
                  <a:lnTo>
                    <a:pt x="530245" y="1892300"/>
                  </a:lnTo>
                  <a:lnTo>
                    <a:pt x="535344" y="1879600"/>
                  </a:lnTo>
                  <a:lnTo>
                    <a:pt x="573739" y="1879600"/>
                  </a:lnTo>
                  <a:lnTo>
                    <a:pt x="653338" y="1854200"/>
                  </a:lnTo>
                  <a:lnTo>
                    <a:pt x="694368" y="1854200"/>
                  </a:lnTo>
                  <a:lnTo>
                    <a:pt x="821340" y="1816100"/>
                  </a:lnTo>
                  <a:lnTo>
                    <a:pt x="501371" y="1816100"/>
                  </a:lnTo>
                  <a:lnTo>
                    <a:pt x="467562" y="1790700"/>
                  </a:lnTo>
                  <a:lnTo>
                    <a:pt x="432818" y="1765300"/>
                  </a:lnTo>
                  <a:lnTo>
                    <a:pt x="397261" y="1739900"/>
                  </a:lnTo>
                  <a:lnTo>
                    <a:pt x="361009" y="1714500"/>
                  </a:lnTo>
                  <a:lnTo>
                    <a:pt x="286901" y="1663700"/>
                  </a:lnTo>
                  <a:lnTo>
                    <a:pt x="249285" y="1638300"/>
                  </a:lnTo>
                  <a:lnTo>
                    <a:pt x="211454" y="1600200"/>
                  </a:lnTo>
                  <a:lnTo>
                    <a:pt x="173527" y="1574800"/>
                  </a:lnTo>
                  <a:lnTo>
                    <a:pt x="135624" y="1536700"/>
                  </a:lnTo>
                  <a:lnTo>
                    <a:pt x="97865" y="1511300"/>
                  </a:lnTo>
                  <a:lnTo>
                    <a:pt x="60370" y="1473200"/>
                  </a:lnTo>
                  <a:lnTo>
                    <a:pt x="23258" y="1447800"/>
                  </a:lnTo>
                  <a:lnTo>
                    <a:pt x="0" y="1422400"/>
                  </a:lnTo>
                  <a:close/>
                </a:path>
                <a:path w="1986280" h="1917700">
                  <a:moveTo>
                    <a:pt x="1776973" y="266700"/>
                  </a:moveTo>
                  <a:lnTo>
                    <a:pt x="1552574" y="266700"/>
                  </a:lnTo>
                  <a:lnTo>
                    <a:pt x="1595454" y="279400"/>
                  </a:lnTo>
                  <a:lnTo>
                    <a:pt x="1635563" y="292100"/>
                  </a:lnTo>
                  <a:lnTo>
                    <a:pt x="1672863" y="317500"/>
                  </a:lnTo>
                  <a:lnTo>
                    <a:pt x="1707315" y="342900"/>
                  </a:lnTo>
                  <a:lnTo>
                    <a:pt x="1738880" y="355600"/>
                  </a:lnTo>
                  <a:lnTo>
                    <a:pt x="1767518" y="393700"/>
                  </a:lnTo>
                  <a:lnTo>
                    <a:pt x="1793192" y="419100"/>
                  </a:lnTo>
                  <a:lnTo>
                    <a:pt x="1815861" y="457200"/>
                  </a:lnTo>
                  <a:lnTo>
                    <a:pt x="1852032" y="520700"/>
                  </a:lnTo>
                  <a:lnTo>
                    <a:pt x="1865456" y="558800"/>
                  </a:lnTo>
                  <a:lnTo>
                    <a:pt x="1875719" y="596900"/>
                  </a:lnTo>
                  <a:lnTo>
                    <a:pt x="1882784" y="647700"/>
                  </a:lnTo>
                  <a:lnTo>
                    <a:pt x="1886612" y="685800"/>
                  </a:lnTo>
                  <a:lnTo>
                    <a:pt x="1887162" y="723900"/>
                  </a:lnTo>
                  <a:lnTo>
                    <a:pt x="1884397" y="774700"/>
                  </a:lnTo>
                  <a:lnTo>
                    <a:pt x="1878278" y="812800"/>
                  </a:lnTo>
                  <a:lnTo>
                    <a:pt x="1868765" y="863600"/>
                  </a:lnTo>
                  <a:lnTo>
                    <a:pt x="1855820" y="901700"/>
                  </a:lnTo>
                  <a:lnTo>
                    <a:pt x="1839404" y="939800"/>
                  </a:lnTo>
                  <a:lnTo>
                    <a:pt x="1819184" y="990600"/>
                  </a:lnTo>
                  <a:lnTo>
                    <a:pt x="1796939" y="1028700"/>
                  </a:lnTo>
                  <a:lnTo>
                    <a:pt x="1772752" y="1066800"/>
                  </a:lnTo>
                  <a:lnTo>
                    <a:pt x="1746703" y="1117600"/>
                  </a:lnTo>
                  <a:lnTo>
                    <a:pt x="1718875" y="1155700"/>
                  </a:lnTo>
                  <a:lnTo>
                    <a:pt x="1689347" y="1193800"/>
                  </a:lnTo>
                  <a:lnTo>
                    <a:pt x="1658203" y="1219200"/>
                  </a:lnTo>
                  <a:lnTo>
                    <a:pt x="1625522" y="1257300"/>
                  </a:lnTo>
                  <a:lnTo>
                    <a:pt x="1591386" y="1295400"/>
                  </a:lnTo>
                  <a:lnTo>
                    <a:pt x="1555877" y="1333500"/>
                  </a:lnTo>
                  <a:lnTo>
                    <a:pt x="1519076" y="1358900"/>
                  </a:lnTo>
                  <a:lnTo>
                    <a:pt x="1481065" y="1384300"/>
                  </a:lnTo>
                  <a:lnTo>
                    <a:pt x="1441924" y="1422400"/>
                  </a:lnTo>
                  <a:lnTo>
                    <a:pt x="1401735" y="1447800"/>
                  </a:lnTo>
                  <a:lnTo>
                    <a:pt x="1360580" y="1473200"/>
                  </a:lnTo>
                  <a:lnTo>
                    <a:pt x="1318539" y="1498600"/>
                  </a:lnTo>
                  <a:lnTo>
                    <a:pt x="1232127" y="1549400"/>
                  </a:lnTo>
                  <a:lnTo>
                    <a:pt x="1143150" y="1600200"/>
                  </a:lnTo>
                  <a:lnTo>
                    <a:pt x="1097903" y="1612900"/>
                  </a:lnTo>
                  <a:lnTo>
                    <a:pt x="1052259" y="1638300"/>
                  </a:lnTo>
                  <a:lnTo>
                    <a:pt x="1006299" y="1651000"/>
                  </a:lnTo>
                  <a:lnTo>
                    <a:pt x="960105" y="1676400"/>
                  </a:lnTo>
                  <a:lnTo>
                    <a:pt x="913757" y="1689100"/>
                  </a:lnTo>
                  <a:lnTo>
                    <a:pt x="867337" y="1714500"/>
                  </a:lnTo>
                  <a:lnTo>
                    <a:pt x="503158" y="1816100"/>
                  </a:lnTo>
                  <a:lnTo>
                    <a:pt x="821340" y="1816100"/>
                  </a:lnTo>
                  <a:lnTo>
                    <a:pt x="996455" y="1765300"/>
                  </a:lnTo>
                  <a:lnTo>
                    <a:pt x="1040695" y="1739900"/>
                  </a:lnTo>
                  <a:lnTo>
                    <a:pt x="1084945" y="1727200"/>
                  </a:lnTo>
                  <a:lnTo>
                    <a:pt x="1129120" y="1701800"/>
                  </a:lnTo>
                  <a:lnTo>
                    <a:pt x="1173132" y="1689100"/>
                  </a:lnTo>
                  <a:lnTo>
                    <a:pt x="1303325" y="1612900"/>
                  </a:lnTo>
                  <a:lnTo>
                    <a:pt x="1345819" y="1600200"/>
                  </a:lnTo>
                  <a:lnTo>
                    <a:pt x="1387717" y="1574800"/>
                  </a:lnTo>
                  <a:lnTo>
                    <a:pt x="1428932" y="1549400"/>
                  </a:lnTo>
                  <a:lnTo>
                    <a:pt x="1469377" y="1511300"/>
                  </a:lnTo>
                  <a:lnTo>
                    <a:pt x="1508965" y="1485900"/>
                  </a:lnTo>
                  <a:lnTo>
                    <a:pt x="1547611" y="1460500"/>
                  </a:lnTo>
                  <a:lnTo>
                    <a:pt x="1585226" y="1435100"/>
                  </a:lnTo>
                  <a:lnTo>
                    <a:pt x="1621724" y="1397000"/>
                  </a:lnTo>
                  <a:lnTo>
                    <a:pt x="1657019" y="1371600"/>
                  </a:lnTo>
                  <a:lnTo>
                    <a:pt x="1691024" y="1333500"/>
                  </a:lnTo>
                  <a:lnTo>
                    <a:pt x="1723652" y="1308100"/>
                  </a:lnTo>
                  <a:lnTo>
                    <a:pt x="1754816" y="1270000"/>
                  </a:lnTo>
                  <a:lnTo>
                    <a:pt x="1784430" y="1231900"/>
                  </a:lnTo>
                  <a:lnTo>
                    <a:pt x="1812406" y="1206500"/>
                  </a:lnTo>
                  <a:lnTo>
                    <a:pt x="1838659" y="1168400"/>
                  </a:lnTo>
                  <a:lnTo>
                    <a:pt x="1863101" y="1130300"/>
                  </a:lnTo>
                  <a:lnTo>
                    <a:pt x="1885645" y="1092200"/>
                  </a:lnTo>
                  <a:lnTo>
                    <a:pt x="1906206" y="1054100"/>
                  </a:lnTo>
                  <a:lnTo>
                    <a:pt x="1924695" y="1016000"/>
                  </a:lnTo>
                  <a:lnTo>
                    <a:pt x="1941027" y="977900"/>
                  </a:lnTo>
                  <a:lnTo>
                    <a:pt x="1955115" y="927100"/>
                  </a:lnTo>
                  <a:lnTo>
                    <a:pt x="1966871" y="889000"/>
                  </a:lnTo>
                  <a:lnTo>
                    <a:pt x="1976210" y="850900"/>
                  </a:lnTo>
                  <a:lnTo>
                    <a:pt x="1983044" y="812800"/>
                  </a:lnTo>
                  <a:lnTo>
                    <a:pt x="1986178" y="774700"/>
                  </a:lnTo>
                  <a:lnTo>
                    <a:pt x="1986178" y="660400"/>
                  </a:lnTo>
                  <a:lnTo>
                    <a:pt x="1975208" y="584200"/>
                  </a:lnTo>
                  <a:lnTo>
                    <a:pt x="1962750" y="533400"/>
                  </a:lnTo>
                  <a:lnTo>
                    <a:pt x="1946408" y="482600"/>
                  </a:lnTo>
                  <a:lnTo>
                    <a:pt x="1926363" y="444500"/>
                  </a:lnTo>
                  <a:lnTo>
                    <a:pt x="1902798" y="393700"/>
                  </a:lnTo>
                  <a:lnTo>
                    <a:pt x="1875895" y="355600"/>
                  </a:lnTo>
                  <a:lnTo>
                    <a:pt x="1845835" y="330200"/>
                  </a:lnTo>
                  <a:lnTo>
                    <a:pt x="1812801" y="292100"/>
                  </a:lnTo>
                  <a:lnTo>
                    <a:pt x="1776973" y="266700"/>
                  </a:lnTo>
                  <a:close/>
                </a:path>
                <a:path w="1986280" h="1917700">
                  <a:moveTo>
                    <a:pt x="30368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96936" y="101600"/>
                  </a:lnTo>
                  <a:lnTo>
                    <a:pt x="150055" y="127000"/>
                  </a:lnTo>
                  <a:lnTo>
                    <a:pt x="203775" y="139700"/>
                  </a:lnTo>
                  <a:lnTo>
                    <a:pt x="247488" y="165100"/>
                  </a:lnTo>
                  <a:lnTo>
                    <a:pt x="288089" y="190500"/>
                  </a:lnTo>
                  <a:lnTo>
                    <a:pt x="325689" y="228600"/>
                  </a:lnTo>
                  <a:lnTo>
                    <a:pt x="360393" y="254000"/>
                  </a:lnTo>
                  <a:lnTo>
                    <a:pt x="392312" y="292100"/>
                  </a:lnTo>
                  <a:lnTo>
                    <a:pt x="421553" y="330200"/>
                  </a:lnTo>
                  <a:lnTo>
                    <a:pt x="448224" y="368300"/>
                  </a:lnTo>
                  <a:lnTo>
                    <a:pt x="472434" y="406400"/>
                  </a:lnTo>
                  <a:lnTo>
                    <a:pt x="494290" y="444500"/>
                  </a:lnTo>
                  <a:lnTo>
                    <a:pt x="513902" y="495300"/>
                  </a:lnTo>
                  <a:lnTo>
                    <a:pt x="531377" y="533400"/>
                  </a:lnTo>
                  <a:lnTo>
                    <a:pt x="546824" y="584200"/>
                  </a:lnTo>
                  <a:lnTo>
                    <a:pt x="560350" y="622300"/>
                  </a:lnTo>
                  <a:lnTo>
                    <a:pt x="572065" y="673100"/>
                  </a:lnTo>
                  <a:lnTo>
                    <a:pt x="582076" y="723900"/>
                  </a:lnTo>
                  <a:lnTo>
                    <a:pt x="590492" y="774700"/>
                  </a:lnTo>
                  <a:lnTo>
                    <a:pt x="597420" y="812800"/>
                  </a:lnTo>
                  <a:lnTo>
                    <a:pt x="591726" y="838200"/>
                  </a:lnTo>
                  <a:lnTo>
                    <a:pt x="600437" y="863600"/>
                  </a:lnTo>
                  <a:lnTo>
                    <a:pt x="618847" y="876300"/>
                  </a:lnTo>
                  <a:lnTo>
                    <a:pt x="663995" y="876300"/>
                  </a:lnTo>
                  <a:lnTo>
                    <a:pt x="673860" y="863600"/>
                  </a:lnTo>
                  <a:lnTo>
                    <a:pt x="682481" y="863600"/>
                  </a:lnTo>
                  <a:lnTo>
                    <a:pt x="709364" y="825500"/>
                  </a:lnTo>
                  <a:lnTo>
                    <a:pt x="736946" y="774700"/>
                  </a:lnTo>
                  <a:lnTo>
                    <a:pt x="765288" y="736600"/>
                  </a:lnTo>
                  <a:lnTo>
                    <a:pt x="775009" y="723900"/>
                  </a:lnTo>
                  <a:lnTo>
                    <a:pt x="657448" y="723900"/>
                  </a:lnTo>
                  <a:lnTo>
                    <a:pt x="651020" y="685800"/>
                  </a:lnTo>
                  <a:lnTo>
                    <a:pt x="642564" y="635000"/>
                  </a:lnTo>
                  <a:lnTo>
                    <a:pt x="632018" y="584200"/>
                  </a:lnTo>
                  <a:lnTo>
                    <a:pt x="619319" y="533400"/>
                  </a:lnTo>
                  <a:lnTo>
                    <a:pt x="604403" y="495300"/>
                  </a:lnTo>
                  <a:lnTo>
                    <a:pt x="587207" y="444500"/>
                  </a:lnTo>
                  <a:lnTo>
                    <a:pt x="567668" y="393700"/>
                  </a:lnTo>
                  <a:lnTo>
                    <a:pt x="545723" y="355600"/>
                  </a:lnTo>
                  <a:lnTo>
                    <a:pt x="521307" y="317500"/>
                  </a:lnTo>
                  <a:lnTo>
                    <a:pt x="494359" y="279400"/>
                  </a:lnTo>
                  <a:lnTo>
                    <a:pt x="464815" y="241300"/>
                  </a:lnTo>
                  <a:lnTo>
                    <a:pt x="432612" y="203200"/>
                  </a:lnTo>
                  <a:lnTo>
                    <a:pt x="397686" y="165100"/>
                  </a:lnTo>
                  <a:lnTo>
                    <a:pt x="359975" y="139700"/>
                  </a:lnTo>
                  <a:lnTo>
                    <a:pt x="319414" y="101600"/>
                  </a:lnTo>
                  <a:lnTo>
                    <a:pt x="275941" y="76200"/>
                  </a:lnTo>
                  <a:lnTo>
                    <a:pt x="228856" y="50800"/>
                  </a:lnTo>
                  <a:lnTo>
                    <a:pt x="30368" y="0"/>
                  </a:lnTo>
                  <a:close/>
                </a:path>
                <a:path w="1986280" h="1917700">
                  <a:moveTo>
                    <a:pt x="1513541" y="165100"/>
                  </a:moveTo>
                  <a:lnTo>
                    <a:pt x="1420977" y="165100"/>
                  </a:lnTo>
                  <a:lnTo>
                    <a:pt x="1369995" y="177800"/>
                  </a:lnTo>
                  <a:lnTo>
                    <a:pt x="1320699" y="177800"/>
                  </a:lnTo>
                  <a:lnTo>
                    <a:pt x="1273032" y="190500"/>
                  </a:lnTo>
                  <a:lnTo>
                    <a:pt x="1226937" y="215900"/>
                  </a:lnTo>
                  <a:lnTo>
                    <a:pt x="1182360" y="228600"/>
                  </a:lnTo>
                  <a:lnTo>
                    <a:pt x="1139242" y="254000"/>
                  </a:lnTo>
                  <a:lnTo>
                    <a:pt x="1097529" y="279400"/>
                  </a:lnTo>
                  <a:lnTo>
                    <a:pt x="1057164" y="304800"/>
                  </a:lnTo>
                  <a:lnTo>
                    <a:pt x="1018090" y="330200"/>
                  </a:lnTo>
                  <a:lnTo>
                    <a:pt x="980252" y="355600"/>
                  </a:lnTo>
                  <a:lnTo>
                    <a:pt x="943593" y="393700"/>
                  </a:lnTo>
                  <a:lnTo>
                    <a:pt x="908057" y="419100"/>
                  </a:lnTo>
                  <a:lnTo>
                    <a:pt x="873588" y="457200"/>
                  </a:lnTo>
                  <a:lnTo>
                    <a:pt x="840129" y="495300"/>
                  </a:lnTo>
                  <a:lnTo>
                    <a:pt x="807624" y="533400"/>
                  </a:lnTo>
                  <a:lnTo>
                    <a:pt x="776018" y="571500"/>
                  </a:lnTo>
                  <a:lnTo>
                    <a:pt x="745253" y="609600"/>
                  </a:lnTo>
                  <a:lnTo>
                    <a:pt x="715274" y="647700"/>
                  </a:lnTo>
                  <a:lnTo>
                    <a:pt x="686025" y="685800"/>
                  </a:lnTo>
                  <a:lnTo>
                    <a:pt x="657448" y="723900"/>
                  </a:lnTo>
                  <a:lnTo>
                    <a:pt x="775009" y="723900"/>
                  </a:lnTo>
                  <a:lnTo>
                    <a:pt x="794451" y="698500"/>
                  </a:lnTo>
                  <a:lnTo>
                    <a:pt x="824496" y="660400"/>
                  </a:lnTo>
                  <a:lnTo>
                    <a:pt x="855484" y="622300"/>
                  </a:lnTo>
                  <a:lnTo>
                    <a:pt x="887476" y="584200"/>
                  </a:lnTo>
                  <a:lnTo>
                    <a:pt x="920533" y="546100"/>
                  </a:lnTo>
                  <a:lnTo>
                    <a:pt x="954717" y="508000"/>
                  </a:lnTo>
                  <a:lnTo>
                    <a:pt x="990088" y="469900"/>
                  </a:lnTo>
                  <a:lnTo>
                    <a:pt x="1026706" y="444500"/>
                  </a:lnTo>
                  <a:lnTo>
                    <a:pt x="1064635" y="406400"/>
                  </a:lnTo>
                  <a:lnTo>
                    <a:pt x="1103933" y="381000"/>
                  </a:lnTo>
                  <a:lnTo>
                    <a:pt x="1144662" y="355600"/>
                  </a:lnTo>
                  <a:lnTo>
                    <a:pt x="1186884" y="330200"/>
                  </a:lnTo>
                  <a:lnTo>
                    <a:pt x="1230660" y="304800"/>
                  </a:lnTo>
                  <a:lnTo>
                    <a:pt x="1323114" y="279400"/>
                  </a:lnTo>
                  <a:lnTo>
                    <a:pt x="1371915" y="266700"/>
                  </a:lnTo>
                  <a:lnTo>
                    <a:pt x="1776973" y="266700"/>
                  </a:lnTo>
                  <a:lnTo>
                    <a:pt x="1738534" y="241300"/>
                  </a:lnTo>
                  <a:lnTo>
                    <a:pt x="1697667" y="215900"/>
                  </a:lnTo>
                  <a:lnTo>
                    <a:pt x="1654551" y="203200"/>
                  </a:lnTo>
                  <a:lnTo>
                    <a:pt x="1609371" y="190500"/>
                  </a:lnTo>
                  <a:lnTo>
                    <a:pt x="1513541" y="165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50" dirty="0">
                <a:latin typeface="Trebuchet MS"/>
                <a:cs typeface="Trebuchet MS"/>
              </a:rPr>
              <a:t>DEFINITION</a:t>
            </a:r>
            <a:r>
              <a:rPr spc="350" dirty="0">
                <a:latin typeface="Trebuchet MS"/>
                <a:cs typeface="Trebuchet MS"/>
              </a:rPr>
              <a:t> </a:t>
            </a:r>
            <a:r>
              <a:rPr spc="290" dirty="0">
                <a:latin typeface="Trebuchet MS"/>
                <a:cs typeface="Trebuchet MS"/>
              </a:rPr>
              <a:t>OF</a:t>
            </a:r>
            <a:r>
              <a:rPr spc="355" dirty="0">
                <a:latin typeface="Trebuchet MS"/>
                <a:cs typeface="Trebuchet MS"/>
              </a:rPr>
              <a:t> </a:t>
            </a:r>
            <a:r>
              <a:rPr spc="240" dirty="0">
                <a:latin typeface="Trebuchet MS"/>
                <a:cs typeface="Trebuchet MS"/>
              </a:rPr>
              <a:t>CONCEPTS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4431" y="3371800"/>
            <a:ext cx="1309700" cy="1724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64562" y="6585026"/>
            <a:ext cx="2508885" cy="7454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0800" marR="5080" indent="-38735">
              <a:lnSpc>
                <a:spcPct val="101099"/>
              </a:lnSpc>
              <a:spcBef>
                <a:spcPts val="65"/>
              </a:spcBef>
            </a:pPr>
            <a:r>
              <a:rPr sz="2350" b="1" spc="60" dirty="0">
                <a:latin typeface="Arial"/>
                <a:cs typeface="Arial"/>
              </a:rPr>
              <a:t>Problems</a:t>
            </a:r>
            <a:r>
              <a:rPr sz="2350" b="1" spc="55" dirty="0">
                <a:latin typeface="Arial"/>
                <a:cs typeface="Arial"/>
              </a:rPr>
              <a:t> </a:t>
            </a:r>
            <a:r>
              <a:rPr sz="2350" b="1" spc="114" dirty="0">
                <a:latin typeface="Arial"/>
                <a:cs typeface="Arial"/>
              </a:rPr>
              <a:t>based </a:t>
            </a:r>
            <a:r>
              <a:rPr sz="2350" b="1" spc="145" dirty="0">
                <a:latin typeface="Arial"/>
                <a:cs typeface="Arial"/>
              </a:rPr>
              <a:t>on</a:t>
            </a:r>
            <a:r>
              <a:rPr sz="2350" b="1" spc="30" dirty="0">
                <a:latin typeface="Arial"/>
                <a:cs typeface="Arial"/>
              </a:rPr>
              <a:t> </a:t>
            </a:r>
            <a:r>
              <a:rPr sz="2350" b="1" spc="140" dirty="0">
                <a:latin typeface="Arial"/>
                <a:cs typeface="Arial"/>
              </a:rPr>
              <a:t>ed</a:t>
            </a:r>
            <a:r>
              <a:rPr sz="2350" b="1" spc="35" dirty="0">
                <a:latin typeface="Arial"/>
                <a:cs typeface="Arial"/>
              </a:rPr>
              <a:t> </a:t>
            </a:r>
            <a:r>
              <a:rPr sz="2350" b="1" spc="114" dirty="0">
                <a:latin typeface="Arial"/>
                <a:cs typeface="Arial"/>
              </a:rPr>
              <a:t>techright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9511" y="7299401"/>
            <a:ext cx="189865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1" dirty="0">
                <a:latin typeface="Arial"/>
                <a:cs typeface="Arial"/>
              </a:rPr>
              <a:t>now</a:t>
            </a:r>
            <a:r>
              <a:rPr sz="2350" b="1" spc="75" dirty="0">
                <a:latin typeface="Arial"/>
                <a:cs typeface="Arial"/>
              </a:rPr>
              <a:t> </a:t>
            </a:r>
            <a:r>
              <a:rPr sz="2350" b="1" spc="100" dirty="0">
                <a:latin typeface="Arial"/>
                <a:cs typeface="Arial"/>
              </a:rPr>
              <a:t>in</a:t>
            </a:r>
            <a:r>
              <a:rPr sz="2350" b="1" spc="80" dirty="0">
                <a:latin typeface="Arial"/>
                <a:cs typeface="Arial"/>
              </a:rPr>
              <a:t> </a:t>
            </a:r>
            <a:r>
              <a:rPr sz="2350" b="1" spc="130" dirty="0">
                <a:latin typeface="Arial"/>
                <a:cs typeface="Arial"/>
              </a:rPr>
              <a:t>india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22855" y="3376003"/>
            <a:ext cx="1343024" cy="1778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25754" y="7052024"/>
            <a:ext cx="273812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b="1" spc="95" dirty="0">
                <a:latin typeface="Arial"/>
                <a:cs typeface="Arial"/>
              </a:rPr>
              <a:t>Edtech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85" dirty="0">
                <a:latin typeface="Arial"/>
                <a:cs typeface="Arial"/>
              </a:rPr>
              <a:t>in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14" dirty="0">
                <a:latin typeface="Arial"/>
                <a:cs typeface="Arial"/>
              </a:rPr>
              <a:t>India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50" dirty="0">
                <a:latin typeface="Arial"/>
                <a:cs typeface="Arial"/>
              </a:rPr>
              <a:t>faces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8828" y="7347299"/>
            <a:ext cx="2592070" cy="91249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ctr">
              <a:lnSpc>
                <a:spcPts val="2330"/>
              </a:lnSpc>
              <a:spcBef>
                <a:spcPts val="175"/>
              </a:spcBef>
            </a:pPr>
            <a:r>
              <a:rPr sz="1950" b="1" spc="105" dirty="0">
                <a:latin typeface="Arial"/>
                <a:cs typeface="Arial"/>
              </a:rPr>
              <a:t>digital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35" dirty="0">
                <a:latin typeface="Arial"/>
                <a:cs typeface="Arial"/>
              </a:rPr>
              <a:t>divides, </a:t>
            </a:r>
            <a:r>
              <a:rPr sz="1950" b="1" spc="120" dirty="0">
                <a:latin typeface="Arial"/>
                <a:cs typeface="Arial"/>
              </a:rPr>
              <a:t>language</a:t>
            </a:r>
            <a:r>
              <a:rPr sz="1950" b="1" spc="60" dirty="0">
                <a:latin typeface="Arial"/>
                <a:cs typeface="Arial"/>
              </a:rPr>
              <a:t> </a:t>
            </a:r>
            <a:r>
              <a:rPr sz="1950" b="1" spc="90" dirty="0">
                <a:latin typeface="Arial"/>
                <a:cs typeface="Arial"/>
              </a:rPr>
              <a:t>barriers, </a:t>
            </a:r>
            <a:r>
              <a:rPr sz="1950" b="1" spc="140" dirty="0">
                <a:latin typeface="Arial"/>
                <a:cs typeface="Arial"/>
              </a:rPr>
              <a:t>poor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75" dirty="0">
                <a:latin typeface="Arial"/>
                <a:cs typeface="Arial"/>
              </a:rPr>
              <a:t>infrastructure,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0003" y="8233124"/>
            <a:ext cx="2369820" cy="91249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ctr">
              <a:lnSpc>
                <a:spcPts val="2330"/>
              </a:lnSpc>
              <a:spcBef>
                <a:spcPts val="175"/>
              </a:spcBef>
            </a:pPr>
            <a:r>
              <a:rPr sz="1950" b="1" spc="75" dirty="0">
                <a:latin typeface="Arial"/>
                <a:cs typeface="Arial"/>
              </a:rPr>
              <a:t>limited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14" dirty="0">
                <a:latin typeface="Arial"/>
                <a:cs typeface="Arial"/>
              </a:rPr>
              <a:t>teacher </a:t>
            </a:r>
            <a:r>
              <a:rPr sz="1950" b="1" spc="90" dirty="0">
                <a:latin typeface="Arial"/>
                <a:cs typeface="Arial"/>
              </a:rPr>
              <a:t>training,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65" dirty="0">
                <a:latin typeface="Arial"/>
                <a:cs typeface="Arial"/>
              </a:rPr>
              <a:t>and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55" dirty="0">
                <a:latin typeface="Arial"/>
                <a:cs typeface="Arial"/>
              </a:rPr>
              <a:t>data </a:t>
            </a:r>
            <a:r>
              <a:rPr sz="1950" b="1" spc="75" dirty="0">
                <a:latin typeface="Arial"/>
                <a:cs typeface="Arial"/>
              </a:rPr>
              <a:t>privacy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issues.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6483" y="5731840"/>
            <a:ext cx="1985010" cy="526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50" spc="229" dirty="0">
                <a:latin typeface="Trebuchet MS"/>
                <a:cs typeface="Trebuchet MS"/>
              </a:rPr>
              <a:t>Problems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06926" y="5800502"/>
            <a:ext cx="1597025" cy="9188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350" marR="5080" indent="-121285">
              <a:lnSpc>
                <a:spcPct val="101299"/>
              </a:lnSpc>
              <a:spcBef>
                <a:spcPts val="75"/>
              </a:spcBef>
            </a:pPr>
            <a:r>
              <a:rPr sz="2900" spc="204" dirty="0">
                <a:latin typeface="Trebuchet MS"/>
                <a:cs typeface="Trebuchet MS"/>
              </a:rPr>
              <a:t>Problem solving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31506" y="3694384"/>
            <a:ext cx="3371850" cy="1066800"/>
          </a:xfrm>
          <a:custGeom>
            <a:avLst/>
            <a:gdLst/>
            <a:ahLst/>
            <a:cxnLst/>
            <a:rect l="l" t="t" r="r" b="b"/>
            <a:pathLst>
              <a:path w="3371850" h="1066800">
                <a:moveTo>
                  <a:pt x="2504553" y="0"/>
                </a:moveTo>
                <a:lnTo>
                  <a:pt x="2478077" y="1850"/>
                </a:lnTo>
                <a:lnTo>
                  <a:pt x="2454226" y="13505"/>
                </a:lnTo>
                <a:lnTo>
                  <a:pt x="2436037" y="34145"/>
                </a:lnTo>
                <a:lnTo>
                  <a:pt x="2427271" y="60238"/>
                </a:lnTo>
                <a:lnTo>
                  <a:pt x="2429117" y="86750"/>
                </a:lnTo>
                <a:lnTo>
                  <a:pt x="2440757" y="110635"/>
                </a:lnTo>
                <a:lnTo>
                  <a:pt x="2461374" y="128849"/>
                </a:lnTo>
                <a:lnTo>
                  <a:pt x="3044443" y="465907"/>
                </a:lnTo>
                <a:lnTo>
                  <a:pt x="69227" y="465907"/>
                </a:lnTo>
                <a:lnTo>
                  <a:pt x="42278" y="471357"/>
                </a:lnTo>
                <a:lnTo>
                  <a:pt x="20273" y="486217"/>
                </a:lnTo>
                <a:lnTo>
                  <a:pt x="5439" y="508255"/>
                </a:lnTo>
                <a:lnTo>
                  <a:pt x="0" y="535236"/>
                </a:lnTo>
                <a:lnTo>
                  <a:pt x="5439" y="562217"/>
                </a:lnTo>
                <a:lnTo>
                  <a:pt x="20273" y="584255"/>
                </a:lnTo>
                <a:lnTo>
                  <a:pt x="42278" y="599115"/>
                </a:lnTo>
                <a:lnTo>
                  <a:pt x="69227" y="604565"/>
                </a:lnTo>
                <a:lnTo>
                  <a:pt x="3043973" y="604565"/>
                </a:lnTo>
                <a:lnTo>
                  <a:pt x="2461374" y="941369"/>
                </a:lnTo>
                <a:lnTo>
                  <a:pt x="2440757" y="959581"/>
                </a:lnTo>
                <a:lnTo>
                  <a:pt x="2429117" y="983462"/>
                </a:lnTo>
                <a:lnTo>
                  <a:pt x="2427271" y="1009969"/>
                </a:lnTo>
                <a:lnTo>
                  <a:pt x="2436037" y="1036060"/>
                </a:lnTo>
                <a:lnTo>
                  <a:pt x="2447462" y="1050867"/>
                </a:lnTo>
                <a:lnTo>
                  <a:pt x="2461885" y="1061746"/>
                </a:lnTo>
                <a:lnTo>
                  <a:pt x="2473025" y="1066274"/>
                </a:lnTo>
                <a:lnTo>
                  <a:pt x="2520109" y="1066274"/>
                </a:lnTo>
                <a:lnTo>
                  <a:pt x="3337229" y="595142"/>
                </a:lnTo>
                <a:lnTo>
                  <a:pt x="3369453" y="553190"/>
                </a:lnTo>
                <a:lnTo>
                  <a:pt x="3371849" y="535109"/>
                </a:lnTo>
                <a:lnTo>
                  <a:pt x="3369453" y="517020"/>
                </a:lnTo>
                <a:lnTo>
                  <a:pt x="3362574" y="500443"/>
                </a:lnTo>
                <a:lnTo>
                  <a:pt x="3351677" y="486187"/>
                </a:lnTo>
                <a:lnTo>
                  <a:pt x="3337229" y="475063"/>
                </a:lnTo>
                <a:lnTo>
                  <a:pt x="2530614" y="8770"/>
                </a:lnTo>
                <a:lnTo>
                  <a:pt x="2504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0868" y="5473052"/>
            <a:ext cx="19685" cy="19050"/>
          </a:xfrm>
          <a:custGeom>
            <a:avLst/>
            <a:gdLst/>
            <a:ahLst/>
            <a:cxnLst/>
            <a:rect l="l" t="t" r="r" b="b"/>
            <a:pathLst>
              <a:path w="19684" h="19050">
                <a:moveTo>
                  <a:pt x="16528" y="0"/>
                </a:moveTo>
                <a:lnTo>
                  <a:pt x="9962" y="0"/>
                </a:lnTo>
                <a:lnTo>
                  <a:pt x="9073" y="406"/>
                </a:lnTo>
                <a:lnTo>
                  <a:pt x="3879" y="1866"/>
                </a:lnTo>
                <a:lnTo>
                  <a:pt x="0" y="4368"/>
                </a:lnTo>
                <a:lnTo>
                  <a:pt x="196" y="4368"/>
                </a:lnTo>
                <a:lnTo>
                  <a:pt x="196" y="10368"/>
                </a:lnTo>
                <a:lnTo>
                  <a:pt x="640" y="11810"/>
                </a:lnTo>
                <a:lnTo>
                  <a:pt x="1936" y="16332"/>
                </a:lnTo>
                <a:lnTo>
                  <a:pt x="3512" y="19049"/>
                </a:lnTo>
                <a:lnTo>
                  <a:pt x="15343" y="19049"/>
                </a:lnTo>
                <a:lnTo>
                  <a:pt x="17354" y="18275"/>
                </a:lnTo>
                <a:lnTo>
                  <a:pt x="19246" y="17256"/>
                </a:lnTo>
                <a:lnTo>
                  <a:pt x="19246" y="4368"/>
                </a:lnTo>
                <a:lnTo>
                  <a:pt x="16528" y="0"/>
                </a:lnTo>
                <a:close/>
              </a:path>
            </a:pathLst>
          </a:custGeom>
          <a:solidFill>
            <a:srgbClr val="A6DF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0571" y="1434103"/>
            <a:ext cx="15284450" cy="6698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3950" spc="75" dirty="0">
                <a:latin typeface="Tahoma"/>
                <a:cs typeface="Tahoma"/>
              </a:rPr>
              <a:t>Edtech</a:t>
            </a:r>
            <a:r>
              <a:rPr sz="3950" spc="730" dirty="0">
                <a:latin typeface="Tahoma"/>
                <a:cs typeface="Tahoma"/>
              </a:rPr>
              <a:t>  </a:t>
            </a:r>
            <a:r>
              <a:rPr sz="3950" spc="195" dirty="0">
                <a:latin typeface="Tahoma"/>
                <a:cs typeface="Tahoma"/>
              </a:rPr>
              <a:t>in</a:t>
            </a:r>
            <a:r>
              <a:rPr sz="3950" spc="735" dirty="0">
                <a:latin typeface="Tahoma"/>
                <a:cs typeface="Tahoma"/>
              </a:rPr>
              <a:t>  </a:t>
            </a:r>
            <a:r>
              <a:rPr sz="3950" spc="185" dirty="0">
                <a:latin typeface="Tahoma"/>
                <a:cs typeface="Tahoma"/>
              </a:rPr>
              <a:t>India</a:t>
            </a:r>
            <a:r>
              <a:rPr sz="3950" spc="730" dirty="0">
                <a:latin typeface="Tahoma"/>
                <a:cs typeface="Tahoma"/>
              </a:rPr>
              <a:t>  </a:t>
            </a:r>
            <a:r>
              <a:rPr sz="3950" spc="180" dirty="0">
                <a:latin typeface="Tahoma"/>
                <a:cs typeface="Tahoma"/>
              </a:rPr>
              <a:t>faces</a:t>
            </a:r>
            <a:r>
              <a:rPr sz="3950" spc="735" dirty="0">
                <a:latin typeface="Tahoma"/>
                <a:cs typeface="Tahoma"/>
              </a:rPr>
              <a:t>  </a:t>
            </a:r>
            <a:r>
              <a:rPr sz="3950" spc="290" dirty="0">
                <a:latin typeface="Tahoma"/>
                <a:cs typeface="Tahoma"/>
              </a:rPr>
              <a:t>several</a:t>
            </a:r>
            <a:r>
              <a:rPr sz="3950" spc="730" dirty="0">
                <a:latin typeface="Tahoma"/>
                <a:cs typeface="Tahoma"/>
              </a:rPr>
              <a:t>  </a:t>
            </a:r>
            <a:r>
              <a:rPr sz="3950" spc="265" dirty="0">
                <a:latin typeface="Tahoma"/>
                <a:cs typeface="Tahoma"/>
              </a:rPr>
              <a:t>challenges,</a:t>
            </a:r>
            <a:r>
              <a:rPr sz="3950" spc="735" dirty="0">
                <a:latin typeface="Tahoma"/>
                <a:cs typeface="Tahoma"/>
              </a:rPr>
              <a:t>  </a:t>
            </a:r>
            <a:r>
              <a:rPr sz="3950" spc="250" dirty="0">
                <a:latin typeface="Tahoma"/>
                <a:cs typeface="Tahoma"/>
              </a:rPr>
              <a:t>including</a:t>
            </a:r>
            <a:r>
              <a:rPr sz="3950" spc="730" dirty="0">
                <a:latin typeface="Tahoma"/>
                <a:cs typeface="Tahoma"/>
              </a:rPr>
              <a:t>  </a:t>
            </a:r>
            <a:r>
              <a:rPr sz="3950" spc="155" dirty="0">
                <a:latin typeface="Tahoma"/>
                <a:cs typeface="Tahoma"/>
              </a:rPr>
              <a:t>a </a:t>
            </a:r>
            <a:r>
              <a:rPr sz="3950" spc="275" dirty="0">
                <a:latin typeface="Tahoma"/>
                <a:cs typeface="Tahoma"/>
              </a:rPr>
              <a:t>significant</a:t>
            </a:r>
            <a:r>
              <a:rPr sz="3950" spc="-50" dirty="0">
                <a:latin typeface="Tahoma"/>
                <a:cs typeface="Tahoma"/>
              </a:rPr>
              <a:t>  </a:t>
            </a:r>
            <a:r>
              <a:rPr sz="3950" spc="350" dirty="0">
                <a:latin typeface="Tahoma"/>
                <a:cs typeface="Tahoma"/>
              </a:rPr>
              <a:t>digital</a:t>
            </a:r>
            <a:r>
              <a:rPr sz="3950" spc="-45" dirty="0">
                <a:latin typeface="Tahoma"/>
                <a:cs typeface="Tahoma"/>
              </a:rPr>
              <a:t>  </a:t>
            </a:r>
            <a:r>
              <a:rPr sz="3950" dirty="0">
                <a:latin typeface="Tahoma"/>
                <a:cs typeface="Tahoma"/>
              </a:rPr>
              <a:t>divide</a:t>
            </a:r>
            <a:r>
              <a:rPr sz="3950" spc="-45" dirty="0">
                <a:latin typeface="Tahoma"/>
                <a:cs typeface="Tahoma"/>
              </a:rPr>
              <a:t>  </a:t>
            </a:r>
            <a:r>
              <a:rPr sz="3950" spc="330" dirty="0">
                <a:latin typeface="Tahoma"/>
                <a:cs typeface="Tahoma"/>
              </a:rPr>
              <a:t>with</a:t>
            </a:r>
            <a:r>
              <a:rPr sz="3950" spc="-50" dirty="0">
                <a:latin typeface="Tahoma"/>
                <a:cs typeface="Tahoma"/>
              </a:rPr>
              <a:t>  </a:t>
            </a:r>
            <a:r>
              <a:rPr sz="3950" dirty="0">
                <a:latin typeface="Tahoma"/>
                <a:cs typeface="Tahoma"/>
              </a:rPr>
              <a:t>uneven</a:t>
            </a:r>
            <a:r>
              <a:rPr sz="3950" spc="-45" dirty="0">
                <a:latin typeface="Tahoma"/>
                <a:cs typeface="Tahoma"/>
              </a:rPr>
              <a:t>  </a:t>
            </a:r>
            <a:r>
              <a:rPr sz="3950" spc="95" dirty="0">
                <a:latin typeface="Tahoma"/>
                <a:cs typeface="Tahoma"/>
              </a:rPr>
              <a:t>access</a:t>
            </a:r>
            <a:r>
              <a:rPr sz="3950" spc="-45" dirty="0">
                <a:latin typeface="Tahoma"/>
                <a:cs typeface="Tahoma"/>
              </a:rPr>
              <a:t>  </a:t>
            </a:r>
            <a:r>
              <a:rPr sz="3950" spc="385" dirty="0">
                <a:latin typeface="Tahoma"/>
                <a:cs typeface="Tahoma"/>
              </a:rPr>
              <a:t>to</a:t>
            </a:r>
            <a:r>
              <a:rPr sz="3950" spc="-50" dirty="0">
                <a:latin typeface="Tahoma"/>
                <a:cs typeface="Tahoma"/>
              </a:rPr>
              <a:t>  </a:t>
            </a:r>
            <a:r>
              <a:rPr sz="3950" dirty="0">
                <a:latin typeface="Tahoma"/>
                <a:cs typeface="Tahoma"/>
              </a:rPr>
              <a:t>devices</a:t>
            </a:r>
            <a:r>
              <a:rPr sz="3950" spc="-45" dirty="0">
                <a:latin typeface="Tahoma"/>
                <a:cs typeface="Tahoma"/>
              </a:rPr>
              <a:t>  </a:t>
            </a:r>
            <a:r>
              <a:rPr sz="3950" spc="-25" dirty="0">
                <a:latin typeface="Tahoma"/>
                <a:cs typeface="Tahoma"/>
              </a:rPr>
              <a:t>and </a:t>
            </a:r>
            <a:r>
              <a:rPr sz="3950" spc="450" dirty="0">
                <a:latin typeface="Tahoma"/>
                <a:cs typeface="Tahoma"/>
              </a:rPr>
              <a:t>reliable</a:t>
            </a:r>
            <a:r>
              <a:rPr sz="3950" spc="425" dirty="0">
                <a:latin typeface="Tahoma"/>
                <a:cs typeface="Tahoma"/>
              </a:rPr>
              <a:t>  </a:t>
            </a:r>
            <a:r>
              <a:rPr sz="3950" spc="190" dirty="0">
                <a:latin typeface="Tahoma"/>
                <a:cs typeface="Tahoma"/>
              </a:rPr>
              <a:t>internet,</a:t>
            </a:r>
            <a:r>
              <a:rPr sz="3950" spc="440" dirty="0">
                <a:latin typeface="Tahoma"/>
                <a:cs typeface="Tahoma"/>
              </a:rPr>
              <a:t>  </a:t>
            </a:r>
            <a:r>
              <a:rPr sz="3950" spc="375" dirty="0">
                <a:latin typeface="Tahoma"/>
                <a:cs typeface="Tahoma"/>
              </a:rPr>
              <a:t>particularly</a:t>
            </a:r>
            <a:r>
              <a:rPr sz="3950" spc="434" dirty="0">
                <a:latin typeface="Tahoma"/>
                <a:cs typeface="Tahoma"/>
              </a:rPr>
              <a:t>  </a:t>
            </a:r>
            <a:r>
              <a:rPr sz="3950" spc="190" dirty="0">
                <a:latin typeface="Tahoma"/>
                <a:cs typeface="Tahoma"/>
              </a:rPr>
              <a:t>in</a:t>
            </a:r>
            <a:r>
              <a:rPr sz="3950" spc="434" dirty="0">
                <a:latin typeface="Tahoma"/>
                <a:cs typeface="Tahoma"/>
              </a:rPr>
              <a:t>  </a:t>
            </a:r>
            <a:r>
              <a:rPr sz="3950" spc="575" dirty="0">
                <a:latin typeface="Tahoma"/>
                <a:cs typeface="Tahoma"/>
              </a:rPr>
              <a:t>rural</a:t>
            </a:r>
            <a:r>
              <a:rPr sz="3950" spc="440" dirty="0">
                <a:latin typeface="Tahoma"/>
                <a:cs typeface="Tahoma"/>
              </a:rPr>
              <a:t>  </a:t>
            </a:r>
            <a:r>
              <a:rPr sz="3950" dirty="0">
                <a:latin typeface="Tahoma"/>
                <a:cs typeface="Tahoma"/>
              </a:rPr>
              <a:t>and</a:t>
            </a:r>
            <a:r>
              <a:rPr sz="3950" spc="440" dirty="0">
                <a:latin typeface="Tahoma"/>
                <a:cs typeface="Tahoma"/>
              </a:rPr>
              <a:t>  </a:t>
            </a:r>
            <a:r>
              <a:rPr sz="3950" spc="60" dirty="0">
                <a:latin typeface="Tahoma"/>
                <a:cs typeface="Tahoma"/>
              </a:rPr>
              <a:t>underserved </a:t>
            </a:r>
            <a:r>
              <a:rPr sz="3950" spc="130" dirty="0">
                <a:latin typeface="Tahoma"/>
                <a:cs typeface="Tahoma"/>
              </a:rPr>
              <a:t>areas.</a:t>
            </a:r>
            <a:r>
              <a:rPr sz="3950" spc="670" dirty="0">
                <a:latin typeface="Tahoma"/>
                <a:cs typeface="Tahoma"/>
              </a:rPr>
              <a:t>   </a:t>
            </a:r>
            <a:r>
              <a:rPr sz="3950" spc="210" dirty="0">
                <a:latin typeface="Tahoma"/>
                <a:cs typeface="Tahoma"/>
              </a:rPr>
              <a:t>Language</a:t>
            </a:r>
            <a:r>
              <a:rPr sz="3950" spc="680" dirty="0">
                <a:latin typeface="Tahoma"/>
                <a:cs typeface="Tahoma"/>
              </a:rPr>
              <a:t>   </a:t>
            </a:r>
            <a:r>
              <a:rPr sz="3950" dirty="0">
                <a:latin typeface="Tahoma"/>
                <a:cs typeface="Tahoma"/>
              </a:rPr>
              <a:t>and</a:t>
            </a:r>
            <a:r>
              <a:rPr sz="3950" spc="680" dirty="0">
                <a:latin typeface="Tahoma"/>
                <a:cs typeface="Tahoma"/>
              </a:rPr>
              <a:t>   </a:t>
            </a:r>
            <a:r>
              <a:rPr sz="3950" spc="484" dirty="0">
                <a:latin typeface="Tahoma"/>
                <a:cs typeface="Tahoma"/>
              </a:rPr>
              <a:t>cultural</a:t>
            </a:r>
            <a:r>
              <a:rPr sz="3950" spc="680" dirty="0">
                <a:latin typeface="Tahoma"/>
                <a:cs typeface="Tahoma"/>
              </a:rPr>
              <a:t>   </a:t>
            </a:r>
            <a:r>
              <a:rPr sz="3950" spc="340" dirty="0">
                <a:latin typeface="Tahoma"/>
                <a:cs typeface="Tahoma"/>
              </a:rPr>
              <a:t>barriers</a:t>
            </a:r>
            <a:r>
              <a:rPr sz="3950" spc="685" dirty="0">
                <a:latin typeface="Tahoma"/>
                <a:cs typeface="Tahoma"/>
              </a:rPr>
              <a:t>   </a:t>
            </a:r>
            <a:r>
              <a:rPr sz="3950" spc="475" dirty="0">
                <a:latin typeface="Tahoma"/>
                <a:cs typeface="Tahoma"/>
              </a:rPr>
              <a:t>limit</a:t>
            </a:r>
            <a:r>
              <a:rPr sz="3950" spc="680" dirty="0">
                <a:latin typeface="Tahoma"/>
                <a:cs typeface="Tahoma"/>
              </a:rPr>
              <a:t>   </a:t>
            </a:r>
            <a:r>
              <a:rPr sz="3950" spc="180" dirty="0">
                <a:latin typeface="Tahoma"/>
                <a:cs typeface="Tahoma"/>
              </a:rPr>
              <a:t>the </a:t>
            </a:r>
            <a:r>
              <a:rPr sz="3950" spc="160" dirty="0">
                <a:latin typeface="Tahoma"/>
                <a:cs typeface="Tahoma"/>
              </a:rPr>
              <a:t>effectiveness</a:t>
            </a:r>
            <a:r>
              <a:rPr sz="3950" spc="615" dirty="0">
                <a:latin typeface="Tahoma"/>
                <a:cs typeface="Tahoma"/>
              </a:rPr>
              <a:t> </a:t>
            </a:r>
            <a:r>
              <a:rPr sz="3950" spc="420" dirty="0">
                <a:latin typeface="Tahoma"/>
                <a:cs typeface="Tahoma"/>
              </a:rPr>
              <a:t>of</a:t>
            </a:r>
            <a:r>
              <a:rPr sz="3950" spc="625" dirty="0">
                <a:latin typeface="Tahoma"/>
                <a:cs typeface="Tahoma"/>
              </a:rPr>
              <a:t> </a:t>
            </a:r>
            <a:r>
              <a:rPr sz="3950" spc="155" dirty="0">
                <a:latin typeface="Tahoma"/>
                <a:cs typeface="Tahoma"/>
              </a:rPr>
              <a:t>content,</a:t>
            </a:r>
            <a:r>
              <a:rPr sz="3950" spc="630" dirty="0">
                <a:latin typeface="Tahoma"/>
                <a:cs typeface="Tahoma"/>
              </a:rPr>
              <a:t> </a:t>
            </a:r>
            <a:r>
              <a:rPr sz="3950" spc="95" dirty="0">
                <a:latin typeface="Tahoma"/>
                <a:cs typeface="Tahoma"/>
              </a:rPr>
              <a:t>as</a:t>
            </a:r>
            <a:r>
              <a:rPr sz="3950" spc="625" dirty="0">
                <a:latin typeface="Tahoma"/>
                <a:cs typeface="Tahoma"/>
              </a:rPr>
              <a:t> </a:t>
            </a:r>
            <a:r>
              <a:rPr sz="3950" dirty="0">
                <a:latin typeface="Tahoma"/>
                <a:cs typeface="Tahoma"/>
              </a:rPr>
              <a:t>many</a:t>
            </a:r>
            <a:r>
              <a:rPr sz="3950" spc="625" dirty="0">
                <a:latin typeface="Tahoma"/>
                <a:cs typeface="Tahoma"/>
              </a:rPr>
              <a:t> </a:t>
            </a:r>
            <a:r>
              <a:rPr sz="3950" spc="350" dirty="0">
                <a:latin typeface="Tahoma"/>
                <a:cs typeface="Tahoma"/>
              </a:rPr>
              <a:t>platforms</a:t>
            </a:r>
            <a:r>
              <a:rPr sz="3950" spc="625" dirty="0">
                <a:latin typeface="Tahoma"/>
                <a:cs typeface="Tahoma"/>
              </a:rPr>
              <a:t> </a:t>
            </a:r>
            <a:r>
              <a:rPr sz="3950" dirty="0">
                <a:latin typeface="Tahoma"/>
                <a:cs typeface="Tahoma"/>
              </a:rPr>
              <a:t>do</a:t>
            </a:r>
            <a:r>
              <a:rPr sz="3950" spc="625" dirty="0">
                <a:latin typeface="Tahoma"/>
                <a:cs typeface="Tahoma"/>
              </a:rPr>
              <a:t> </a:t>
            </a:r>
            <a:r>
              <a:rPr sz="3950" spc="235" dirty="0">
                <a:latin typeface="Tahoma"/>
                <a:cs typeface="Tahoma"/>
              </a:rPr>
              <a:t>not</a:t>
            </a:r>
            <a:r>
              <a:rPr sz="3950" spc="625" dirty="0">
                <a:latin typeface="Tahoma"/>
                <a:cs typeface="Tahoma"/>
              </a:rPr>
              <a:t> </a:t>
            </a:r>
            <a:r>
              <a:rPr sz="3950" spc="285" dirty="0">
                <a:latin typeface="Tahoma"/>
                <a:cs typeface="Tahoma"/>
              </a:rPr>
              <a:t>cater</a:t>
            </a:r>
            <a:r>
              <a:rPr sz="3950" spc="630" dirty="0">
                <a:latin typeface="Tahoma"/>
                <a:cs typeface="Tahoma"/>
              </a:rPr>
              <a:t> </a:t>
            </a:r>
            <a:r>
              <a:rPr sz="3950" spc="360" dirty="0">
                <a:latin typeface="Tahoma"/>
                <a:cs typeface="Tahoma"/>
              </a:rPr>
              <a:t>to regional</a:t>
            </a:r>
            <a:r>
              <a:rPr sz="3950" spc="265" dirty="0">
                <a:latin typeface="Tahoma"/>
                <a:cs typeface="Tahoma"/>
              </a:rPr>
              <a:t> </a:t>
            </a:r>
            <a:r>
              <a:rPr sz="3950" spc="200" dirty="0">
                <a:latin typeface="Tahoma"/>
                <a:cs typeface="Tahoma"/>
              </a:rPr>
              <a:t>languages.</a:t>
            </a:r>
            <a:endParaRPr sz="39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 dirty="0">
              <a:latin typeface="Tahoma"/>
              <a:cs typeface="Tahoma"/>
            </a:endParaRPr>
          </a:p>
          <a:p>
            <a:pPr marL="12700" marR="5080" algn="just">
              <a:lnSpc>
                <a:spcPct val="100200"/>
              </a:lnSpc>
            </a:pPr>
            <a:r>
              <a:rPr sz="3950" spc="160" dirty="0">
                <a:latin typeface="Tahoma"/>
                <a:cs typeface="Tahoma"/>
              </a:rPr>
              <a:t>Many</a:t>
            </a:r>
            <a:r>
              <a:rPr sz="3950" spc="295" dirty="0">
                <a:latin typeface="Tahoma"/>
                <a:cs typeface="Tahoma"/>
              </a:rPr>
              <a:t> </a:t>
            </a:r>
            <a:r>
              <a:rPr sz="3950" spc="170" dirty="0">
                <a:latin typeface="Tahoma"/>
                <a:cs typeface="Tahoma"/>
              </a:rPr>
              <a:t>educators</a:t>
            </a:r>
            <a:r>
              <a:rPr sz="3950" spc="290" dirty="0">
                <a:latin typeface="Tahoma"/>
                <a:cs typeface="Tahoma"/>
              </a:rPr>
              <a:t> </a:t>
            </a:r>
            <a:r>
              <a:rPr sz="3950" spc="545" dirty="0">
                <a:latin typeface="Tahoma"/>
                <a:cs typeface="Tahoma"/>
              </a:rPr>
              <a:t>lack</a:t>
            </a:r>
            <a:r>
              <a:rPr sz="3950" spc="290" dirty="0">
                <a:latin typeface="Tahoma"/>
                <a:cs typeface="Tahoma"/>
              </a:rPr>
              <a:t> </a:t>
            </a:r>
            <a:r>
              <a:rPr sz="3950" spc="220" dirty="0">
                <a:latin typeface="Tahoma"/>
                <a:cs typeface="Tahoma"/>
              </a:rPr>
              <a:t>proper</a:t>
            </a:r>
            <a:r>
              <a:rPr sz="3950" spc="295" dirty="0">
                <a:latin typeface="Tahoma"/>
                <a:cs typeface="Tahoma"/>
              </a:rPr>
              <a:t> </a:t>
            </a:r>
            <a:r>
              <a:rPr sz="3950" spc="330" dirty="0">
                <a:latin typeface="Tahoma"/>
                <a:cs typeface="Tahoma"/>
              </a:rPr>
              <a:t>training</a:t>
            </a:r>
            <a:r>
              <a:rPr sz="3950" spc="295" dirty="0">
                <a:latin typeface="Tahoma"/>
                <a:cs typeface="Tahoma"/>
              </a:rPr>
              <a:t> </a:t>
            </a:r>
            <a:r>
              <a:rPr sz="3950" spc="385" dirty="0">
                <a:latin typeface="Tahoma"/>
                <a:cs typeface="Tahoma"/>
              </a:rPr>
              <a:t>to</a:t>
            </a:r>
            <a:r>
              <a:rPr sz="3950" spc="290" dirty="0">
                <a:latin typeface="Tahoma"/>
                <a:cs typeface="Tahoma"/>
              </a:rPr>
              <a:t> </a:t>
            </a:r>
            <a:r>
              <a:rPr sz="3950" spc="245" dirty="0">
                <a:latin typeface="Tahoma"/>
                <a:cs typeface="Tahoma"/>
              </a:rPr>
              <a:t>effectively</a:t>
            </a:r>
            <a:r>
              <a:rPr sz="3950" spc="295" dirty="0">
                <a:latin typeface="Tahoma"/>
                <a:cs typeface="Tahoma"/>
              </a:rPr>
              <a:t> </a:t>
            </a:r>
            <a:r>
              <a:rPr sz="3950" spc="275" dirty="0">
                <a:latin typeface="Tahoma"/>
                <a:cs typeface="Tahoma"/>
              </a:rPr>
              <a:t>integrate </a:t>
            </a:r>
            <a:r>
              <a:rPr sz="3950" spc="254" dirty="0">
                <a:latin typeface="Tahoma"/>
                <a:cs typeface="Tahoma"/>
              </a:rPr>
              <a:t>technology</a:t>
            </a:r>
            <a:r>
              <a:rPr sz="3950" spc="-55" dirty="0">
                <a:latin typeface="Tahoma"/>
                <a:cs typeface="Tahoma"/>
              </a:rPr>
              <a:t>  </a:t>
            </a:r>
            <a:r>
              <a:rPr sz="3950" spc="285" dirty="0">
                <a:latin typeface="Tahoma"/>
                <a:cs typeface="Tahoma"/>
              </a:rPr>
              <a:t>into</a:t>
            </a:r>
            <a:r>
              <a:rPr sz="3950" spc="-50" dirty="0">
                <a:latin typeface="Tahoma"/>
                <a:cs typeface="Tahoma"/>
              </a:rPr>
              <a:t>  </a:t>
            </a:r>
            <a:r>
              <a:rPr sz="3950" spc="335" dirty="0">
                <a:latin typeface="Tahoma"/>
                <a:cs typeface="Tahoma"/>
              </a:rPr>
              <a:t>their</a:t>
            </a:r>
            <a:r>
              <a:rPr sz="3950" spc="-50" dirty="0">
                <a:latin typeface="Tahoma"/>
                <a:cs typeface="Tahoma"/>
              </a:rPr>
              <a:t>  </a:t>
            </a:r>
            <a:r>
              <a:rPr sz="3950" spc="165" dirty="0">
                <a:latin typeface="Tahoma"/>
                <a:cs typeface="Tahoma"/>
              </a:rPr>
              <a:t>teaching.</a:t>
            </a:r>
            <a:r>
              <a:rPr sz="3950" spc="-50" dirty="0">
                <a:latin typeface="Tahoma"/>
                <a:cs typeface="Tahoma"/>
              </a:rPr>
              <a:t>  </a:t>
            </a:r>
            <a:r>
              <a:rPr sz="3950" spc="345" dirty="0">
                <a:latin typeface="Tahoma"/>
                <a:cs typeface="Tahoma"/>
              </a:rPr>
              <a:t>Infrastructure</a:t>
            </a:r>
            <a:r>
              <a:rPr sz="3950" spc="-55" dirty="0">
                <a:latin typeface="Tahoma"/>
                <a:cs typeface="Tahoma"/>
              </a:rPr>
              <a:t>  </a:t>
            </a:r>
            <a:r>
              <a:rPr sz="3950" dirty="0">
                <a:latin typeface="Tahoma"/>
                <a:cs typeface="Tahoma"/>
              </a:rPr>
              <a:t>issues,</a:t>
            </a:r>
            <a:r>
              <a:rPr sz="3950" spc="-45" dirty="0">
                <a:latin typeface="Tahoma"/>
                <a:cs typeface="Tahoma"/>
              </a:rPr>
              <a:t>  </a:t>
            </a:r>
            <a:r>
              <a:rPr sz="3950" spc="90" dirty="0">
                <a:latin typeface="Tahoma"/>
                <a:cs typeface="Tahoma"/>
              </a:rPr>
              <a:t>such </a:t>
            </a:r>
            <a:r>
              <a:rPr sz="3950" spc="95" dirty="0">
                <a:latin typeface="Tahoma"/>
                <a:cs typeface="Tahoma"/>
              </a:rPr>
              <a:t>as</a:t>
            </a:r>
            <a:r>
              <a:rPr sz="3950" spc="55" dirty="0">
                <a:latin typeface="Tahoma"/>
                <a:cs typeface="Tahoma"/>
              </a:rPr>
              <a:t>  </a:t>
            </a:r>
            <a:r>
              <a:rPr sz="3950" spc="265" dirty="0">
                <a:latin typeface="Tahoma"/>
                <a:cs typeface="Tahoma"/>
              </a:rPr>
              <a:t>frequent</a:t>
            </a:r>
            <a:r>
              <a:rPr sz="3950" spc="55" dirty="0">
                <a:latin typeface="Tahoma"/>
                <a:cs typeface="Tahoma"/>
              </a:rPr>
              <a:t>  </a:t>
            </a:r>
            <a:r>
              <a:rPr sz="3950" spc="229" dirty="0">
                <a:latin typeface="Tahoma"/>
                <a:cs typeface="Tahoma"/>
              </a:rPr>
              <a:t>power</a:t>
            </a:r>
            <a:r>
              <a:rPr sz="3950" spc="55" dirty="0">
                <a:latin typeface="Tahoma"/>
                <a:cs typeface="Tahoma"/>
              </a:rPr>
              <a:t>  </a:t>
            </a:r>
            <a:r>
              <a:rPr sz="3950" spc="190" dirty="0">
                <a:latin typeface="Tahoma"/>
                <a:cs typeface="Tahoma"/>
              </a:rPr>
              <a:t>outages</a:t>
            </a:r>
            <a:r>
              <a:rPr sz="3950" spc="55" dirty="0">
                <a:latin typeface="Tahoma"/>
                <a:cs typeface="Tahoma"/>
              </a:rPr>
              <a:t>  </a:t>
            </a:r>
            <a:r>
              <a:rPr sz="3950" dirty="0">
                <a:latin typeface="Tahoma"/>
                <a:cs typeface="Tahoma"/>
              </a:rPr>
              <a:t>and</a:t>
            </a:r>
            <a:r>
              <a:rPr sz="3950" spc="60" dirty="0">
                <a:latin typeface="Tahoma"/>
                <a:cs typeface="Tahoma"/>
              </a:rPr>
              <a:t>  </a:t>
            </a:r>
            <a:r>
              <a:rPr sz="3950" spc="300" dirty="0">
                <a:latin typeface="Tahoma"/>
                <a:cs typeface="Tahoma"/>
              </a:rPr>
              <a:t>poor</a:t>
            </a:r>
            <a:r>
              <a:rPr sz="3950" spc="55" dirty="0">
                <a:latin typeface="Tahoma"/>
                <a:cs typeface="Tahoma"/>
              </a:rPr>
              <a:t>  </a:t>
            </a:r>
            <a:r>
              <a:rPr sz="3950" spc="120" dirty="0">
                <a:latin typeface="Tahoma"/>
                <a:cs typeface="Tahoma"/>
              </a:rPr>
              <a:t>connectivity,</a:t>
            </a:r>
            <a:r>
              <a:rPr sz="3950" spc="55" dirty="0">
                <a:latin typeface="Tahoma"/>
                <a:cs typeface="Tahoma"/>
              </a:rPr>
              <a:t>  </a:t>
            </a:r>
            <a:r>
              <a:rPr sz="3950" spc="350" dirty="0">
                <a:latin typeface="Tahoma"/>
                <a:cs typeface="Tahoma"/>
              </a:rPr>
              <a:t>further </a:t>
            </a:r>
            <a:r>
              <a:rPr sz="3950" spc="254" dirty="0">
                <a:latin typeface="Tahoma"/>
                <a:cs typeface="Tahoma"/>
              </a:rPr>
              <a:t>complicate</a:t>
            </a:r>
            <a:r>
              <a:rPr sz="3950" spc="750" dirty="0">
                <a:latin typeface="Tahoma"/>
                <a:cs typeface="Tahoma"/>
              </a:rPr>
              <a:t> </a:t>
            </a:r>
            <a:r>
              <a:rPr sz="3950" spc="254" dirty="0">
                <a:latin typeface="Tahoma"/>
                <a:cs typeface="Tahoma"/>
              </a:rPr>
              <a:t>technology</a:t>
            </a:r>
            <a:r>
              <a:rPr sz="3950" spc="750" dirty="0">
                <a:latin typeface="Tahoma"/>
                <a:cs typeface="Tahoma"/>
              </a:rPr>
              <a:t> </a:t>
            </a:r>
            <a:r>
              <a:rPr sz="3950" dirty="0">
                <a:latin typeface="Tahoma"/>
                <a:cs typeface="Tahoma"/>
              </a:rPr>
              <a:t>use.</a:t>
            </a:r>
            <a:r>
              <a:rPr sz="3950" spc="750" dirty="0">
                <a:latin typeface="Tahoma"/>
                <a:cs typeface="Tahoma"/>
              </a:rPr>
              <a:t> </a:t>
            </a:r>
            <a:endParaRPr sz="39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9586" y="221475"/>
            <a:ext cx="539623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spc="540" dirty="0"/>
              <a:t>PROBLEMS</a:t>
            </a:r>
            <a:r>
              <a:rPr sz="6900" spc="434" dirty="0"/>
              <a:t> </a:t>
            </a:r>
            <a:r>
              <a:rPr sz="6900" spc="-830" dirty="0"/>
              <a:t>:</a:t>
            </a:r>
            <a:endParaRPr sz="6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695" y="885140"/>
            <a:ext cx="16532225" cy="3239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4200" spc="254" dirty="0">
                <a:latin typeface="Tahoma"/>
                <a:cs typeface="Tahoma"/>
              </a:rPr>
              <a:t>Moreover,</a:t>
            </a:r>
            <a:r>
              <a:rPr sz="4200" spc="280" dirty="0">
                <a:latin typeface="Tahoma"/>
                <a:cs typeface="Tahoma"/>
              </a:rPr>
              <a:t> </a:t>
            </a:r>
            <a:r>
              <a:rPr sz="4200" spc="235" dirty="0">
                <a:latin typeface="Tahoma"/>
                <a:cs typeface="Tahoma"/>
              </a:rPr>
              <a:t>there's</a:t>
            </a:r>
            <a:r>
              <a:rPr sz="4200" spc="285" dirty="0">
                <a:latin typeface="Tahoma"/>
                <a:cs typeface="Tahoma"/>
              </a:rPr>
              <a:t> </a:t>
            </a:r>
            <a:r>
              <a:rPr sz="4200" spc="300" dirty="0">
                <a:latin typeface="Tahoma"/>
                <a:cs typeface="Tahoma"/>
              </a:rPr>
              <a:t>often</a:t>
            </a:r>
            <a:r>
              <a:rPr sz="4200" spc="285" dirty="0">
                <a:latin typeface="Tahoma"/>
                <a:cs typeface="Tahoma"/>
              </a:rPr>
              <a:t> </a:t>
            </a:r>
            <a:r>
              <a:rPr sz="4200" spc="240" dirty="0">
                <a:latin typeface="Tahoma"/>
                <a:cs typeface="Tahoma"/>
              </a:rPr>
              <a:t>a</a:t>
            </a:r>
            <a:r>
              <a:rPr sz="4200" spc="280" dirty="0">
                <a:latin typeface="Tahoma"/>
                <a:cs typeface="Tahoma"/>
              </a:rPr>
              <a:t> </a:t>
            </a:r>
            <a:r>
              <a:rPr sz="4200" spc="155" dirty="0">
                <a:latin typeface="Tahoma"/>
                <a:cs typeface="Tahoma"/>
              </a:rPr>
              <a:t>disconnect</a:t>
            </a:r>
            <a:r>
              <a:rPr sz="4200" spc="285" dirty="0">
                <a:latin typeface="Tahoma"/>
                <a:cs typeface="Tahoma"/>
              </a:rPr>
              <a:t> </a:t>
            </a:r>
            <a:r>
              <a:rPr sz="4200" spc="135" dirty="0">
                <a:latin typeface="Tahoma"/>
                <a:cs typeface="Tahoma"/>
              </a:rPr>
              <a:t>between</a:t>
            </a:r>
            <a:r>
              <a:rPr sz="4200" spc="285" dirty="0">
                <a:latin typeface="Tahoma"/>
                <a:cs typeface="Tahoma"/>
              </a:rPr>
              <a:t> </a:t>
            </a:r>
            <a:r>
              <a:rPr sz="4200" dirty="0">
                <a:latin typeface="Tahoma"/>
                <a:cs typeface="Tahoma"/>
              </a:rPr>
              <a:t>edtech</a:t>
            </a:r>
            <a:r>
              <a:rPr sz="4200" spc="280" dirty="0">
                <a:latin typeface="Tahoma"/>
                <a:cs typeface="Tahoma"/>
              </a:rPr>
              <a:t> </a:t>
            </a:r>
            <a:r>
              <a:rPr sz="4200" spc="315" dirty="0">
                <a:latin typeface="Tahoma"/>
                <a:cs typeface="Tahoma"/>
              </a:rPr>
              <a:t>solutions </a:t>
            </a:r>
            <a:r>
              <a:rPr sz="4200" dirty="0">
                <a:latin typeface="Tahoma"/>
                <a:cs typeface="Tahoma"/>
              </a:rPr>
              <a:t>and</a:t>
            </a:r>
            <a:r>
              <a:rPr sz="4200" spc="-110" dirty="0">
                <a:latin typeface="Tahoma"/>
                <a:cs typeface="Tahoma"/>
              </a:rPr>
              <a:t>  </a:t>
            </a:r>
            <a:r>
              <a:rPr sz="4200" spc="225" dirty="0">
                <a:latin typeface="Tahoma"/>
                <a:cs typeface="Tahoma"/>
              </a:rPr>
              <a:t>the</a:t>
            </a:r>
            <a:r>
              <a:rPr sz="4200" spc="-105" dirty="0">
                <a:latin typeface="Tahoma"/>
                <a:cs typeface="Tahoma"/>
              </a:rPr>
              <a:t>  </a:t>
            </a:r>
            <a:r>
              <a:rPr sz="4200" spc="670" dirty="0">
                <a:latin typeface="Tahoma"/>
                <a:cs typeface="Tahoma"/>
              </a:rPr>
              <a:t>local</a:t>
            </a:r>
            <a:r>
              <a:rPr sz="4200" spc="-105" dirty="0">
                <a:latin typeface="Tahoma"/>
                <a:cs typeface="Tahoma"/>
              </a:rPr>
              <a:t>  </a:t>
            </a:r>
            <a:r>
              <a:rPr sz="4200" spc="265" dirty="0">
                <a:latin typeface="Tahoma"/>
                <a:cs typeface="Tahoma"/>
              </a:rPr>
              <a:t>curriculum,</a:t>
            </a:r>
            <a:r>
              <a:rPr sz="4200" spc="-105" dirty="0">
                <a:latin typeface="Tahoma"/>
                <a:cs typeface="Tahoma"/>
              </a:rPr>
              <a:t>  </a:t>
            </a:r>
            <a:r>
              <a:rPr sz="4200" spc="290" dirty="0">
                <a:latin typeface="Tahoma"/>
                <a:cs typeface="Tahoma"/>
              </a:rPr>
              <a:t>leading</a:t>
            </a:r>
            <a:r>
              <a:rPr sz="4200" spc="-105" dirty="0">
                <a:latin typeface="Tahoma"/>
                <a:cs typeface="Tahoma"/>
              </a:rPr>
              <a:t>  </a:t>
            </a:r>
            <a:r>
              <a:rPr sz="4200" spc="425" dirty="0">
                <a:latin typeface="Tahoma"/>
                <a:cs typeface="Tahoma"/>
              </a:rPr>
              <a:t>to</a:t>
            </a:r>
            <a:r>
              <a:rPr sz="4200" spc="-105" dirty="0">
                <a:latin typeface="Tahoma"/>
                <a:cs typeface="Tahoma"/>
              </a:rPr>
              <a:t>  </a:t>
            </a:r>
            <a:r>
              <a:rPr sz="4200" spc="254" dirty="0">
                <a:latin typeface="Tahoma"/>
                <a:cs typeface="Tahoma"/>
              </a:rPr>
              <a:t>content</a:t>
            </a:r>
            <a:r>
              <a:rPr sz="4200" spc="-105" dirty="0">
                <a:latin typeface="Tahoma"/>
                <a:cs typeface="Tahoma"/>
              </a:rPr>
              <a:t>  </a:t>
            </a:r>
            <a:r>
              <a:rPr sz="4200" spc="335" dirty="0">
                <a:latin typeface="Tahoma"/>
                <a:cs typeface="Tahoma"/>
              </a:rPr>
              <a:t>that</a:t>
            </a:r>
            <a:r>
              <a:rPr sz="4200" spc="-105" dirty="0">
                <a:latin typeface="Tahoma"/>
                <a:cs typeface="Tahoma"/>
              </a:rPr>
              <a:t>  </a:t>
            </a:r>
            <a:r>
              <a:rPr sz="4200" dirty="0">
                <a:latin typeface="Tahoma"/>
                <a:cs typeface="Tahoma"/>
              </a:rPr>
              <a:t>may</a:t>
            </a:r>
            <a:r>
              <a:rPr sz="4200" spc="-105" dirty="0">
                <a:latin typeface="Tahoma"/>
                <a:cs typeface="Tahoma"/>
              </a:rPr>
              <a:t>  </a:t>
            </a:r>
            <a:r>
              <a:rPr sz="4200" spc="235" dirty="0">
                <a:latin typeface="Tahoma"/>
                <a:cs typeface="Tahoma"/>
              </a:rPr>
              <a:t>not </a:t>
            </a:r>
            <a:r>
              <a:rPr sz="4200" spc="110" dirty="0">
                <a:latin typeface="Tahoma"/>
                <a:cs typeface="Tahoma"/>
              </a:rPr>
              <a:t>meet</a:t>
            </a:r>
            <a:r>
              <a:rPr sz="4200" spc="220" dirty="0">
                <a:latin typeface="Tahoma"/>
                <a:cs typeface="Tahoma"/>
              </a:rPr>
              <a:t> </a:t>
            </a:r>
            <a:r>
              <a:rPr sz="4200" spc="225" dirty="0">
                <a:latin typeface="Tahoma"/>
                <a:cs typeface="Tahoma"/>
              </a:rPr>
              <a:t>the</a:t>
            </a:r>
            <a:r>
              <a:rPr sz="4200" spc="220" dirty="0">
                <a:latin typeface="Tahoma"/>
                <a:cs typeface="Tahoma"/>
              </a:rPr>
              <a:t> </a:t>
            </a:r>
            <a:r>
              <a:rPr sz="4200" spc="195" dirty="0">
                <a:latin typeface="Tahoma"/>
                <a:cs typeface="Tahoma"/>
              </a:rPr>
              <a:t>specific</a:t>
            </a:r>
            <a:r>
              <a:rPr sz="4200" spc="225" dirty="0">
                <a:latin typeface="Tahoma"/>
                <a:cs typeface="Tahoma"/>
              </a:rPr>
              <a:t> </a:t>
            </a:r>
            <a:r>
              <a:rPr sz="4200" spc="254" dirty="0">
                <a:latin typeface="Tahoma"/>
                <a:cs typeface="Tahoma"/>
              </a:rPr>
              <a:t>educational</a:t>
            </a:r>
            <a:r>
              <a:rPr sz="4200" spc="220" dirty="0">
                <a:latin typeface="Tahoma"/>
                <a:cs typeface="Tahoma"/>
              </a:rPr>
              <a:t> </a:t>
            </a:r>
            <a:r>
              <a:rPr sz="4200" dirty="0">
                <a:latin typeface="Tahoma"/>
                <a:cs typeface="Tahoma"/>
              </a:rPr>
              <a:t>needs</a:t>
            </a:r>
            <a:r>
              <a:rPr sz="4200" spc="220" dirty="0">
                <a:latin typeface="Tahoma"/>
                <a:cs typeface="Tahoma"/>
              </a:rPr>
              <a:t> </a:t>
            </a:r>
            <a:r>
              <a:rPr sz="4200" spc="465" dirty="0">
                <a:latin typeface="Tahoma"/>
                <a:cs typeface="Tahoma"/>
              </a:rPr>
              <a:t>of</a:t>
            </a:r>
            <a:r>
              <a:rPr sz="4200" spc="225" dirty="0">
                <a:latin typeface="Tahoma"/>
                <a:cs typeface="Tahoma"/>
              </a:rPr>
              <a:t> </a:t>
            </a:r>
            <a:r>
              <a:rPr sz="4200" spc="85" dirty="0">
                <a:latin typeface="Tahoma"/>
                <a:cs typeface="Tahoma"/>
              </a:rPr>
              <a:t>students.</a:t>
            </a:r>
            <a:endParaRPr sz="4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 dirty="0">
              <a:latin typeface="Tahoma"/>
              <a:cs typeface="Tahoma"/>
            </a:endParaRPr>
          </a:p>
          <a:p>
            <a:pPr marL="287020">
              <a:lnSpc>
                <a:spcPct val="100000"/>
              </a:lnSpc>
              <a:tabLst>
                <a:tab pos="3245485" algn="l"/>
                <a:tab pos="4097020" algn="l"/>
                <a:tab pos="6198870" algn="l"/>
                <a:tab pos="7778750" algn="l"/>
                <a:tab pos="9237980" algn="l"/>
                <a:tab pos="12038965" algn="l"/>
                <a:tab pos="13192760" algn="l"/>
                <a:tab pos="15631160" algn="l"/>
              </a:tabLst>
            </a:pPr>
            <a:r>
              <a:rPr sz="4200" spc="125" dirty="0">
                <a:latin typeface="Tahoma"/>
                <a:cs typeface="Tahoma"/>
              </a:rPr>
              <a:t>Resistance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400" dirty="0">
                <a:latin typeface="Tahoma"/>
                <a:cs typeface="Tahoma"/>
              </a:rPr>
              <a:t>to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145" dirty="0">
                <a:latin typeface="Tahoma"/>
                <a:cs typeface="Tahoma"/>
              </a:rPr>
              <a:t>change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375" dirty="0">
                <a:latin typeface="Tahoma"/>
                <a:cs typeface="Tahoma"/>
              </a:rPr>
              <a:t>from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204" dirty="0">
                <a:latin typeface="Tahoma"/>
                <a:cs typeface="Tahoma"/>
              </a:rPr>
              <a:t>both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180" dirty="0">
                <a:latin typeface="Tahoma"/>
                <a:cs typeface="Tahoma"/>
              </a:rPr>
              <a:t>educators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-25" dirty="0">
                <a:latin typeface="Tahoma"/>
                <a:cs typeface="Tahoma"/>
              </a:rPr>
              <a:t>and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135" dirty="0">
                <a:latin typeface="Tahoma"/>
                <a:cs typeface="Tahoma"/>
              </a:rPr>
              <a:t>students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130" dirty="0">
                <a:latin typeface="Tahoma"/>
                <a:cs typeface="Tahoma"/>
              </a:rPr>
              <a:t>can</a:t>
            </a:r>
            <a:endParaRPr sz="4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2965450" y="4176910"/>
            <a:ext cx="1653286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  <a:tabLst>
                <a:tab pos="2151380" algn="l"/>
                <a:tab pos="3540760" algn="l"/>
                <a:tab pos="6323330" algn="l"/>
                <a:tab pos="7446009" algn="l"/>
                <a:tab pos="9011285" algn="l"/>
                <a:tab pos="13074015" algn="l"/>
                <a:tab pos="15627350" algn="l"/>
              </a:tabLst>
            </a:pPr>
            <a:r>
              <a:rPr sz="4200" spc="135" dirty="0">
                <a:latin typeface="Tahoma"/>
                <a:cs typeface="Tahoma"/>
              </a:rPr>
              <a:t>hinder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200" dirty="0">
                <a:latin typeface="Tahoma"/>
                <a:cs typeface="Tahoma"/>
              </a:rPr>
              <a:t>the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170" dirty="0">
                <a:latin typeface="Tahoma"/>
                <a:cs typeface="Tahoma"/>
              </a:rPr>
              <a:t>adoption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440" dirty="0">
                <a:latin typeface="Tahoma"/>
                <a:cs typeface="Tahoma"/>
              </a:rPr>
              <a:t>of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85" dirty="0">
                <a:latin typeface="Tahoma"/>
                <a:cs typeface="Tahoma"/>
              </a:rPr>
              <a:t>new</a:t>
            </a:r>
            <a:r>
              <a:rPr sz="4200" dirty="0">
                <a:latin typeface="Tahoma"/>
                <a:cs typeface="Tahoma"/>
              </a:rPr>
              <a:t>	</a:t>
            </a:r>
            <a:r>
              <a:rPr sz="4200" spc="229" dirty="0">
                <a:latin typeface="Tahoma"/>
                <a:cs typeface="Tahoma"/>
              </a:rPr>
              <a:t>technologies.</a:t>
            </a:r>
            <a:r>
              <a:rPr sz="4200" dirty="0">
                <a:latin typeface="Tahoma"/>
                <a:cs typeface="Tahoma"/>
              </a:rPr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6335" y="5792571"/>
            <a:ext cx="16532860" cy="4525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4200" spc="140" dirty="0">
                <a:latin typeface="Tahoma"/>
                <a:cs typeface="Tahoma"/>
              </a:rPr>
              <a:t>Inadequate</a:t>
            </a:r>
            <a:r>
              <a:rPr sz="4200" spc="45" dirty="0">
                <a:latin typeface="Tahoma"/>
                <a:cs typeface="Tahoma"/>
              </a:rPr>
              <a:t>  </a:t>
            </a:r>
            <a:r>
              <a:rPr sz="4200" spc="220" dirty="0">
                <a:latin typeface="Tahoma"/>
                <a:cs typeface="Tahoma"/>
              </a:rPr>
              <a:t>support</a:t>
            </a:r>
            <a:r>
              <a:rPr sz="4200" spc="50" dirty="0">
                <a:latin typeface="Tahoma"/>
                <a:cs typeface="Tahoma"/>
              </a:rPr>
              <a:t>  </a:t>
            </a:r>
            <a:r>
              <a:rPr sz="4200" spc="560" dirty="0">
                <a:latin typeface="Tahoma"/>
                <a:cs typeface="Tahoma"/>
              </a:rPr>
              <a:t>for</a:t>
            </a:r>
            <a:r>
              <a:rPr sz="4200" spc="45" dirty="0">
                <a:latin typeface="Tahoma"/>
                <a:cs typeface="Tahoma"/>
              </a:rPr>
              <a:t>  </a:t>
            </a:r>
            <a:r>
              <a:rPr sz="4200" spc="160" dirty="0">
                <a:latin typeface="Tahoma"/>
                <a:cs typeface="Tahoma"/>
              </a:rPr>
              <a:t>teachers,</a:t>
            </a:r>
            <a:r>
              <a:rPr sz="4200" spc="50" dirty="0">
                <a:latin typeface="Tahoma"/>
                <a:cs typeface="Tahoma"/>
              </a:rPr>
              <a:t>  </a:t>
            </a:r>
            <a:r>
              <a:rPr sz="4200" spc="80" dirty="0">
                <a:latin typeface="Tahoma"/>
                <a:cs typeface="Tahoma"/>
              </a:rPr>
              <a:t>combined</a:t>
            </a:r>
            <a:r>
              <a:rPr sz="4200" spc="45" dirty="0">
                <a:latin typeface="Tahoma"/>
                <a:cs typeface="Tahoma"/>
              </a:rPr>
              <a:t>  </a:t>
            </a:r>
            <a:r>
              <a:rPr sz="4200" spc="355" dirty="0">
                <a:latin typeface="Tahoma"/>
                <a:cs typeface="Tahoma"/>
              </a:rPr>
              <a:t>with</a:t>
            </a:r>
            <a:r>
              <a:rPr sz="4200" spc="50" dirty="0">
                <a:latin typeface="Tahoma"/>
                <a:cs typeface="Tahoma"/>
              </a:rPr>
              <a:t>  </a:t>
            </a:r>
            <a:r>
              <a:rPr sz="4200" spc="240" dirty="0">
                <a:latin typeface="Tahoma"/>
                <a:cs typeface="Tahoma"/>
              </a:rPr>
              <a:t>a</a:t>
            </a:r>
            <a:r>
              <a:rPr sz="4200" spc="50" dirty="0">
                <a:latin typeface="Tahoma"/>
                <a:cs typeface="Tahoma"/>
              </a:rPr>
              <a:t>  </a:t>
            </a:r>
            <a:r>
              <a:rPr sz="4200" spc="585" dirty="0">
                <a:latin typeface="Tahoma"/>
                <a:cs typeface="Tahoma"/>
              </a:rPr>
              <a:t>lack</a:t>
            </a:r>
            <a:r>
              <a:rPr sz="4200" spc="45" dirty="0">
                <a:latin typeface="Tahoma"/>
                <a:cs typeface="Tahoma"/>
              </a:rPr>
              <a:t>  </a:t>
            </a:r>
            <a:r>
              <a:rPr sz="4200" spc="440" dirty="0">
                <a:latin typeface="Tahoma"/>
                <a:cs typeface="Tahoma"/>
              </a:rPr>
              <a:t>of </a:t>
            </a:r>
            <a:r>
              <a:rPr sz="4200" spc="180" dirty="0">
                <a:latin typeface="Tahoma"/>
                <a:cs typeface="Tahoma"/>
              </a:rPr>
              <a:t>awareness</a:t>
            </a:r>
            <a:r>
              <a:rPr sz="4200" spc="165" dirty="0">
                <a:latin typeface="Tahoma"/>
                <a:cs typeface="Tahoma"/>
              </a:rPr>
              <a:t>  </a:t>
            </a:r>
            <a:r>
              <a:rPr sz="4200" spc="245" dirty="0">
                <a:latin typeface="Tahoma"/>
                <a:cs typeface="Tahoma"/>
              </a:rPr>
              <a:t>about</a:t>
            </a:r>
            <a:r>
              <a:rPr sz="4200" spc="165" dirty="0">
                <a:latin typeface="Tahoma"/>
                <a:cs typeface="Tahoma"/>
              </a:rPr>
              <a:t>  </a:t>
            </a:r>
            <a:r>
              <a:rPr sz="4200" spc="225" dirty="0">
                <a:latin typeface="Tahoma"/>
                <a:cs typeface="Tahoma"/>
              </a:rPr>
              <a:t>the</a:t>
            </a:r>
            <a:r>
              <a:rPr sz="4200" spc="170" dirty="0">
                <a:latin typeface="Tahoma"/>
                <a:cs typeface="Tahoma"/>
              </a:rPr>
              <a:t>  </a:t>
            </a:r>
            <a:r>
              <a:rPr sz="4200" spc="345" dirty="0">
                <a:latin typeface="Tahoma"/>
                <a:cs typeface="Tahoma"/>
              </a:rPr>
              <a:t>potential</a:t>
            </a:r>
            <a:r>
              <a:rPr sz="4200" spc="165" dirty="0">
                <a:latin typeface="Tahoma"/>
                <a:cs typeface="Tahoma"/>
              </a:rPr>
              <a:t>  </a:t>
            </a:r>
            <a:r>
              <a:rPr sz="4200" spc="204" dirty="0">
                <a:latin typeface="Tahoma"/>
                <a:cs typeface="Tahoma"/>
              </a:rPr>
              <a:t>benefits</a:t>
            </a:r>
            <a:r>
              <a:rPr sz="4200" spc="165" dirty="0">
                <a:latin typeface="Tahoma"/>
                <a:cs typeface="Tahoma"/>
              </a:rPr>
              <a:t>  </a:t>
            </a:r>
            <a:r>
              <a:rPr sz="4200" spc="465" dirty="0">
                <a:latin typeface="Tahoma"/>
                <a:cs typeface="Tahoma"/>
              </a:rPr>
              <a:t>of</a:t>
            </a:r>
            <a:r>
              <a:rPr sz="4200" spc="170" dirty="0">
                <a:latin typeface="Tahoma"/>
                <a:cs typeface="Tahoma"/>
              </a:rPr>
              <a:t>  </a:t>
            </a:r>
            <a:r>
              <a:rPr sz="4200" dirty="0">
                <a:latin typeface="Tahoma"/>
                <a:cs typeface="Tahoma"/>
              </a:rPr>
              <a:t>edtech,</a:t>
            </a:r>
            <a:r>
              <a:rPr sz="4200" spc="165" dirty="0">
                <a:latin typeface="Tahoma"/>
                <a:cs typeface="Tahoma"/>
              </a:rPr>
              <a:t>  </a:t>
            </a:r>
            <a:r>
              <a:rPr sz="4200" spc="375" dirty="0">
                <a:latin typeface="Tahoma"/>
                <a:cs typeface="Tahoma"/>
              </a:rPr>
              <a:t>further </a:t>
            </a:r>
            <a:r>
              <a:rPr sz="4200" spc="165" dirty="0">
                <a:latin typeface="Tahoma"/>
                <a:cs typeface="Tahoma"/>
              </a:rPr>
              <a:t>exacerbates</a:t>
            </a:r>
            <a:r>
              <a:rPr sz="4200" spc="355" dirty="0">
                <a:latin typeface="Tahoma"/>
                <a:cs typeface="Tahoma"/>
              </a:rPr>
              <a:t>   </a:t>
            </a:r>
            <a:r>
              <a:rPr sz="4200" spc="225" dirty="0">
                <a:latin typeface="Tahoma"/>
                <a:cs typeface="Tahoma"/>
              </a:rPr>
              <a:t>the</a:t>
            </a:r>
            <a:r>
              <a:rPr sz="4200" spc="360" dirty="0">
                <a:latin typeface="Tahoma"/>
                <a:cs typeface="Tahoma"/>
              </a:rPr>
              <a:t>   </a:t>
            </a:r>
            <a:r>
              <a:rPr sz="4200" dirty="0">
                <a:latin typeface="Tahoma"/>
                <a:cs typeface="Tahoma"/>
              </a:rPr>
              <a:t>issue.</a:t>
            </a:r>
            <a:r>
              <a:rPr sz="4200" spc="360" dirty="0">
                <a:latin typeface="Tahoma"/>
                <a:cs typeface="Tahoma"/>
              </a:rPr>
              <a:t>   </a:t>
            </a:r>
            <a:r>
              <a:rPr sz="4200" spc="165" dirty="0">
                <a:latin typeface="Tahoma"/>
                <a:cs typeface="Tahoma"/>
              </a:rPr>
              <a:t>To</a:t>
            </a:r>
            <a:r>
              <a:rPr sz="4200" spc="355" dirty="0">
                <a:latin typeface="Tahoma"/>
                <a:cs typeface="Tahoma"/>
              </a:rPr>
              <a:t>   </a:t>
            </a:r>
            <a:r>
              <a:rPr sz="4200" spc="80" dirty="0">
                <a:latin typeface="Tahoma"/>
                <a:cs typeface="Tahoma"/>
              </a:rPr>
              <a:t>address</a:t>
            </a:r>
            <a:r>
              <a:rPr sz="4200" spc="360" dirty="0">
                <a:latin typeface="Tahoma"/>
                <a:cs typeface="Tahoma"/>
              </a:rPr>
              <a:t>   </a:t>
            </a:r>
            <a:r>
              <a:rPr sz="4200" spc="140" dirty="0">
                <a:latin typeface="Tahoma"/>
                <a:cs typeface="Tahoma"/>
              </a:rPr>
              <a:t>these</a:t>
            </a:r>
            <a:r>
              <a:rPr sz="4200" spc="360" dirty="0">
                <a:latin typeface="Tahoma"/>
                <a:cs typeface="Tahoma"/>
              </a:rPr>
              <a:t>   </a:t>
            </a:r>
            <a:r>
              <a:rPr sz="4200" spc="195" dirty="0">
                <a:latin typeface="Tahoma"/>
                <a:cs typeface="Tahoma"/>
              </a:rPr>
              <a:t>problems,</a:t>
            </a:r>
            <a:r>
              <a:rPr sz="4200" spc="360" dirty="0">
                <a:latin typeface="Tahoma"/>
                <a:cs typeface="Tahoma"/>
              </a:rPr>
              <a:t>   </a:t>
            </a:r>
            <a:r>
              <a:rPr sz="4200" spc="190" dirty="0">
                <a:latin typeface="Tahoma"/>
                <a:cs typeface="Tahoma"/>
              </a:rPr>
              <a:t>a </a:t>
            </a:r>
            <a:r>
              <a:rPr sz="4200" spc="195" dirty="0">
                <a:latin typeface="Tahoma"/>
                <a:cs typeface="Tahoma"/>
              </a:rPr>
              <a:t>coordinated</a:t>
            </a:r>
            <a:r>
              <a:rPr sz="4200" spc="585" dirty="0">
                <a:latin typeface="Tahoma"/>
                <a:cs typeface="Tahoma"/>
              </a:rPr>
              <a:t> </a:t>
            </a:r>
            <a:r>
              <a:rPr sz="4200" spc="455" dirty="0">
                <a:latin typeface="Tahoma"/>
                <a:cs typeface="Tahoma"/>
              </a:rPr>
              <a:t>effort</a:t>
            </a:r>
            <a:r>
              <a:rPr sz="4200" spc="585" dirty="0">
                <a:latin typeface="Tahoma"/>
                <a:cs typeface="Tahoma"/>
              </a:rPr>
              <a:t> </a:t>
            </a:r>
            <a:r>
              <a:rPr sz="4200" spc="260" dirty="0">
                <a:latin typeface="Tahoma"/>
                <a:cs typeface="Tahoma"/>
              </a:rPr>
              <a:t>involving</a:t>
            </a:r>
            <a:r>
              <a:rPr sz="4200" spc="585" dirty="0">
                <a:latin typeface="Tahoma"/>
                <a:cs typeface="Tahoma"/>
              </a:rPr>
              <a:t> </a:t>
            </a:r>
            <a:r>
              <a:rPr sz="4200" spc="175" dirty="0">
                <a:latin typeface="Tahoma"/>
                <a:cs typeface="Tahoma"/>
              </a:rPr>
              <a:t>government</a:t>
            </a:r>
            <a:r>
              <a:rPr sz="4200" spc="585" dirty="0">
                <a:latin typeface="Tahoma"/>
                <a:cs typeface="Tahoma"/>
              </a:rPr>
              <a:t> </a:t>
            </a:r>
            <a:r>
              <a:rPr sz="4200" spc="165" dirty="0">
                <a:latin typeface="Tahoma"/>
                <a:cs typeface="Tahoma"/>
              </a:rPr>
              <a:t>policy,</a:t>
            </a:r>
            <a:r>
              <a:rPr sz="4200" spc="590" dirty="0">
                <a:latin typeface="Tahoma"/>
                <a:cs typeface="Tahoma"/>
              </a:rPr>
              <a:t> </a:t>
            </a:r>
            <a:r>
              <a:rPr sz="4200" spc="145" dirty="0">
                <a:latin typeface="Tahoma"/>
                <a:cs typeface="Tahoma"/>
              </a:rPr>
              <a:t>investment</a:t>
            </a:r>
            <a:r>
              <a:rPr sz="4200" spc="585" dirty="0">
                <a:latin typeface="Tahoma"/>
                <a:cs typeface="Tahoma"/>
              </a:rPr>
              <a:t> </a:t>
            </a:r>
            <a:r>
              <a:rPr sz="4200" spc="175" dirty="0">
                <a:latin typeface="Tahoma"/>
                <a:cs typeface="Tahoma"/>
              </a:rPr>
              <a:t>in </a:t>
            </a:r>
            <a:r>
              <a:rPr sz="4200" spc="305" dirty="0">
                <a:latin typeface="Tahoma"/>
                <a:cs typeface="Tahoma"/>
              </a:rPr>
              <a:t>infrastructure,</a:t>
            </a:r>
            <a:r>
              <a:rPr sz="4200" spc="615" dirty="0">
                <a:latin typeface="Tahoma"/>
                <a:cs typeface="Tahoma"/>
              </a:rPr>
              <a:t> </a:t>
            </a:r>
            <a:r>
              <a:rPr sz="4200" spc="430" dirty="0">
                <a:latin typeface="Tahoma"/>
                <a:cs typeface="Tahoma"/>
              </a:rPr>
              <a:t>localized</a:t>
            </a:r>
            <a:r>
              <a:rPr sz="4200" spc="620" dirty="0">
                <a:latin typeface="Tahoma"/>
                <a:cs typeface="Tahoma"/>
              </a:rPr>
              <a:t> </a:t>
            </a:r>
            <a:r>
              <a:rPr sz="4200" spc="254" dirty="0">
                <a:latin typeface="Tahoma"/>
                <a:cs typeface="Tahoma"/>
              </a:rPr>
              <a:t>content</a:t>
            </a:r>
            <a:r>
              <a:rPr sz="4200" spc="620" dirty="0">
                <a:latin typeface="Tahoma"/>
                <a:cs typeface="Tahoma"/>
              </a:rPr>
              <a:t> </a:t>
            </a:r>
            <a:r>
              <a:rPr sz="4200" spc="90" dirty="0">
                <a:latin typeface="Tahoma"/>
                <a:cs typeface="Tahoma"/>
              </a:rPr>
              <a:t>development,</a:t>
            </a:r>
            <a:r>
              <a:rPr sz="4200" spc="620" dirty="0">
                <a:latin typeface="Tahoma"/>
                <a:cs typeface="Tahoma"/>
              </a:rPr>
              <a:t> </a:t>
            </a:r>
            <a:r>
              <a:rPr sz="4200" spc="105" dirty="0">
                <a:latin typeface="Tahoma"/>
                <a:cs typeface="Tahoma"/>
              </a:rPr>
              <a:t>comprehensive </a:t>
            </a:r>
            <a:r>
              <a:rPr sz="4200" spc="254" dirty="0">
                <a:latin typeface="Tahoma"/>
                <a:cs typeface="Tahoma"/>
              </a:rPr>
              <a:t>teacher</a:t>
            </a:r>
            <a:r>
              <a:rPr sz="4200" spc="880" dirty="0">
                <a:latin typeface="Tahoma"/>
                <a:cs typeface="Tahoma"/>
              </a:rPr>
              <a:t>  </a:t>
            </a:r>
            <a:r>
              <a:rPr sz="4200" spc="265" dirty="0">
                <a:latin typeface="Tahoma"/>
                <a:cs typeface="Tahoma"/>
              </a:rPr>
              <a:t>training,</a:t>
            </a:r>
            <a:r>
              <a:rPr sz="4200" spc="885" dirty="0">
                <a:latin typeface="Tahoma"/>
                <a:cs typeface="Tahoma"/>
              </a:rPr>
              <a:t>  </a:t>
            </a:r>
            <a:r>
              <a:rPr sz="4200" dirty="0">
                <a:latin typeface="Tahoma"/>
                <a:cs typeface="Tahoma"/>
              </a:rPr>
              <a:t>and</a:t>
            </a:r>
            <a:r>
              <a:rPr sz="4200" spc="885" dirty="0">
                <a:latin typeface="Tahoma"/>
                <a:cs typeface="Tahoma"/>
              </a:rPr>
              <a:t>  </a:t>
            </a:r>
            <a:r>
              <a:rPr sz="4200" spc="370" dirty="0">
                <a:latin typeface="Tahoma"/>
                <a:cs typeface="Tahoma"/>
              </a:rPr>
              <a:t>strong</a:t>
            </a:r>
            <a:r>
              <a:rPr sz="4200" spc="885" dirty="0">
                <a:latin typeface="Tahoma"/>
                <a:cs typeface="Tahoma"/>
              </a:rPr>
              <a:t>  </a:t>
            </a:r>
            <a:r>
              <a:rPr sz="4200" spc="105" dirty="0">
                <a:latin typeface="Tahoma"/>
                <a:cs typeface="Tahoma"/>
              </a:rPr>
              <a:t>data</a:t>
            </a:r>
            <a:r>
              <a:rPr sz="4200" spc="885" dirty="0">
                <a:latin typeface="Tahoma"/>
                <a:cs typeface="Tahoma"/>
              </a:rPr>
              <a:t>  </a:t>
            </a:r>
            <a:r>
              <a:rPr sz="4200" spc="120" dirty="0">
                <a:latin typeface="Tahoma"/>
                <a:cs typeface="Tahoma"/>
              </a:rPr>
              <a:t>privacy</a:t>
            </a:r>
            <a:r>
              <a:rPr sz="4200" spc="880" dirty="0">
                <a:latin typeface="Tahoma"/>
                <a:cs typeface="Tahoma"/>
              </a:rPr>
              <a:t>  </a:t>
            </a:r>
            <a:r>
              <a:rPr sz="4200" spc="125" dirty="0">
                <a:latin typeface="Tahoma"/>
                <a:cs typeface="Tahoma"/>
              </a:rPr>
              <a:t>measures</a:t>
            </a:r>
            <a:r>
              <a:rPr sz="4200" spc="885" dirty="0">
                <a:latin typeface="Tahoma"/>
                <a:cs typeface="Tahoma"/>
              </a:rPr>
              <a:t>  </a:t>
            </a:r>
            <a:r>
              <a:rPr sz="4200" spc="200" dirty="0">
                <a:latin typeface="Tahoma"/>
                <a:cs typeface="Tahoma"/>
              </a:rPr>
              <a:t>is </a:t>
            </a:r>
            <a:r>
              <a:rPr sz="4200" spc="215" dirty="0">
                <a:latin typeface="Tahoma"/>
                <a:cs typeface="Tahoma"/>
              </a:rPr>
              <a:t>essential.</a:t>
            </a:r>
            <a:endParaRPr sz="4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2907" y="5996495"/>
            <a:ext cx="3200400" cy="1236980"/>
          </a:xfrm>
          <a:custGeom>
            <a:avLst/>
            <a:gdLst/>
            <a:ahLst/>
            <a:cxnLst/>
            <a:rect l="l" t="t" r="r" b="b"/>
            <a:pathLst>
              <a:path w="3200400" h="1236979">
                <a:moveTo>
                  <a:pt x="2316356" y="1235710"/>
                </a:moveTo>
                <a:lnTo>
                  <a:pt x="297222" y="1235710"/>
                </a:lnTo>
                <a:lnTo>
                  <a:pt x="398545" y="1236980"/>
                </a:lnTo>
                <a:lnTo>
                  <a:pt x="2163605" y="1236980"/>
                </a:lnTo>
                <a:lnTo>
                  <a:pt x="2316356" y="1235710"/>
                </a:lnTo>
                <a:close/>
              </a:path>
              <a:path w="3200400" h="1236979">
                <a:moveTo>
                  <a:pt x="2379956" y="102870"/>
                </a:moveTo>
                <a:lnTo>
                  <a:pt x="23914" y="102870"/>
                </a:lnTo>
                <a:lnTo>
                  <a:pt x="19090" y="152400"/>
                </a:lnTo>
                <a:lnTo>
                  <a:pt x="14819" y="203200"/>
                </a:lnTo>
                <a:lnTo>
                  <a:pt x="11101" y="252730"/>
                </a:lnTo>
                <a:lnTo>
                  <a:pt x="7936" y="302260"/>
                </a:lnTo>
                <a:lnTo>
                  <a:pt x="5324" y="351790"/>
                </a:lnTo>
                <a:lnTo>
                  <a:pt x="3265" y="402590"/>
                </a:lnTo>
                <a:lnTo>
                  <a:pt x="1759" y="452120"/>
                </a:lnTo>
                <a:lnTo>
                  <a:pt x="806" y="501650"/>
                </a:lnTo>
                <a:lnTo>
                  <a:pt x="406" y="552450"/>
                </a:lnTo>
                <a:lnTo>
                  <a:pt x="445" y="565150"/>
                </a:lnTo>
                <a:lnTo>
                  <a:pt x="559" y="601980"/>
                </a:lnTo>
                <a:lnTo>
                  <a:pt x="1265" y="651510"/>
                </a:lnTo>
                <a:lnTo>
                  <a:pt x="2524" y="701040"/>
                </a:lnTo>
                <a:lnTo>
                  <a:pt x="4335" y="750570"/>
                </a:lnTo>
                <a:lnTo>
                  <a:pt x="6700" y="801370"/>
                </a:lnTo>
                <a:lnTo>
                  <a:pt x="9618" y="850900"/>
                </a:lnTo>
                <a:lnTo>
                  <a:pt x="13089" y="900430"/>
                </a:lnTo>
                <a:lnTo>
                  <a:pt x="17113" y="949960"/>
                </a:lnTo>
                <a:lnTo>
                  <a:pt x="21690" y="999490"/>
                </a:lnTo>
                <a:lnTo>
                  <a:pt x="26820" y="1050290"/>
                </a:lnTo>
                <a:lnTo>
                  <a:pt x="32504" y="1099820"/>
                </a:lnTo>
                <a:lnTo>
                  <a:pt x="38740" y="1149350"/>
                </a:lnTo>
                <a:lnTo>
                  <a:pt x="45529" y="1198880"/>
                </a:lnTo>
                <a:lnTo>
                  <a:pt x="45910" y="1202690"/>
                </a:lnTo>
                <a:lnTo>
                  <a:pt x="46850" y="1205230"/>
                </a:lnTo>
                <a:lnTo>
                  <a:pt x="49872" y="1210310"/>
                </a:lnTo>
                <a:lnTo>
                  <a:pt x="51841" y="1212850"/>
                </a:lnTo>
                <a:lnTo>
                  <a:pt x="56692" y="1216660"/>
                </a:lnTo>
                <a:lnTo>
                  <a:pt x="59410" y="1219200"/>
                </a:lnTo>
                <a:lnTo>
                  <a:pt x="65417" y="1220470"/>
                </a:lnTo>
                <a:lnTo>
                  <a:pt x="75793" y="1220470"/>
                </a:lnTo>
                <a:lnTo>
                  <a:pt x="76898" y="1224280"/>
                </a:lnTo>
                <a:lnTo>
                  <a:pt x="78993" y="1228090"/>
                </a:lnTo>
                <a:lnTo>
                  <a:pt x="85204" y="1233170"/>
                </a:lnTo>
                <a:lnTo>
                  <a:pt x="88734" y="1234440"/>
                </a:lnTo>
                <a:lnTo>
                  <a:pt x="94576" y="1234440"/>
                </a:lnTo>
                <a:lnTo>
                  <a:pt x="195899" y="1235710"/>
                </a:lnTo>
                <a:lnTo>
                  <a:pt x="2488291" y="1235710"/>
                </a:lnTo>
                <a:lnTo>
                  <a:pt x="2536120" y="1236980"/>
                </a:lnTo>
                <a:lnTo>
                  <a:pt x="2987483" y="1236980"/>
                </a:lnTo>
                <a:lnTo>
                  <a:pt x="3062084" y="1231900"/>
                </a:lnTo>
                <a:lnTo>
                  <a:pt x="3109007" y="1226820"/>
                </a:lnTo>
                <a:lnTo>
                  <a:pt x="3155860" y="1220470"/>
                </a:lnTo>
                <a:lnTo>
                  <a:pt x="3175393" y="1196340"/>
                </a:lnTo>
                <a:lnTo>
                  <a:pt x="3175359" y="1193800"/>
                </a:lnTo>
                <a:lnTo>
                  <a:pt x="103974" y="1193800"/>
                </a:lnTo>
                <a:lnTo>
                  <a:pt x="103897" y="1187450"/>
                </a:lnTo>
                <a:lnTo>
                  <a:pt x="100855" y="1087120"/>
                </a:lnTo>
                <a:lnTo>
                  <a:pt x="97579" y="984250"/>
                </a:lnTo>
                <a:lnTo>
                  <a:pt x="94094" y="881380"/>
                </a:lnTo>
                <a:lnTo>
                  <a:pt x="92256" y="829310"/>
                </a:lnTo>
                <a:lnTo>
                  <a:pt x="90345" y="778510"/>
                </a:lnTo>
                <a:lnTo>
                  <a:pt x="88355" y="726440"/>
                </a:lnTo>
                <a:lnTo>
                  <a:pt x="86279" y="674370"/>
                </a:lnTo>
                <a:lnTo>
                  <a:pt x="84111" y="622300"/>
                </a:lnTo>
                <a:lnTo>
                  <a:pt x="81843" y="570230"/>
                </a:lnTo>
                <a:lnTo>
                  <a:pt x="79470" y="519430"/>
                </a:lnTo>
                <a:lnTo>
                  <a:pt x="76984" y="467360"/>
                </a:lnTo>
                <a:lnTo>
                  <a:pt x="74378" y="415290"/>
                </a:lnTo>
                <a:lnTo>
                  <a:pt x="71715" y="365760"/>
                </a:lnTo>
                <a:lnTo>
                  <a:pt x="68783" y="312420"/>
                </a:lnTo>
                <a:lnTo>
                  <a:pt x="65780" y="260350"/>
                </a:lnTo>
                <a:lnTo>
                  <a:pt x="62630" y="209550"/>
                </a:lnTo>
                <a:lnTo>
                  <a:pt x="59328" y="157480"/>
                </a:lnTo>
                <a:lnTo>
                  <a:pt x="56473" y="115570"/>
                </a:lnTo>
                <a:lnTo>
                  <a:pt x="56386" y="114300"/>
                </a:lnTo>
                <a:lnTo>
                  <a:pt x="56299" y="113030"/>
                </a:lnTo>
                <a:lnTo>
                  <a:pt x="56213" y="111760"/>
                </a:lnTo>
                <a:lnTo>
                  <a:pt x="56126" y="110490"/>
                </a:lnTo>
                <a:lnTo>
                  <a:pt x="56040" y="109220"/>
                </a:lnTo>
                <a:lnTo>
                  <a:pt x="55953" y="107950"/>
                </a:lnTo>
                <a:lnTo>
                  <a:pt x="55867" y="106680"/>
                </a:lnTo>
                <a:lnTo>
                  <a:pt x="1660073" y="106680"/>
                </a:lnTo>
                <a:lnTo>
                  <a:pt x="1711275" y="105410"/>
                </a:lnTo>
                <a:lnTo>
                  <a:pt x="2070883" y="105410"/>
                </a:lnTo>
                <a:lnTo>
                  <a:pt x="2122372" y="104140"/>
                </a:lnTo>
                <a:lnTo>
                  <a:pt x="2328436" y="104140"/>
                </a:lnTo>
                <a:lnTo>
                  <a:pt x="2379956" y="102870"/>
                </a:lnTo>
                <a:close/>
              </a:path>
              <a:path w="3200400" h="1236979">
                <a:moveTo>
                  <a:pt x="2920111" y="1148080"/>
                </a:moveTo>
                <a:lnTo>
                  <a:pt x="2821477" y="1148080"/>
                </a:lnTo>
                <a:lnTo>
                  <a:pt x="2720149" y="1150620"/>
                </a:lnTo>
                <a:lnTo>
                  <a:pt x="2669529" y="1153160"/>
                </a:lnTo>
                <a:lnTo>
                  <a:pt x="2619007" y="1154430"/>
                </a:lnTo>
                <a:lnTo>
                  <a:pt x="2568637" y="1156970"/>
                </a:lnTo>
                <a:lnTo>
                  <a:pt x="2418968" y="1160780"/>
                </a:lnTo>
                <a:lnTo>
                  <a:pt x="2062631" y="1163320"/>
                </a:lnTo>
                <a:lnTo>
                  <a:pt x="1960807" y="1163320"/>
                </a:lnTo>
                <a:lnTo>
                  <a:pt x="1858988" y="1164590"/>
                </a:lnTo>
                <a:lnTo>
                  <a:pt x="1808081" y="1165860"/>
                </a:lnTo>
                <a:lnTo>
                  <a:pt x="1706277" y="1165860"/>
                </a:lnTo>
                <a:lnTo>
                  <a:pt x="1304966" y="1170940"/>
                </a:lnTo>
                <a:lnTo>
                  <a:pt x="1204858" y="1173480"/>
                </a:lnTo>
                <a:lnTo>
                  <a:pt x="904562" y="1177290"/>
                </a:lnTo>
                <a:lnTo>
                  <a:pt x="804473" y="1179830"/>
                </a:lnTo>
                <a:lnTo>
                  <a:pt x="604308" y="1182370"/>
                </a:lnTo>
                <a:lnTo>
                  <a:pt x="404161" y="1187450"/>
                </a:lnTo>
                <a:lnTo>
                  <a:pt x="304094" y="1188720"/>
                </a:lnTo>
                <a:lnTo>
                  <a:pt x="103974" y="1193800"/>
                </a:lnTo>
                <a:lnTo>
                  <a:pt x="3175359" y="1193800"/>
                </a:lnTo>
                <a:lnTo>
                  <a:pt x="3175342" y="1192530"/>
                </a:lnTo>
                <a:lnTo>
                  <a:pt x="3174644" y="1189990"/>
                </a:lnTo>
                <a:lnTo>
                  <a:pt x="3175672" y="1187450"/>
                </a:lnTo>
                <a:lnTo>
                  <a:pt x="3177192" y="1160780"/>
                </a:lnTo>
                <a:lnTo>
                  <a:pt x="3111690" y="1160780"/>
                </a:lnTo>
                <a:lnTo>
                  <a:pt x="3063877" y="1155700"/>
                </a:lnTo>
                <a:lnTo>
                  <a:pt x="3016010" y="1151890"/>
                </a:lnTo>
                <a:lnTo>
                  <a:pt x="2968088" y="1149350"/>
                </a:lnTo>
                <a:lnTo>
                  <a:pt x="2920111" y="1148080"/>
                </a:lnTo>
                <a:close/>
              </a:path>
              <a:path w="3200400" h="1236979">
                <a:moveTo>
                  <a:pt x="3189747" y="69850"/>
                </a:moveTo>
                <a:lnTo>
                  <a:pt x="3149282" y="69850"/>
                </a:lnTo>
                <a:lnTo>
                  <a:pt x="3142708" y="119380"/>
                </a:lnTo>
                <a:lnTo>
                  <a:pt x="3136943" y="167640"/>
                </a:lnTo>
                <a:lnTo>
                  <a:pt x="3131937" y="217170"/>
                </a:lnTo>
                <a:lnTo>
                  <a:pt x="3127637" y="266700"/>
                </a:lnTo>
                <a:lnTo>
                  <a:pt x="3123991" y="316230"/>
                </a:lnTo>
                <a:lnTo>
                  <a:pt x="3121024" y="364490"/>
                </a:lnTo>
                <a:lnTo>
                  <a:pt x="3118452" y="415290"/>
                </a:lnTo>
                <a:lnTo>
                  <a:pt x="3116456" y="464820"/>
                </a:lnTo>
                <a:lnTo>
                  <a:pt x="3114906" y="514350"/>
                </a:lnTo>
                <a:lnTo>
                  <a:pt x="3113750" y="565150"/>
                </a:lnTo>
                <a:lnTo>
                  <a:pt x="3112936" y="614680"/>
                </a:lnTo>
                <a:lnTo>
                  <a:pt x="3112412" y="664210"/>
                </a:lnTo>
                <a:lnTo>
                  <a:pt x="3112296" y="1087120"/>
                </a:lnTo>
                <a:lnTo>
                  <a:pt x="3112172" y="1111250"/>
                </a:lnTo>
                <a:lnTo>
                  <a:pt x="3111814" y="1148080"/>
                </a:lnTo>
                <a:lnTo>
                  <a:pt x="3111690" y="1160780"/>
                </a:lnTo>
                <a:lnTo>
                  <a:pt x="3177192" y="1160780"/>
                </a:lnTo>
                <a:lnTo>
                  <a:pt x="3180076" y="1080770"/>
                </a:lnTo>
                <a:lnTo>
                  <a:pt x="3182234" y="1029970"/>
                </a:lnTo>
                <a:lnTo>
                  <a:pt x="3184569" y="979170"/>
                </a:lnTo>
                <a:lnTo>
                  <a:pt x="3187020" y="928370"/>
                </a:lnTo>
                <a:lnTo>
                  <a:pt x="3192033" y="825500"/>
                </a:lnTo>
                <a:lnTo>
                  <a:pt x="3194477" y="774700"/>
                </a:lnTo>
                <a:lnTo>
                  <a:pt x="3196684" y="726440"/>
                </a:lnTo>
                <a:lnTo>
                  <a:pt x="3198837" y="674370"/>
                </a:lnTo>
                <a:lnTo>
                  <a:pt x="3200399" y="632460"/>
                </a:lnTo>
                <a:lnTo>
                  <a:pt x="3200399" y="212090"/>
                </a:lnTo>
                <a:lnTo>
                  <a:pt x="3197357" y="161290"/>
                </a:lnTo>
                <a:lnTo>
                  <a:pt x="3193881" y="115570"/>
                </a:lnTo>
                <a:lnTo>
                  <a:pt x="3193784" y="114300"/>
                </a:lnTo>
                <a:lnTo>
                  <a:pt x="3193687" y="113030"/>
                </a:lnTo>
                <a:lnTo>
                  <a:pt x="3193591" y="111760"/>
                </a:lnTo>
                <a:lnTo>
                  <a:pt x="3189747" y="69850"/>
                </a:lnTo>
                <a:close/>
              </a:path>
              <a:path w="3200400" h="1236979">
                <a:moveTo>
                  <a:pt x="1608929" y="106680"/>
                </a:moveTo>
                <a:lnTo>
                  <a:pt x="55867" y="106680"/>
                </a:lnTo>
                <a:lnTo>
                  <a:pt x="105284" y="111760"/>
                </a:lnTo>
                <a:lnTo>
                  <a:pt x="204277" y="119380"/>
                </a:lnTo>
                <a:lnTo>
                  <a:pt x="303487" y="121920"/>
                </a:lnTo>
                <a:lnTo>
                  <a:pt x="403726" y="121920"/>
                </a:lnTo>
                <a:lnTo>
                  <a:pt x="454279" y="120650"/>
                </a:lnTo>
                <a:lnTo>
                  <a:pt x="504782" y="120650"/>
                </a:lnTo>
                <a:lnTo>
                  <a:pt x="705297" y="115570"/>
                </a:lnTo>
                <a:lnTo>
                  <a:pt x="905421" y="115570"/>
                </a:lnTo>
                <a:lnTo>
                  <a:pt x="955621" y="114300"/>
                </a:lnTo>
                <a:lnTo>
                  <a:pt x="1056013" y="114300"/>
                </a:lnTo>
                <a:lnTo>
                  <a:pt x="1106204" y="113030"/>
                </a:lnTo>
                <a:lnTo>
                  <a:pt x="1156393" y="113030"/>
                </a:lnTo>
                <a:lnTo>
                  <a:pt x="1206580" y="111760"/>
                </a:lnTo>
                <a:lnTo>
                  <a:pt x="1256765" y="111760"/>
                </a:lnTo>
                <a:lnTo>
                  <a:pt x="1306948" y="110490"/>
                </a:lnTo>
                <a:lnTo>
                  <a:pt x="1557845" y="107950"/>
                </a:lnTo>
                <a:lnTo>
                  <a:pt x="1608929" y="106680"/>
                </a:lnTo>
                <a:close/>
              </a:path>
              <a:path w="3200400" h="1236979">
                <a:moveTo>
                  <a:pt x="44843" y="58420"/>
                </a:moveTo>
                <a:lnTo>
                  <a:pt x="37503" y="58420"/>
                </a:lnTo>
                <a:lnTo>
                  <a:pt x="34620" y="59690"/>
                </a:lnTo>
                <a:lnTo>
                  <a:pt x="32181" y="60960"/>
                </a:lnTo>
                <a:lnTo>
                  <a:pt x="19977" y="63500"/>
                </a:lnTo>
                <a:lnTo>
                  <a:pt x="13398" y="63500"/>
                </a:lnTo>
                <a:lnTo>
                  <a:pt x="3354" y="69850"/>
                </a:lnTo>
                <a:lnTo>
                  <a:pt x="0" y="82550"/>
                </a:lnTo>
                <a:lnTo>
                  <a:pt x="3354" y="95250"/>
                </a:lnTo>
                <a:lnTo>
                  <a:pt x="13398" y="101600"/>
                </a:lnTo>
                <a:lnTo>
                  <a:pt x="16878" y="101600"/>
                </a:lnTo>
                <a:lnTo>
                  <a:pt x="20383" y="102870"/>
                </a:lnTo>
                <a:lnTo>
                  <a:pt x="2431468" y="102870"/>
                </a:lnTo>
                <a:lnTo>
                  <a:pt x="2740127" y="95250"/>
                </a:lnTo>
                <a:lnTo>
                  <a:pt x="2996295" y="82550"/>
                </a:lnTo>
                <a:lnTo>
                  <a:pt x="3098356" y="74930"/>
                </a:lnTo>
                <a:lnTo>
                  <a:pt x="3149282" y="69850"/>
                </a:lnTo>
                <a:lnTo>
                  <a:pt x="3189747" y="69850"/>
                </a:lnTo>
                <a:lnTo>
                  <a:pt x="3189164" y="63500"/>
                </a:lnTo>
                <a:lnTo>
                  <a:pt x="3189048" y="62230"/>
                </a:lnTo>
                <a:lnTo>
                  <a:pt x="3188931" y="59690"/>
                </a:lnTo>
                <a:lnTo>
                  <a:pt x="46659" y="59690"/>
                </a:lnTo>
                <a:lnTo>
                  <a:pt x="44843" y="58420"/>
                </a:lnTo>
                <a:close/>
              </a:path>
              <a:path w="3200400" h="1236979">
                <a:moveTo>
                  <a:pt x="441439" y="40640"/>
                </a:moveTo>
                <a:lnTo>
                  <a:pt x="339363" y="40640"/>
                </a:lnTo>
                <a:lnTo>
                  <a:pt x="241590" y="43180"/>
                </a:lnTo>
                <a:lnTo>
                  <a:pt x="192781" y="45720"/>
                </a:lnTo>
                <a:lnTo>
                  <a:pt x="144023" y="49530"/>
                </a:lnTo>
                <a:lnTo>
                  <a:pt x="46659" y="59690"/>
                </a:lnTo>
                <a:lnTo>
                  <a:pt x="3188931" y="59690"/>
                </a:lnTo>
                <a:lnTo>
                  <a:pt x="3188931" y="58420"/>
                </a:lnTo>
                <a:lnTo>
                  <a:pt x="3187610" y="57150"/>
                </a:lnTo>
                <a:lnTo>
                  <a:pt x="3191586" y="52070"/>
                </a:lnTo>
                <a:lnTo>
                  <a:pt x="3193986" y="46990"/>
                </a:lnTo>
                <a:lnTo>
                  <a:pt x="3194316" y="44450"/>
                </a:lnTo>
                <a:lnTo>
                  <a:pt x="653153" y="44450"/>
                </a:lnTo>
                <a:lnTo>
                  <a:pt x="600469" y="43180"/>
                </a:lnTo>
                <a:lnTo>
                  <a:pt x="494545" y="41910"/>
                </a:lnTo>
                <a:lnTo>
                  <a:pt x="441439" y="40640"/>
                </a:lnTo>
                <a:close/>
              </a:path>
              <a:path w="3200400" h="1236979">
                <a:moveTo>
                  <a:pt x="3023926" y="0"/>
                </a:moveTo>
                <a:lnTo>
                  <a:pt x="2730999" y="0"/>
                </a:lnTo>
                <a:lnTo>
                  <a:pt x="2373671" y="8890"/>
                </a:lnTo>
                <a:lnTo>
                  <a:pt x="2322598" y="11430"/>
                </a:lnTo>
                <a:lnTo>
                  <a:pt x="2220456" y="13970"/>
                </a:lnTo>
                <a:lnTo>
                  <a:pt x="2067287" y="20320"/>
                </a:lnTo>
                <a:lnTo>
                  <a:pt x="2016251" y="21590"/>
                </a:lnTo>
                <a:lnTo>
                  <a:pt x="1965229" y="24130"/>
                </a:lnTo>
                <a:lnTo>
                  <a:pt x="1863238" y="26670"/>
                </a:lnTo>
                <a:lnTo>
                  <a:pt x="1812273" y="29210"/>
                </a:lnTo>
                <a:lnTo>
                  <a:pt x="1608670" y="34290"/>
                </a:lnTo>
                <a:lnTo>
                  <a:pt x="1557845" y="34290"/>
                </a:lnTo>
                <a:lnTo>
                  <a:pt x="1507667" y="35560"/>
                </a:lnTo>
                <a:lnTo>
                  <a:pt x="1457489" y="35560"/>
                </a:lnTo>
                <a:lnTo>
                  <a:pt x="1357129" y="38100"/>
                </a:lnTo>
                <a:lnTo>
                  <a:pt x="1256765" y="38100"/>
                </a:lnTo>
                <a:lnTo>
                  <a:pt x="805010" y="43180"/>
                </a:lnTo>
                <a:lnTo>
                  <a:pt x="754799" y="44450"/>
                </a:lnTo>
                <a:lnTo>
                  <a:pt x="3194316" y="44450"/>
                </a:lnTo>
                <a:lnTo>
                  <a:pt x="3195637" y="34290"/>
                </a:lnTo>
                <a:lnTo>
                  <a:pt x="3194773" y="27940"/>
                </a:lnTo>
                <a:lnTo>
                  <a:pt x="3189642" y="16510"/>
                </a:lnTo>
                <a:lnTo>
                  <a:pt x="3185782" y="12700"/>
                </a:lnTo>
                <a:lnTo>
                  <a:pt x="3175444" y="5080"/>
                </a:lnTo>
                <a:lnTo>
                  <a:pt x="3169754" y="3810"/>
                </a:lnTo>
                <a:lnTo>
                  <a:pt x="3163557" y="3810"/>
                </a:lnTo>
                <a:lnTo>
                  <a:pt x="3023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79397" y="6205740"/>
            <a:ext cx="988060" cy="1049020"/>
            <a:chOff x="8079397" y="6205740"/>
            <a:chExt cx="988060" cy="1049020"/>
          </a:xfrm>
        </p:grpSpPr>
        <p:sp>
          <p:nvSpPr>
            <p:cNvPr id="4" name="object 4"/>
            <p:cNvSpPr/>
            <p:nvPr/>
          </p:nvSpPr>
          <p:spPr>
            <a:xfrm>
              <a:off x="8085505" y="6235979"/>
              <a:ext cx="969010" cy="969644"/>
            </a:xfrm>
            <a:custGeom>
              <a:avLst/>
              <a:gdLst/>
              <a:ahLst/>
              <a:cxnLst/>
              <a:rect l="l" t="t" r="r" b="b"/>
              <a:pathLst>
                <a:path w="969009" h="969645">
                  <a:moveTo>
                    <a:pt x="484632" y="0"/>
                  </a:moveTo>
                  <a:lnTo>
                    <a:pt x="437121" y="2336"/>
                  </a:lnTo>
                  <a:lnTo>
                    <a:pt x="390067" y="9321"/>
                  </a:lnTo>
                  <a:lnTo>
                    <a:pt x="343916" y="20891"/>
                  </a:lnTo>
                  <a:lnTo>
                    <a:pt x="299123" y="36918"/>
                  </a:lnTo>
                  <a:lnTo>
                    <a:pt x="256120" y="57264"/>
                  </a:lnTo>
                  <a:lnTo>
                    <a:pt x="215328" y="81724"/>
                  </a:lnTo>
                  <a:lnTo>
                    <a:pt x="177126" y="110083"/>
                  </a:lnTo>
                  <a:lnTo>
                    <a:pt x="141884" y="142036"/>
                  </a:lnTo>
                  <a:lnTo>
                    <a:pt x="109943" y="177292"/>
                  </a:lnTo>
                  <a:lnTo>
                    <a:pt x="81610" y="215519"/>
                  </a:lnTo>
                  <a:lnTo>
                    <a:pt x="57162" y="256324"/>
                  </a:lnTo>
                  <a:lnTo>
                    <a:pt x="36842" y="299339"/>
                  </a:lnTo>
                  <a:lnTo>
                    <a:pt x="20828" y="344144"/>
                  </a:lnTo>
                  <a:lnTo>
                    <a:pt x="9283" y="390296"/>
                  </a:lnTo>
                  <a:lnTo>
                    <a:pt x="2324" y="437362"/>
                  </a:lnTo>
                  <a:lnTo>
                    <a:pt x="0" y="484886"/>
                  </a:lnTo>
                  <a:lnTo>
                    <a:pt x="147" y="496777"/>
                  </a:lnTo>
                  <a:lnTo>
                    <a:pt x="3651" y="544211"/>
                  </a:lnTo>
                  <a:lnTo>
                    <a:pt x="11781" y="591079"/>
                  </a:lnTo>
                  <a:lnTo>
                    <a:pt x="24466" y="636918"/>
                  </a:lnTo>
                  <a:lnTo>
                    <a:pt x="41584" y="681296"/>
                  </a:lnTo>
                  <a:lnTo>
                    <a:pt x="62962" y="723781"/>
                  </a:lnTo>
                  <a:lnTo>
                    <a:pt x="88413" y="763967"/>
                  </a:lnTo>
                  <a:lnTo>
                    <a:pt x="117668" y="801463"/>
                  </a:lnTo>
                  <a:lnTo>
                    <a:pt x="150465" y="835908"/>
                  </a:lnTo>
                  <a:lnTo>
                    <a:pt x="186479" y="866983"/>
                  </a:lnTo>
                  <a:lnTo>
                    <a:pt x="225364" y="894363"/>
                  </a:lnTo>
                  <a:lnTo>
                    <a:pt x="266744" y="917808"/>
                  </a:lnTo>
                  <a:lnTo>
                    <a:pt x="310223" y="937084"/>
                  </a:lnTo>
                  <a:lnTo>
                    <a:pt x="355381" y="952004"/>
                  </a:lnTo>
                  <a:lnTo>
                    <a:pt x="401790" y="962425"/>
                  </a:lnTo>
                  <a:lnTo>
                    <a:pt x="448988" y="968243"/>
                  </a:lnTo>
                  <a:lnTo>
                    <a:pt x="484632" y="969556"/>
                  </a:lnTo>
                  <a:lnTo>
                    <a:pt x="496521" y="969399"/>
                  </a:lnTo>
                  <a:lnTo>
                    <a:pt x="543915" y="965844"/>
                  </a:lnTo>
                  <a:lnTo>
                    <a:pt x="590726" y="957669"/>
                  </a:lnTo>
                  <a:lnTo>
                    <a:pt x="636515" y="944947"/>
                  </a:lnTo>
                  <a:lnTo>
                    <a:pt x="680839" y="927802"/>
                  </a:lnTo>
                  <a:lnTo>
                    <a:pt x="723264" y="906395"/>
                  </a:lnTo>
                  <a:lnTo>
                    <a:pt x="763398" y="880931"/>
                  </a:lnTo>
                  <a:lnTo>
                    <a:pt x="800837" y="851672"/>
                  </a:lnTo>
                  <a:lnTo>
                    <a:pt x="835236" y="818874"/>
                  </a:lnTo>
                  <a:lnTo>
                    <a:pt x="866257" y="782868"/>
                  </a:lnTo>
                  <a:lnTo>
                    <a:pt x="893602" y="744003"/>
                  </a:lnTo>
                  <a:lnTo>
                    <a:pt x="917012" y="702635"/>
                  </a:lnTo>
                  <a:lnTo>
                    <a:pt x="936251" y="659182"/>
                  </a:lnTo>
                  <a:lnTo>
                    <a:pt x="951146" y="614049"/>
                  </a:lnTo>
                  <a:lnTo>
                    <a:pt x="961549" y="567671"/>
                  </a:lnTo>
                  <a:lnTo>
                    <a:pt x="967359" y="520501"/>
                  </a:lnTo>
                  <a:lnTo>
                    <a:pt x="968667" y="484886"/>
                  </a:lnTo>
                  <a:lnTo>
                    <a:pt x="968519" y="472996"/>
                  </a:lnTo>
                  <a:lnTo>
                    <a:pt x="965015" y="425595"/>
                  </a:lnTo>
                  <a:lnTo>
                    <a:pt x="956880" y="378765"/>
                  </a:lnTo>
                  <a:lnTo>
                    <a:pt x="944207" y="332962"/>
                  </a:lnTo>
                  <a:lnTo>
                    <a:pt x="927109" y="288612"/>
                  </a:lnTo>
                  <a:lnTo>
                    <a:pt x="905752" y="246152"/>
                  </a:lnTo>
                  <a:lnTo>
                    <a:pt x="880350" y="205987"/>
                  </a:lnTo>
                  <a:lnTo>
                    <a:pt x="851135" y="168493"/>
                  </a:lnTo>
                  <a:lnTo>
                    <a:pt x="818390" y="134043"/>
                  </a:lnTo>
                  <a:lnTo>
                    <a:pt x="782433" y="102969"/>
                  </a:lnTo>
                  <a:lnTo>
                    <a:pt x="743606" y="75560"/>
                  </a:lnTo>
                  <a:lnTo>
                    <a:pt x="702284" y="52080"/>
                  </a:lnTo>
                  <a:lnTo>
                    <a:pt x="658867" y="32764"/>
                  </a:lnTo>
                  <a:lnTo>
                    <a:pt x="613761" y="17786"/>
                  </a:lnTo>
                  <a:lnTo>
                    <a:pt x="567412" y="7294"/>
                  </a:lnTo>
                  <a:lnTo>
                    <a:pt x="520257" y="1393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ED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79397" y="6205740"/>
              <a:ext cx="988060" cy="1049020"/>
            </a:xfrm>
            <a:custGeom>
              <a:avLst/>
              <a:gdLst/>
              <a:ahLst/>
              <a:cxnLst/>
              <a:rect l="l" t="t" r="r" b="b"/>
              <a:pathLst>
                <a:path w="988059" h="1049020">
                  <a:moveTo>
                    <a:pt x="490156" y="0"/>
                  </a:moveTo>
                  <a:lnTo>
                    <a:pt x="433306" y="4488"/>
                  </a:lnTo>
                  <a:lnTo>
                    <a:pt x="377513" y="16432"/>
                  </a:lnTo>
                  <a:lnTo>
                    <a:pt x="323777" y="35623"/>
                  </a:lnTo>
                  <a:lnTo>
                    <a:pt x="273074" y="61709"/>
                  </a:lnTo>
                  <a:lnTo>
                    <a:pt x="226196" y="94284"/>
                  </a:lnTo>
                  <a:lnTo>
                    <a:pt x="181855" y="134218"/>
                  </a:lnTo>
                  <a:lnTo>
                    <a:pt x="153682" y="165667"/>
                  </a:lnTo>
                  <a:lnTo>
                    <a:pt x="127282" y="200398"/>
                  </a:lnTo>
                  <a:lnTo>
                    <a:pt x="102842" y="238024"/>
                  </a:lnTo>
                  <a:lnTo>
                    <a:pt x="80546" y="278159"/>
                  </a:lnTo>
                  <a:lnTo>
                    <a:pt x="60569" y="320436"/>
                  </a:lnTo>
                  <a:lnTo>
                    <a:pt x="43122" y="364404"/>
                  </a:lnTo>
                  <a:lnTo>
                    <a:pt x="28364" y="409741"/>
                  </a:lnTo>
                  <a:lnTo>
                    <a:pt x="16602" y="455594"/>
                  </a:lnTo>
                  <a:lnTo>
                    <a:pt x="7679" y="502908"/>
                  </a:lnTo>
                  <a:lnTo>
                    <a:pt x="2121" y="549965"/>
                  </a:lnTo>
                  <a:lnTo>
                    <a:pt x="63" y="595426"/>
                  </a:lnTo>
                  <a:lnTo>
                    <a:pt x="0" y="596822"/>
                  </a:lnTo>
                  <a:lnTo>
                    <a:pt x="1498" y="643091"/>
                  </a:lnTo>
                  <a:lnTo>
                    <a:pt x="6801" y="688385"/>
                  </a:lnTo>
                  <a:lnTo>
                    <a:pt x="16095" y="732318"/>
                  </a:lnTo>
                  <a:lnTo>
                    <a:pt x="29562" y="774503"/>
                  </a:lnTo>
                  <a:lnTo>
                    <a:pt x="47388" y="814552"/>
                  </a:lnTo>
                  <a:lnTo>
                    <a:pt x="69758" y="852079"/>
                  </a:lnTo>
                  <a:lnTo>
                    <a:pt x="96856" y="886697"/>
                  </a:lnTo>
                  <a:lnTo>
                    <a:pt x="128866" y="918019"/>
                  </a:lnTo>
                  <a:lnTo>
                    <a:pt x="164131" y="947031"/>
                  </a:lnTo>
                  <a:lnTo>
                    <a:pt x="201853" y="972756"/>
                  </a:lnTo>
                  <a:lnTo>
                    <a:pt x="241726" y="995018"/>
                  </a:lnTo>
                  <a:lnTo>
                    <a:pt x="283438" y="1013612"/>
                  </a:lnTo>
                  <a:lnTo>
                    <a:pt x="326632" y="1028412"/>
                  </a:lnTo>
                  <a:lnTo>
                    <a:pt x="370979" y="1039279"/>
                  </a:lnTo>
                  <a:lnTo>
                    <a:pt x="416118" y="1046149"/>
                  </a:lnTo>
                  <a:lnTo>
                    <a:pt x="461695" y="1048943"/>
                  </a:lnTo>
                  <a:lnTo>
                    <a:pt x="507294" y="1046647"/>
                  </a:lnTo>
                  <a:lnTo>
                    <a:pt x="552374" y="1039787"/>
                  </a:lnTo>
                  <a:lnTo>
                    <a:pt x="596682" y="1028412"/>
                  </a:lnTo>
                  <a:lnTo>
                    <a:pt x="640051" y="1012551"/>
                  </a:lnTo>
                  <a:lnTo>
                    <a:pt x="682186" y="992265"/>
                  </a:lnTo>
                  <a:lnTo>
                    <a:pt x="722876" y="967591"/>
                  </a:lnTo>
                  <a:lnTo>
                    <a:pt x="725323" y="965771"/>
                  </a:lnTo>
                  <a:lnTo>
                    <a:pt x="477417" y="965771"/>
                  </a:lnTo>
                  <a:lnTo>
                    <a:pt x="450731" y="964588"/>
                  </a:lnTo>
                  <a:lnTo>
                    <a:pt x="398115" y="957011"/>
                  </a:lnTo>
                  <a:lnTo>
                    <a:pt x="346725" y="942549"/>
                  </a:lnTo>
                  <a:lnTo>
                    <a:pt x="297872" y="921579"/>
                  </a:lnTo>
                  <a:lnTo>
                    <a:pt x="235281" y="883569"/>
                  </a:lnTo>
                  <a:lnTo>
                    <a:pt x="200956" y="856047"/>
                  </a:lnTo>
                  <a:lnTo>
                    <a:pt x="171348" y="826346"/>
                  </a:lnTo>
                  <a:lnTo>
                    <a:pt x="146296" y="794706"/>
                  </a:lnTo>
                  <a:lnTo>
                    <a:pt x="125641" y="761368"/>
                  </a:lnTo>
                  <a:lnTo>
                    <a:pt x="109221" y="726571"/>
                  </a:lnTo>
                  <a:lnTo>
                    <a:pt x="88445" y="653561"/>
                  </a:lnTo>
                  <a:lnTo>
                    <a:pt x="82747" y="579924"/>
                  </a:lnTo>
                  <a:lnTo>
                    <a:pt x="82681" y="577595"/>
                  </a:lnTo>
                  <a:lnTo>
                    <a:pt x="85027" y="539104"/>
                  </a:lnTo>
                  <a:lnTo>
                    <a:pt x="90645" y="500594"/>
                  </a:lnTo>
                  <a:lnTo>
                    <a:pt x="99373" y="462305"/>
                  </a:lnTo>
                  <a:lnTo>
                    <a:pt x="111051" y="424478"/>
                  </a:lnTo>
                  <a:lnTo>
                    <a:pt x="125518" y="387352"/>
                  </a:lnTo>
                  <a:lnTo>
                    <a:pt x="142613" y="351166"/>
                  </a:lnTo>
                  <a:lnTo>
                    <a:pt x="162176" y="316162"/>
                  </a:lnTo>
                  <a:lnTo>
                    <a:pt x="184047" y="282580"/>
                  </a:lnTo>
                  <a:lnTo>
                    <a:pt x="208064" y="250658"/>
                  </a:lnTo>
                  <a:lnTo>
                    <a:pt x="234066" y="220637"/>
                  </a:lnTo>
                  <a:lnTo>
                    <a:pt x="261878" y="192773"/>
                  </a:lnTo>
                  <a:lnTo>
                    <a:pt x="291386" y="167260"/>
                  </a:lnTo>
                  <a:lnTo>
                    <a:pt x="322382" y="144382"/>
                  </a:lnTo>
                  <a:lnTo>
                    <a:pt x="388060" y="107543"/>
                  </a:lnTo>
                  <a:lnTo>
                    <a:pt x="458188" y="83885"/>
                  </a:lnTo>
                  <a:lnTo>
                    <a:pt x="530935" y="75603"/>
                  </a:lnTo>
                  <a:lnTo>
                    <a:pt x="724317" y="75603"/>
                  </a:lnTo>
                  <a:lnTo>
                    <a:pt x="712104" y="67141"/>
                  </a:lnTo>
                  <a:lnTo>
                    <a:pt x="671346" y="43776"/>
                  </a:lnTo>
                  <a:lnTo>
                    <a:pt x="628211" y="25163"/>
                  </a:lnTo>
                  <a:lnTo>
                    <a:pt x="583513" y="11642"/>
                  </a:lnTo>
                  <a:lnTo>
                    <a:pt x="537025" y="3132"/>
                  </a:lnTo>
                  <a:lnTo>
                    <a:pt x="513670" y="902"/>
                  </a:lnTo>
                  <a:lnTo>
                    <a:pt x="490156" y="0"/>
                  </a:lnTo>
                  <a:close/>
                </a:path>
                <a:path w="988059" h="1049020">
                  <a:moveTo>
                    <a:pt x="911677" y="188810"/>
                  </a:moveTo>
                  <a:lnTo>
                    <a:pt x="829550" y="188810"/>
                  </a:lnTo>
                  <a:lnTo>
                    <a:pt x="851504" y="232364"/>
                  </a:lnTo>
                  <a:lnTo>
                    <a:pt x="870594" y="276225"/>
                  </a:lnTo>
                  <a:lnTo>
                    <a:pt x="886506" y="320436"/>
                  </a:lnTo>
                  <a:lnTo>
                    <a:pt x="898922" y="365040"/>
                  </a:lnTo>
                  <a:lnTo>
                    <a:pt x="907462" y="409741"/>
                  </a:lnTo>
                  <a:lnTo>
                    <a:pt x="907526" y="410079"/>
                  </a:lnTo>
                  <a:lnTo>
                    <a:pt x="912002" y="455594"/>
                  </a:lnTo>
                  <a:lnTo>
                    <a:pt x="912033" y="501629"/>
                  </a:lnTo>
                  <a:lnTo>
                    <a:pt x="907302" y="548226"/>
                  </a:lnTo>
                  <a:lnTo>
                    <a:pt x="897493" y="595426"/>
                  </a:lnTo>
                  <a:lnTo>
                    <a:pt x="882348" y="643091"/>
                  </a:lnTo>
                  <a:lnTo>
                    <a:pt x="882290" y="643272"/>
                  </a:lnTo>
                  <a:lnTo>
                    <a:pt x="861377" y="691807"/>
                  </a:lnTo>
                  <a:lnTo>
                    <a:pt x="835150" y="740088"/>
                  </a:lnTo>
                  <a:lnTo>
                    <a:pt x="805478" y="784473"/>
                  </a:lnTo>
                  <a:lnTo>
                    <a:pt x="772638" y="824683"/>
                  </a:lnTo>
                  <a:lnTo>
                    <a:pt x="736909" y="860438"/>
                  </a:lnTo>
                  <a:lnTo>
                    <a:pt x="698567" y="891459"/>
                  </a:lnTo>
                  <a:lnTo>
                    <a:pt x="657892" y="917466"/>
                  </a:lnTo>
                  <a:lnTo>
                    <a:pt x="615162" y="938180"/>
                  </a:lnTo>
                  <a:lnTo>
                    <a:pt x="570654" y="953322"/>
                  </a:lnTo>
                  <a:lnTo>
                    <a:pt x="524646" y="962612"/>
                  </a:lnTo>
                  <a:lnTo>
                    <a:pt x="477417" y="965771"/>
                  </a:lnTo>
                  <a:lnTo>
                    <a:pt x="725323" y="965771"/>
                  </a:lnTo>
                  <a:lnTo>
                    <a:pt x="761889" y="938574"/>
                  </a:lnTo>
                  <a:lnTo>
                    <a:pt x="798995" y="905258"/>
                  </a:lnTo>
                  <a:lnTo>
                    <a:pt x="833962" y="867687"/>
                  </a:lnTo>
                  <a:lnTo>
                    <a:pt x="866558" y="825906"/>
                  </a:lnTo>
                  <a:lnTo>
                    <a:pt x="890445" y="789732"/>
                  </a:lnTo>
                  <a:lnTo>
                    <a:pt x="912123" y="751155"/>
                  </a:lnTo>
                  <a:lnTo>
                    <a:pt x="931420" y="710530"/>
                  </a:lnTo>
                  <a:lnTo>
                    <a:pt x="948165" y="668213"/>
                  </a:lnTo>
                  <a:lnTo>
                    <a:pt x="962185" y="624559"/>
                  </a:lnTo>
                  <a:lnTo>
                    <a:pt x="973309" y="579924"/>
                  </a:lnTo>
                  <a:lnTo>
                    <a:pt x="981366" y="534665"/>
                  </a:lnTo>
                  <a:lnTo>
                    <a:pt x="986183" y="489136"/>
                  </a:lnTo>
                  <a:lnTo>
                    <a:pt x="987589" y="443693"/>
                  </a:lnTo>
                  <a:lnTo>
                    <a:pt x="985412" y="398693"/>
                  </a:lnTo>
                  <a:lnTo>
                    <a:pt x="979481" y="354490"/>
                  </a:lnTo>
                  <a:lnTo>
                    <a:pt x="969624" y="311441"/>
                  </a:lnTo>
                  <a:lnTo>
                    <a:pt x="955668" y="269902"/>
                  </a:lnTo>
                  <a:lnTo>
                    <a:pt x="937443" y="230227"/>
                  </a:lnTo>
                  <a:lnTo>
                    <a:pt x="914777" y="192773"/>
                  </a:lnTo>
                  <a:lnTo>
                    <a:pt x="911677" y="188810"/>
                  </a:lnTo>
                  <a:close/>
                </a:path>
                <a:path w="988059" h="1049020">
                  <a:moveTo>
                    <a:pt x="724317" y="75603"/>
                  </a:moveTo>
                  <a:lnTo>
                    <a:pt x="530935" y="75603"/>
                  </a:lnTo>
                  <a:lnTo>
                    <a:pt x="575192" y="78755"/>
                  </a:lnTo>
                  <a:lnTo>
                    <a:pt x="619682" y="88484"/>
                  </a:lnTo>
                  <a:lnTo>
                    <a:pt x="664174" y="105200"/>
                  </a:lnTo>
                  <a:lnTo>
                    <a:pt x="708435" y="129311"/>
                  </a:lnTo>
                  <a:lnTo>
                    <a:pt x="752233" y="161228"/>
                  </a:lnTo>
                  <a:lnTo>
                    <a:pt x="795337" y="201358"/>
                  </a:lnTo>
                  <a:lnTo>
                    <a:pt x="798727" y="204965"/>
                  </a:lnTo>
                  <a:lnTo>
                    <a:pt x="802906" y="206756"/>
                  </a:lnTo>
                  <a:lnTo>
                    <a:pt x="812853" y="206756"/>
                  </a:lnTo>
                  <a:lnTo>
                    <a:pt x="817721" y="204965"/>
                  </a:lnTo>
                  <a:lnTo>
                    <a:pt x="825905" y="198221"/>
                  </a:lnTo>
                  <a:lnTo>
                    <a:pt x="828484" y="193979"/>
                  </a:lnTo>
                  <a:lnTo>
                    <a:pt x="829550" y="188810"/>
                  </a:lnTo>
                  <a:lnTo>
                    <a:pt x="911677" y="188810"/>
                  </a:lnTo>
                  <a:lnTo>
                    <a:pt x="891135" y="162547"/>
                  </a:lnTo>
                  <a:lnTo>
                    <a:pt x="815022" y="162547"/>
                  </a:lnTo>
                  <a:lnTo>
                    <a:pt x="800296" y="144382"/>
                  </a:lnTo>
                  <a:lnTo>
                    <a:pt x="784413" y="126912"/>
                  </a:lnTo>
                  <a:lnTo>
                    <a:pt x="767660" y="110485"/>
                  </a:lnTo>
                  <a:lnTo>
                    <a:pt x="749947" y="94983"/>
                  </a:lnTo>
                  <a:lnTo>
                    <a:pt x="731390" y="80502"/>
                  </a:lnTo>
                  <a:lnTo>
                    <a:pt x="724317" y="75603"/>
                  </a:lnTo>
                  <a:close/>
                </a:path>
                <a:path w="988059" h="1049020">
                  <a:moveTo>
                    <a:pt x="812647" y="94284"/>
                  </a:moveTo>
                  <a:lnTo>
                    <a:pt x="805649" y="94284"/>
                  </a:lnTo>
                  <a:lnTo>
                    <a:pt x="801952" y="95275"/>
                  </a:lnTo>
                  <a:lnTo>
                    <a:pt x="802130" y="95275"/>
                  </a:lnTo>
                  <a:lnTo>
                    <a:pt x="796048" y="98793"/>
                  </a:lnTo>
                  <a:lnTo>
                    <a:pt x="793597" y="101269"/>
                  </a:lnTo>
                  <a:lnTo>
                    <a:pt x="790053" y="107543"/>
                  </a:lnTo>
                  <a:lnTo>
                    <a:pt x="789301" y="110485"/>
                  </a:lnTo>
                  <a:lnTo>
                    <a:pt x="789304" y="118122"/>
                  </a:lnTo>
                  <a:lnTo>
                    <a:pt x="790269" y="121475"/>
                  </a:lnTo>
                  <a:lnTo>
                    <a:pt x="792037" y="124366"/>
                  </a:lnTo>
                  <a:lnTo>
                    <a:pt x="798043" y="134013"/>
                  </a:lnTo>
                  <a:lnTo>
                    <a:pt x="803809" y="143552"/>
                  </a:lnTo>
                  <a:lnTo>
                    <a:pt x="809463" y="153089"/>
                  </a:lnTo>
                  <a:lnTo>
                    <a:pt x="815022" y="162547"/>
                  </a:lnTo>
                  <a:lnTo>
                    <a:pt x="891135" y="162547"/>
                  </a:lnTo>
                  <a:lnTo>
                    <a:pt x="887497" y="157896"/>
                  </a:lnTo>
                  <a:lnTo>
                    <a:pt x="855433" y="125951"/>
                  </a:lnTo>
                  <a:lnTo>
                    <a:pt x="818412" y="97294"/>
                  </a:lnTo>
                  <a:lnTo>
                    <a:pt x="815695" y="95275"/>
                  </a:lnTo>
                  <a:lnTo>
                    <a:pt x="812647" y="9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970953" y="4585538"/>
            <a:ext cx="3200400" cy="1236980"/>
          </a:xfrm>
          <a:custGeom>
            <a:avLst/>
            <a:gdLst/>
            <a:ahLst/>
            <a:cxnLst/>
            <a:rect l="l" t="t" r="r" b="b"/>
            <a:pathLst>
              <a:path w="3200400" h="1236979">
                <a:moveTo>
                  <a:pt x="2418206" y="1235710"/>
                </a:moveTo>
                <a:lnTo>
                  <a:pt x="297216" y="1235710"/>
                </a:lnTo>
                <a:lnTo>
                  <a:pt x="398537" y="1236980"/>
                </a:lnTo>
                <a:lnTo>
                  <a:pt x="2316352" y="1236980"/>
                </a:lnTo>
                <a:lnTo>
                  <a:pt x="2418206" y="1235710"/>
                </a:lnTo>
                <a:close/>
              </a:path>
              <a:path w="3200400" h="1236979">
                <a:moveTo>
                  <a:pt x="2379943" y="102870"/>
                </a:moveTo>
                <a:lnTo>
                  <a:pt x="23914" y="102870"/>
                </a:lnTo>
                <a:lnTo>
                  <a:pt x="19088" y="152400"/>
                </a:lnTo>
                <a:lnTo>
                  <a:pt x="14816" y="203200"/>
                </a:lnTo>
                <a:lnTo>
                  <a:pt x="11097" y="252730"/>
                </a:lnTo>
                <a:lnTo>
                  <a:pt x="7931" y="302260"/>
                </a:lnTo>
                <a:lnTo>
                  <a:pt x="5318" y="351790"/>
                </a:lnTo>
                <a:lnTo>
                  <a:pt x="3258" y="402590"/>
                </a:lnTo>
                <a:lnTo>
                  <a:pt x="1751" y="452120"/>
                </a:lnTo>
                <a:lnTo>
                  <a:pt x="797" y="501650"/>
                </a:lnTo>
                <a:lnTo>
                  <a:pt x="397" y="552450"/>
                </a:lnTo>
                <a:lnTo>
                  <a:pt x="436" y="565150"/>
                </a:lnTo>
                <a:lnTo>
                  <a:pt x="1255" y="651510"/>
                </a:lnTo>
                <a:lnTo>
                  <a:pt x="2514" y="701040"/>
                </a:lnTo>
                <a:lnTo>
                  <a:pt x="4326" y="750570"/>
                </a:lnTo>
                <a:lnTo>
                  <a:pt x="6692" y="801370"/>
                </a:lnTo>
                <a:lnTo>
                  <a:pt x="9610" y="850900"/>
                </a:lnTo>
                <a:lnTo>
                  <a:pt x="13082" y="900430"/>
                </a:lnTo>
                <a:lnTo>
                  <a:pt x="17107" y="949960"/>
                </a:lnTo>
                <a:lnTo>
                  <a:pt x="21685" y="999490"/>
                </a:lnTo>
                <a:lnTo>
                  <a:pt x="26816" y="1050290"/>
                </a:lnTo>
                <a:lnTo>
                  <a:pt x="32500" y="1099820"/>
                </a:lnTo>
                <a:lnTo>
                  <a:pt x="38738" y="1149350"/>
                </a:lnTo>
                <a:lnTo>
                  <a:pt x="45529" y="1198880"/>
                </a:lnTo>
                <a:lnTo>
                  <a:pt x="45897" y="1202690"/>
                </a:lnTo>
                <a:lnTo>
                  <a:pt x="46837" y="1205230"/>
                </a:lnTo>
                <a:lnTo>
                  <a:pt x="49860" y="1210310"/>
                </a:lnTo>
                <a:lnTo>
                  <a:pt x="51828" y="1212850"/>
                </a:lnTo>
                <a:lnTo>
                  <a:pt x="56680" y="1216660"/>
                </a:lnTo>
                <a:lnTo>
                  <a:pt x="59397" y="1219200"/>
                </a:lnTo>
                <a:lnTo>
                  <a:pt x="65417" y="1220470"/>
                </a:lnTo>
                <a:lnTo>
                  <a:pt x="75780" y="1220470"/>
                </a:lnTo>
                <a:lnTo>
                  <a:pt x="76885" y="1224280"/>
                </a:lnTo>
                <a:lnTo>
                  <a:pt x="78993" y="1228090"/>
                </a:lnTo>
                <a:lnTo>
                  <a:pt x="85191" y="1233170"/>
                </a:lnTo>
                <a:lnTo>
                  <a:pt x="88722" y="1234440"/>
                </a:lnTo>
                <a:lnTo>
                  <a:pt x="94576" y="1234440"/>
                </a:lnTo>
                <a:lnTo>
                  <a:pt x="195896" y="1235710"/>
                </a:lnTo>
                <a:lnTo>
                  <a:pt x="2488287" y="1235710"/>
                </a:lnTo>
                <a:lnTo>
                  <a:pt x="2536113" y="1236980"/>
                </a:lnTo>
                <a:lnTo>
                  <a:pt x="2987638" y="1236980"/>
                </a:lnTo>
                <a:lnTo>
                  <a:pt x="3062077" y="1231900"/>
                </a:lnTo>
                <a:lnTo>
                  <a:pt x="3108998" y="1226820"/>
                </a:lnTo>
                <a:lnTo>
                  <a:pt x="3155848" y="1220470"/>
                </a:lnTo>
                <a:lnTo>
                  <a:pt x="3175393" y="1196340"/>
                </a:lnTo>
                <a:lnTo>
                  <a:pt x="3175351" y="1193800"/>
                </a:lnTo>
                <a:lnTo>
                  <a:pt x="103974" y="1193800"/>
                </a:lnTo>
                <a:lnTo>
                  <a:pt x="103897" y="1187450"/>
                </a:lnTo>
                <a:lnTo>
                  <a:pt x="100852" y="1087120"/>
                </a:lnTo>
                <a:lnTo>
                  <a:pt x="97575" y="984250"/>
                </a:lnTo>
                <a:lnTo>
                  <a:pt x="94088" y="881380"/>
                </a:lnTo>
                <a:lnTo>
                  <a:pt x="92250" y="829310"/>
                </a:lnTo>
                <a:lnTo>
                  <a:pt x="90339" y="778510"/>
                </a:lnTo>
                <a:lnTo>
                  <a:pt x="88350" y="726440"/>
                </a:lnTo>
                <a:lnTo>
                  <a:pt x="86274" y="674370"/>
                </a:lnTo>
                <a:lnTo>
                  <a:pt x="84106" y="622300"/>
                </a:lnTo>
                <a:lnTo>
                  <a:pt x="81839" y="570230"/>
                </a:lnTo>
                <a:lnTo>
                  <a:pt x="79466" y="519430"/>
                </a:lnTo>
                <a:lnTo>
                  <a:pt x="76981" y="467360"/>
                </a:lnTo>
                <a:lnTo>
                  <a:pt x="74376" y="415290"/>
                </a:lnTo>
                <a:lnTo>
                  <a:pt x="71713" y="365760"/>
                </a:lnTo>
                <a:lnTo>
                  <a:pt x="68782" y="312420"/>
                </a:lnTo>
                <a:lnTo>
                  <a:pt x="65779" y="260350"/>
                </a:lnTo>
                <a:lnTo>
                  <a:pt x="62630" y="209550"/>
                </a:lnTo>
                <a:lnTo>
                  <a:pt x="59328" y="157480"/>
                </a:lnTo>
                <a:lnTo>
                  <a:pt x="56473" y="115570"/>
                </a:lnTo>
                <a:lnTo>
                  <a:pt x="56386" y="114300"/>
                </a:lnTo>
                <a:lnTo>
                  <a:pt x="56299" y="113030"/>
                </a:lnTo>
                <a:lnTo>
                  <a:pt x="56213" y="111760"/>
                </a:lnTo>
                <a:lnTo>
                  <a:pt x="56126" y="110490"/>
                </a:lnTo>
                <a:lnTo>
                  <a:pt x="56040" y="109220"/>
                </a:lnTo>
                <a:lnTo>
                  <a:pt x="55953" y="107950"/>
                </a:lnTo>
                <a:lnTo>
                  <a:pt x="55867" y="106680"/>
                </a:lnTo>
                <a:lnTo>
                  <a:pt x="1660061" y="106680"/>
                </a:lnTo>
                <a:lnTo>
                  <a:pt x="1711262" y="105410"/>
                </a:lnTo>
                <a:lnTo>
                  <a:pt x="2070871" y="105410"/>
                </a:lnTo>
                <a:lnTo>
                  <a:pt x="2122360" y="104140"/>
                </a:lnTo>
                <a:lnTo>
                  <a:pt x="2328423" y="104140"/>
                </a:lnTo>
                <a:lnTo>
                  <a:pt x="2379943" y="102870"/>
                </a:lnTo>
                <a:close/>
              </a:path>
              <a:path w="3200400" h="1236979">
                <a:moveTo>
                  <a:pt x="2920099" y="1148080"/>
                </a:moveTo>
                <a:lnTo>
                  <a:pt x="2821465" y="1148080"/>
                </a:lnTo>
                <a:lnTo>
                  <a:pt x="2720139" y="1150620"/>
                </a:lnTo>
                <a:lnTo>
                  <a:pt x="2669520" y="1153160"/>
                </a:lnTo>
                <a:lnTo>
                  <a:pt x="2619000" y="1154430"/>
                </a:lnTo>
                <a:lnTo>
                  <a:pt x="2568630" y="1156970"/>
                </a:lnTo>
                <a:lnTo>
                  <a:pt x="2418956" y="1160780"/>
                </a:lnTo>
                <a:lnTo>
                  <a:pt x="2062624" y="1163320"/>
                </a:lnTo>
                <a:lnTo>
                  <a:pt x="1960801" y="1163320"/>
                </a:lnTo>
                <a:lnTo>
                  <a:pt x="1858982" y="1164590"/>
                </a:lnTo>
                <a:lnTo>
                  <a:pt x="1808076" y="1165860"/>
                </a:lnTo>
                <a:lnTo>
                  <a:pt x="1706275" y="1165860"/>
                </a:lnTo>
                <a:lnTo>
                  <a:pt x="1304959" y="1170940"/>
                </a:lnTo>
                <a:lnTo>
                  <a:pt x="1204850" y="1173480"/>
                </a:lnTo>
                <a:lnTo>
                  <a:pt x="904553" y="1177290"/>
                </a:lnTo>
                <a:lnTo>
                  <a:pt x="804463" y="1179830"/>
                </a:lnTo>
                <a:lnTo>
                  <a:pt x="604300" y="1182370"/>
                </a:lnTo>
                <a:lnTo>
                  <a:pt x="404155" y="1187450"/>
                </a:lnTo>
                <a:lnTo>
                  <a:pt x="304090" y="1188720"/>
                </a:lnTo>
                <a:lnTo>
                  <a:pt x="103974" y="1193800"/>
                </a:lnTo>
                <a:lnTo>
                  <a:pt x="3175351" y="1193800"/>
                </a:lnTo>
                <a:lnTo>
                  <a:pt x="3175330" y="1192530"/>
                </a:lnTo>
                <a:lnTo>
                  <a:pt x="3174644" y="1189990"/>
                </a:lnTo>
                <a:lnTo>
                  <a:pt x="3175672" y="1187450"/>
                </a:lnTo>
                <a:lnTo>
                  <a:pt x="3176295" y="1184910"/>
                </a:lnTo>
                <a:lnTo>
                  <a:pt x="3176447" y="1182370"/>
                </a:lnTo>
                <a:lnTo>
                  <a:pt x="3176565" y="1179830"/>
                </a:lnTo>
                <a:lnTo>
                  <a:pt x="3177024" y="1165860"/>
                </a:lnTo>
                <a:lnTo>
                  <a:pt x="3177107" y="1163320"/>
                </a:lnTo>
                <a:lnTo>
                  <a:pt x="3177191" y="1160780"/>
                </a:lnTo>
                <a:lnTo>
                  <a:pt x="3111690" y="1160780"/>
                </a:lnTo>
                <a:lnTo>
                  <a:pt x="3063876" y="1155700"/>
                </a:lnTo>
                <a:lnTo>
                  <a:pt x="3016006" y="1151890"/>
                </a:lnTo>
                <a:lnTo>
                  <a:pt x="2968080" y="1149350"/>
                </a:lnTo>
                <a:lnTo>
                  <a:pt x="2920099" y="1148080"/>
                </a:lnTo>
                <a:close/>
              </a:path>
              <a:path w="3200400" h="1236979">
                <a:moveTo>
                  <a:pt x="3189746" y="69850"/>
                </a:moveTo>
                <a:lnTo>
                  <a:pt x="3149269" y="69850"/>
                </a:lnTo>
                <a:lnTo>
                  <a:pt x="3142695" y="119380"/>
                </a:lnTo>
                <a:lnTo>
                  <a:pt x="3136931" y="167640"/>
                </a:lnTo>
                <a:lnTo>
                  <a:pt x="3131925" y="217170"/>
                </a:lnTo>
                <a:lnTo>
                  <a:pt x="3127625" y="266700"/>
                </a:lnTo>
                <a:lnTo>
                  <a:pt x="3123980" y="316230"/>
                </a:lnTo>
                <a:lnTo>
                  <a:pt x="3121014" y="364490"/>
                </a:lnTo>
                <a:lnTo>
                  <a:pt x="3120936" y="365760"/>
                </a:lnTo>
                <a:lnTo>
                  <a:pt x="3118443" y="415290"/>
                </a:lnTo>
                <a:lnTo>
                  <a:pt x="3116447" y="464820"/>
                </a:lnTo>
                <a:lnTo>
                  <a:pt x="3114898" y="514350"/>
                </a:lnTo>
                <a:lnTo>
                  <a:pt x="3113743" y="565150"/>
                </a:lnTo>
                <a:lnTo>
                  <a:pt x="3112930" y="614680"/>
                </a:lnTo>
                <a:lnTo>
                  <a:pt x="3112407" y="664210"/>
                </a:lnTo>
                <a:lnTo>
                  <a:pt x="3112295" y="1087120"/>
                </a:lnTo>
                <a:lnTo>
                  <a:pt x="3112172" y="1111250"/>
                </a:lnTo>
                <a:lnTo>
                  <a:pt x="3111814" y="1148080"/>
                </a:lnTo>
                <a:lnTo>
                  <a:pt x="3111690" y="1160780"/>
                </a:lnTo>
                <a:lnTo>
                  <a:pt x="3177191" y="1160780"/>
                </a:lnTo>
                <a:lnTo>
                  <a:pt x="3178150" y="1131570"/>
                </a:lnTo>
                <a:lnTo>
                  <a:pt x="3180072" y="1080770"/>
                </a:lnTo>
                <a:lnTo>
                  <a:pt x="3182230" y="1029970"/>
                </a:lnTo>
                <a:lnTo>
                  <a:pt x="3184563" y="979170"/>
                </a:lnTo>
                <a:lnTo>
                  <a:pt x="3187013" y="928370"/>
                </a:lnTo>
                <a:lnTo>
                  <a:pt x="3192025" y="825500"/>
                </a:lnTo>
                <a:lnTo>
                  <a:pt x="3194468" y="774700"/>
                </a:lnTo>
                <a:lnTo>
                  <a:pt x="3196675" y="726440"/>
                </a:lnTo>
                <a:lnTo>
                  <a:pt x="3198828" y="674370"/>
                </a:lnTo>
                <a:lnTo>
                  <a:pt x="3200399" y="632460"/>
                </a:lnTo>
                <a:lnTo>
                  <a:pt x="3200399" y="212090"/>
                </a:lnTo>
                <a:lnTo>
                  <a:pt x="3197354" y="161290"/>
                </a:lnTo>
                <a:lnTo>
                  <a:pt x="3193879" y="115570"/>
                </a:lnTo>
                <a:lnTo>
                  <a:pt x="3193782" y="114300"/>
                </a:lnTo>
                <a:lnTo>
                  <a:pt x="3193686" y="113030"/>
                </a:lnTo>
                <a:lnTo>
                  <a:pt x="3193589" y="111760"/>
                </a:lnTo>
                <a:lnTo>
                  <a:pt x="3189746" y="69850"/>
                </a:lnTo>
                <a:close/>
              </a:path>
              <a:path w="3200400" h="1236979">
                <a:moveTo>
                  <a:pt x="1608916" y="106680"/>
                </a:moveTo>
                <a:lnTo>
                  <a:pt x="55867" y="106680"/>
                </a:lnTo>
                <a:lnTo>
                  <a:pt x="105279" y="111760"/>
                </a:lnTo>
                <a:lnTo>
                  <a:pt x="204273" y="119380"/>
                </a:lnTo>
                <a:lnTo>
                  <a:pt x="303486" y="121920"/>
                </a:lnTo>
                <a:lnTo>
                  <a:pt x="403722" y="121920"/>
                </a:lnTo>
                <a:lnTo>
                  <a:pt x="454274" y="120650"/>
                </a:lnTo>
                <a:lnTo>
                  <a:pt x="504777" y="120650"/>
                </a:lnTo>
                <a:lnTo>
                  <a:pt x="705296" y="115570"/>
                </a:lnTo>
                <a:lnTo>
                  <a:pt x="905420" y="115570"/>
                </a:lnTo>
                <a:lnTo>
                  <a:pt x="955619" y="114300"/>
                </a:lnTo>
                <a:lnTo>
                  <a:pt x="1056009" y="114300"/>
                </a:lnTo>
                <a:lnTo>
                  <a:pt x="1106199" y="113030"/>
                </a:lnTo>
                <a:lnTo>
                  <a:pt x="1156387" y="113030"/>
                </a:lnTo>
                <a:lnTo>
                  <a:pt x="1206572" y="111760"/>
                </a:lnTo>
                <a:lnTo>
                  <a:pt x="1256756" y="111760"/>
                </a:lnTo>
                <a:lnTo>
                  <a:pt x="1306938" y="110490"/>
                </a:lnTo>
                <a:lnTo>
                  <a:pt x="1557832" y="107950"/>
                </a:lnTo>
                <a:lnTo>
                  <a:pt x="1608916" y="106680"/>
                </a:lnTo>
                <a:close/>
              </a:path>
              <a:path w="3200400" h="1236979">
                <a:moveTo>
                  <a:pt x="44843" y="58420"/>
                </a:moveTo>
                <a:lnTo>
                  <a:pt x="37490" y="58420"/>
                </a:lnTo>
                <a:lnTo>
                  <a:pt x="34620" y="59690"/>
                </a:lnTo>
                <a:lnTo>
                  <a:pt x="32181" y="60960"/>
                </a:lnTo>
                <a:lnTo>
                  <a:pt x="19964" y="63500"/>
                </a:lnTo>
                <a:lnTo>
                  <a:pt x="13385" y="63500"/>
                </a:lnTo>
                <a:lnTo>
                  <a:pt x="3341" y="69850"/>
                </a:lnTo>
                <a:lnTo>
                  <a:pt x="0" y="82550"/>
                </a:lnTo>
                <a:lnTo>
                  <a:pt x="3341" y="95250"/>
                </a:lnTo>
                <a:lnTo>
                  <a:pt x="13385" y="101600"/>
                </a:lnTo>
                <a:lnTo>
                  <a:pt x="16865" y="101600"/>
                </a:lnTo>
                <a:lnTo>
                  <a:pt x="20383" y="102870"/>
                </a:lnTo>
                <a:lnTo>
                  <a:pt x="2431456" y="102870"/>
                </a:lnTo>
                <a:lnTo>
                  <a:pt x="2740114" y="95250"/>
                </a:lnTo>
                <a:lnTo>
                  <a:pt x="2996282" y="82550"/>
                </a:lnTo>
                <a:lnTo>
                  <a:pt x="3098344" y="74930"/>
                </a:lnTo>
                <a:lnTo>
                  <a:pt x="3149269" y="69850"/>
                </a:lnTo>
                <a:lnTo>
                  <a:pt x="3189746" y="69850"/>
                </a:lnTo>
                <a:lnTo>
                  <a:pt x="3189164" y="63500"/>
                </a:lnTo>
                <a:lnTo>
                  <a:pt x="3189048" y="62230"/>
                </a:lnTo>
                <a:lnTo>
                  <a:pt x="3188931" y="59690"/>
                </a:lnTo>
                <a:lnTo>
                  <a:pt x="46659" y="59690"/>
                </a:lnTo>
                <a:lnTo>
                  <a:pt x="44843" y="58420"/>
                </a:lnTo>
                <a:close/>
              </a:path>
              <a:path w="3200400" h="1236979">
                <a:moveTo>
                  <a:pt x="441426" y="40640"/>
                </a:moveTo>
                <a:lnTo>
                  <a:pt x="339354" y="40640"/>
                </a:lnTo>
                <a:lnTo>
                  <a:pt x="241583" y="43180"/>
                </a:lnTo>
                <a:lnTo>
                  <a:pt x="192775" y="45720"/>
                </a:lnTo>
                <a:lnTo>
                  <a:pt x="144017" y="49530"/>
                </a:lnTo>
                <a:lnTo>
                  <a:pt x="46659" y="59690"/>
                </a:lnTo>
                <a:lnTo>
                  <a:pt x="3188931" y="59690"/>
                </a:lnTo>
                <a:lnTo>
                  <a:pt x="3188931" y="58420"/>
                </a:lnTo>
                <a:lnTo>
                  <a:pt x="3187610" y="57150"/>
                </a:lnTo>
                <a:lnTo>
                  <a:pt x="3191573" y="52070"/>
                </a:lnTo>
                <a:lnTo>
                  <a:pt x="3193973" y="46990"/>
                </a:lnTo>
                <a:lnTo>
                  <a:pt x="3194303" y="44450"/>
                </a:lnTo>
                <a:lnTo>
                  <a:pt x="653140" y="44450"/>
                </a:lnTo>
                <a:lnTo>
                  <a:pt x="600456" y="43180"/>
                </a:lnTo>
                <a:lnTo>
                  <a:pt x="494532" y="41910"/>
                </a:lnTo>
                <a:lnTo>
                  <a:pt x="441426" y="40640"/>
                </a:lnTo>
                <a:close/>
              </a:path>
              <a:path w="3200400" h="1236979">
                <a:moveTo>
                  <a:pt x="3023920" y="0"/>
                </a:moveTo>
                <a:lnTo>
                  <a:pt x="2730990" y="0"/>
                </a:lnTo>
                <a:lnTo>
                  <a:pt x="2373664" y="8890"/>
                </a:lnTo>
                <a:lnTo>
                  <a:pt x="2322591" y="11430"/>
                </a:lnTo>
                <a:lnTo>
                  <a:pt x="2220448" y="13970"/>
                </a:lnTo>
                <a:lnTo>
                  <a:pt x="2067277" y="20320"/>
                </a:lnTo>
                <a:lnTo>
                  <a:pt x="2016241" y="21590"/>
                </a:lnTo>
                <a:lnTo>
                  <a:pt x="1965219" y="24130"/>
                </a:lnTo>
                <a:lnTo>
                  <a:pt x="1863227" y="26670"/>
                </a:lnTo>
                <a:lnTo>
                  <a:pt x="1812261" y="29210"/>
                </a:lnTo>
                <a:lnTo>
                  <a:pt x="1608657" y="34290"/>
                </a:lnTo>
                <a:lnTo>
                  <a:pt x="1557832" y="34290"/>
                </a:lnTo>
                <a:lnTo>
                  <a:pt x="1507654" y="35560"/>
                </a:lnTo>
                <a:lnTo>
                  <a:pt x="1457476" y="35560"/>
                </a:lnTo>
                <a:lnTo>
                  <a:pt x="1357118" y="38100"/>
                </a:lnTo>
                <a:lnTo>
                  <a:pt x="1256756" y="38100"/>
                </a:lnTo>
                <a:lnTo>
                  <a:pt x="805010" y="43180"/>
                </a:lnTo>
                <a:lnTo>
                  <a:pt x="754799" y="44450"/>
                </a:lnTo>
                <a:lnTo>
                  <a:pt x="3194303" y="44450"/>
                </a:lnTo>
                <a:lnTo>
                  <a:pt x="3195624" y="34290"/>
                </a:lnTo>
                <a:lnTo>
                  <a:pt x="3194761" y="27940"/>
                </a:lnTo>
                <a:lnTo>
                  <a:pt x="3189642" y="16510"/>
                </a:lnTo>
                <a:lnTo>
                  <a:pt x="3185782" y="12700"/>
                </a:lnTo>
                <a:lnTo>
                  <a:pt x="3175431" y="5080"/>
                </a:lnTo>
                <a:lnTo>
                  <a:pt x="3169754" y="3810"/>
                </a:lnTo>
                <a:lnTo>
                  <a:pt x="3163557" y="3810"/>
                </a:lnTo>
                <a:lnTo>
                  <a:pt x="3023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807913" y="4806124"/>
            <a:ext cx="988060" cy="1049020"/>
            <a:chOff x="5807913" y="4806124"/>
            <a:chExt cx="988060" cy="1049020"/>
          </a:xfrm>
        </p:grpSpPr>
        <p:sp>
          <p:nvSpPr>
            <p:cNvPr id="8" name="object 8"/>
            <p:cNvSpPr/>
            <p:nvPr/>
          </p:nvSpPr>
          <p:spPr>
            <a:xfrm>
              <a:off x="5814021" y="4836363"/>
              <a:ext cx="969010" cy="969644"/>
            </a:xfrm>
            <a:custGeom>
              <a:avLst/>
              <a:gdLst/>
              <a:ahLst/>
              <a:cxnLst/>
              <a:rect l="l" t="t" r="r" b="b"/>
              <a:pathLst>
                <a:path w="969009" h="969645">
                  <a:moveTo>
                    <a:pt x="484632" y="0"/>
                  </a:moveTo>
                  <a:lnTo>
                    <a:pt x="437121" y="2336"/>
                  </a:lnTo>
                  <a:lnTo>
                    <a:pt x="390067" y="9309"/>
                  </a:lnTo>
                  <a:lnTo>
                    <a:pt x="343916" y="20878"/>
                  </a:lnTo>
                  <a:lnTo>
                    <a:pt x="299123" y="36906"/>
                  </a:lnTo>
                  <a:lnTo>
                    <a:pt x="256120" y="57251"/>
                  </a:lnTo>
                  <a:lnTo>
                    <a:pt x="215328" y="81724"/>
                  </a:lnTo>
                  <a:lnTo>
                    <a:pt x="177114" y="110070"/>
                  </a:lnTo>
                  <a:lnTo>
                    <a:pt x="141871" y="142024"/>
                  </a:lnTo>
                  <a:lnTo>
                    <a:pt x="109943" y="177292"/>
                  </a:lnTo>
                  <a:lnTo>
                    <a:pt x="81610" y="215506"/>
                  </a:lnTo>
                  <a:lnTo>
                    <a:pt x="57162" y="256324"/>
                  </a:lnTo>
                  <a:lnTo>
                    <a:pt x="36842" y="299339"/>
                  </a:lnTo>
                  <a:lnTo>
                    <a:pt x="20828" y="344131"/>
                  </a:lnTo>
                  <a:lnTo>
                    <a:pt x="9283" y="390283"/>
                  </a:lnTo>
                  <a:lnTo>
                    <a:pt x="2324" y="437349"/>
                  </a:lnTo>
                  <a:lnTo>
                    <a:pt x="0" y="484873"/>
                  </a:lnTo>
                  <a:lnTo>
                    <a:pt x="147" y="496772"/>
                  </a:lnTo>
                  <a:lnTo>
                    <a:pt x="3651" y="544211"/>
                  </a:lnTo>
                  <a:lnTo>
                    <a:pt x="11775" y="591066"/>
                  </a:lnTo>
                  <a:lnTo>
                    <a:pt x="24461" y="636907"/>
                  </a:lnTo>
                  <a:lnTo>
                    <a:pt x="41579" y="681288"/>
                  </a:lnTo>
                  <a:lnTo>
                    <a:pt x="62962" y="723774"/>
                  </a:lnTo>
                  <a:lnTo>
                    <a:pt x="88413" y="763956"/>
                  </a:lnTo>
                  <a:lnTo>
                    <a:pt x="117668" y="801456"/>
                  </a:lnTo>
                  <a:lnTo>
                    <a:pt x="150465" y="835906"/>
                  </a:lnTo>
                  <a:lnTo>
                    <a:pt x="186479" y="866972"/>
                  </a:lnTo>
                  <a:lnTo>
                    <a:pt x="225362" y="894356"/>
                  </a:lnTo>
                  <a:lnTo>
                    <a:pt x="266743" y="917801"/>
                  </a:lnTo>
                  <a:lnTo>
                    <a:pt x="310223" y="937079"/>
                  </a:lnTo>
                  <a:lnTo>
                    <a:pt x="355381" y="951992"/>
                  </a:lnTo>
                  <a:lnTo>
                    <a:pt x="401784" y="962413"/>
                  </a:lnTo>
                  <a:lnTo>
                    <a:pt x="448988" y="968236"/>
                  </a:lnTo>
                  <a:lnTo>
                    <a:pt x="484632" y="969543"/>
                  </a:lnTo>
                  <a:lnTo>
                    <a:pt x="496521" y="969386"/>
                  </a:lnTo>
                  <a:lnTo>
                    <a:pt x="543915" y="965842"/>
                  </a:lnTo>
                  <a:lnTo>
                    <a:pt x="590725" y="957658"/>
                  </a:lnTo>
                  <a:lnTo>
                    <a:pt x="636515" y="944934"/>
                  </a:lnTo>
                  <a:lnTo>
                    <a:pt x="680834" y="927791"/>
                  </a:lnTo>
                  <a:lnTo>
                    <a:pt x="723263" y="906383"/>
                  </a:lnTo>
                  <a:lnTo>
                    <a:pt x="763393" y="880929"/>
                  </a:lnTo>
                  <a:lnTo>
                    <a:pt x="800837" y="851659"/>
                  </a:lnTo>
                  <a:lnTo>
                    <a:pt x="835236" y="818863"/>
                  </a:lnTo>
                  <a:lnTo>
                    <a:pt x="866251" y="782862"/>
                  </a:lnTo>
                  <a:lnTo>
                    <a:pt x="893597" y="743990"/>
                  </a:lnTo>
                  <a:lnTo>
                    <a:pt x="917006" y="702630"/>
                  </a:lnTo>
                  <a:lnTo>
                    <a:pt x="936251" y="659175"/>
                  </a:lnTo>
                  <a:lnTo>
                    <a:pt x="951146" y="614044"/>
                  </a:lnTo>
                  <a:lnTo>
                    <a:pt x="961547" y="567671"/>
                  </a:lnTo>
                  <a:lnTo>
                    <a:pt x="967359" y="520499"/>
                  </a:lnTo>
                  <a:lnTo>
                    <a:pt x="968667" y="484873"/>
                  </a:lnTo>
                  <a:lnTo>
                    <a:pt x="968519" y="472983"/>
                  </a:lnTo>
                  <a:lnTo>
                    <a:pt x="965015" y="425582"/>
                  </a:lnTo>
                  <a:lnTo>
                    <a:pt x="956880" y="378754"/>
                  </a:lnTo>
                  <a:lnTo>
                    <a:pt x="944207" y="332949"/>
                  </a:lnTo>
                  <a:lnTo>
                    <a:pt x="927107" y="288599"/>
                  </a:lnTo>
                  <a:lnTo>
                    <a:pt x="905752" y="246144"/>
                  </a:lnTo>
                  <a:lnTo>
                    <a:pt x="880350" y="205977"/>
                  </a:lnTo>
                  <a:lnTo>
                    <a:pt x="851135" y="168493"/>
                  </a:lnTo>
                  <a:lnTo>
                    <a:pt x="818390" y="134043"/>
                  </a:lnTo>
                  <a:lnTo>
                    <a:pt x="782427" y="102964"/>
                  </a:lnTo>
                  <a:lnTo>
                    <a:pt x="743606" y="75553"/>
                  </a:lnTo>
                  <a:lnTo>
                    <a:pt x="702284" y="52080"/>
                  </a:lnTo>
                  <a:lnTo>
                    <a:pt x="658867" y="32757"/>
                  </a:lnTo>
                  <a:lnTo>
                    <a:pt x="613761" y="17779"/>
                  </a:lnTo>
                  <a:lnTo>
                    <a:pt x="567412" y="7287"/>
                  </a:lnTo>
                  <a:lnTo>
                    <a:pt x="520257" y="1380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A6D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7913" y="4806124"/>
              <a:ext cx="988060" cy="1049020"/>
            </a:xfrm>
            <a:custGeom>
              <a:avLst/>
              <a:gdLst/>
              <a:ahLst/>
              <a:cxnLst/>
              <a:rect l="l" t="t" r="r" b="b"/>
              <a:pathLst>
                <a:path w="988059" h="1049020">
                  <a:moveTo>
                    <a:pt x="490143" y="0"/>
                  </a:moveTo>
                  <a:lnTo>
                    <a:pt x="433305" y="4480"/>
                  </a:lnTo>
                  <a:lnTo>
                    <a:pt x="377513" y="16421"/>
                  </a:lnTo>
                  <a:lnTo>
                    <a:pt x="323775" y="35622"/>
                  </a:lnTo>
                  <a:lnTo>
                    <a:pt x="273074" y="61709"/>
                  </a:lnTo>
                  <a:lnTo>
                    <a:pt x="226187" y="94284"/>
                  </a:lnTo>
                  <a:lnTo>
                    <a:pt x="181855" y="134216"/>
                  </a:lnTo>
                  <a:lnTo>
                    <a:pt x="153682" y="165664"/>
                  </a:lnTo>
                  <a:lnTo>
                    <a:pt x="127282" y="200393"/>
                  </a:lnTo>
                  <a:lnTo>
                    <a:pt x="102842" y="238018"/>
                  </a:lnTo>
                  <a:lnTo>
                    <a:pt x="80546" y="278152"/>
                  </a:lnTo>
                  <a:lnTo>
                    <a:pt x="60569" y="320428"/>
                  </a:lnTo>
                  <a:lnTo>
                    <a:pt x="43122" y="364395"/>
                  </a:lnTo>
                  <a:lnTo>
                    <a:pt x="28364" y="409731"/>
                  </a:lnTo>
                  <a:lnTo>
                    <a:pt x="16603" y="455583"/>
                  </a:lnTo>
                  <a:lnTo>
                    <a:pt x="7679" y="502899"/>
                  </a:lnTo>
                  <a:lnTo>
                    <a:pt x="2121" y="549956"/>
                  </a:lnTo>
                  <a:lnTo>
                    <a:pt x="63" y="595413"/>
                  </a:lnTo>
                  <a:lnTo>
                    <a:pt x="0" y="596813"/>
                  </a:lnTo>
                  <a:lnTo>
                    <a:pt x="1498" y="643082"/>
                  </a:lnTo>
                  <a:lnTo>
                    <a:pt x="6801" y="688377"/>
                  </a:lnTo>
                  <a:lnTo>
                    <a:pt x="16095" y="732311"/>
                  </a:lnTo>
                  <a:lnTo>
                    <a:pt x="29562" y="774497"/>
                  </a:lnTo>
                  <a:lnTo>
                    <a:pt x="47388" y="814547"/>
                  </a:lnTo>
                  <a:lnTo>
                    <a:pt x="69758" y="852076"/>
                  </a:lnTo>
                  <a:lnTo>
                    <a:pt x="96856" y="886696"/>
                  </a:lnTo>
                  <a:lnTo>
                    <a:pt x="128866" y="918019"/>
                  </a:lnTo>
                  <a:lnTo>
                    <a:pt x="164131" y="947021"/>
                  </a:lnTo>
                  <a:lnTo>
                    <a:pt x="201853" y="972756"/>
                  </a:lnTo>
                  <a:lnTo>
                    <a:pt x="241724" y="995006"/>
                  </a:lnTo>
                  <a:lnTo>
                    <a:pt x="283425" y="1013599"/>
                  </a:lnTo>
                  <a:lnTo>
                    <a:pt x="326630" y="1028399"/>
                  </a:lnTo>
                  <a:lnTo>
                    <a:pt x="370979" y="1039266"/>
                  </a:lnTo>
                  <a:lnTo>
                    <a:pt x="416118" y="1046141"/>
                  </a:lnTo>
                  <a:lnTo>
                    <a:pt x="461695" y="1048931"/>
                  </a:lnTo>
                  <a:lnTo>
                    <a:pt x="507290" y="1046634"/>
                  </a:lnTo>
                  <a:lnTo>
                    <a:pt x="552369" y="1039774"/>
                  </a:lnTo>
                  <a:lnTo>
                    <a:pt x="596676" y="1028399"/>
                  </a:lnTo>
                  <a:lnTo>
                    <a:pt x="640045" y="1012539"/>
                  </a:lnTo>
                  <a:lnTo>
                    <a:pt x="682180" y="992252"/>
                  </a:lnTo>
                  <a:lnTo>
                    <a:pt x="722869" y="967578"/>
                  </a:lnTo>
                  <a:lnTo>
                    <a:pt x="725299" y="965771"/>
                  </a:lnTo>
                  <a:lnTo>
                    <a:pt x="477417" y="965771"/>
                  </a:lnTo>
                  <a:lnTo>
                    <a:pt x="450731" y="964582"/>
                  </a:lnTo>
                  <a:lnTo>
                    <a:pt x="398115" y="957004"/>
                  </a:lnTo>
                  <a:lnTo>
                    <a:pt x="346725" y="942542"/>
                  </a:lnTo>
                  <a:lnTo>
                    <a:pt x="297872" y="921568"/>
                  </a:lnTo>
                  <a:lnTo>
                    <a:pt x="235281" y="883556"/>
                  </a:lnTo>
                  <a:lnTo>
                    <a:pt x="200956" y="856034"/>
                  </a:lnTo>
                  <a:lnTo>
                    <a:pt x="171348" y="826334"/>
                  </a:lnTo>
                  <a:lnTo>
                    <a:pt x="146296" y="794694"/>
                  </a:lnTo>
                  <a:lnTo>
                    <a:pt x="125641" y="761357"/>
                  </a:lnTo>
                  <a:lnTo>
                    <a:pt x="109221" y="726560"/>
                  </a:lnTo>
                  <a:lnTo>
                    <a:pt x="88444" y="653550"/>
                  </a:lnTo>
                  <a:lnTo>
                    <a:pt x="82747" y="579918"/>
                  </a:lnTo>
                  <a:lnTo>
                    <a:pt x="82680" y="577586"/>
                  </a:lnTo>
                  <a:lnTo>
                    <a:pt x="85026" y="539095"/>
                  </a:lnTo>
                  <a:lnTo>
                    <a:pt x="90644" y="500586"/>
                  </a:lnTo>
                  <a:lnTo>
                    <a:pt x="99372" y="462298"/>
                  </a:lnTo>
                  <a:lnTo>
                    <a:pt x="111049" y="424471"/>
                  </a:lnTo>
                  <a:lnTo>
                    <a:pt x="125516" y="387346"/>
                  </a:lnTo>
                  <a:lnTo>
                    <a:pt x="142611" y="351161"/>
                  </a:lnTo>
                  <a:lnTo>
                    <a:pt x="162174" y="316158"/>
                  </a:lnTo>
                  <a:lnTo>
                    <a:pt x="184044" y="282575"/>
                  </a:lnTo>
                  <a:lnTo>
                    <a:pt x="208060" y="250654"/>
                  </a:lnTo>
                  <a:lnTo>
                    <a:pt x="234062" y="220634"/>
                  </a:lnTo>
                  <a:lnTo>
                    <a:pt x="261876" y="192769"/>
                  </a:lnTo>
                  <a:lnTo>
                    <a:pt x="291380" y="167258"/>
                  </a:lnTo>
                  <a:lnTo>
                    <a:pt x="322375" y="144381"/>
                  </a:lnTo>
                  <a:lnTo>
                    <a:pt x="388050" y="107543"/>
                  </a:lnTo>
                  <a:lnTo>
                    <a:pt x="458177" y="83885"/>
                  </a:lnTo>
                  <a:lnTo>
                    <a:pt x="530923" y="75603"/>
                  </a:lnTo>
                  <a:lnTo>
                    <a:pt x="724330" y="75603"/>
                  </a:lnTo>
                  <a:lnTo>
                    <a:pt x="712104" y="67130"/>
                  </a:lnTo>
                  <a:lnTo>
                    <a:pt x="671346" y="43764"/>
                  </a:lnTo>
                  <a:lnTo>
                    <a:pt x="628211" y="25150"/>
                  </a:lnTo>
                  <a:lnTo>
                    <a:pt x="583514" y="11629"/>
                  </a:lnTo>
                  <a:lnTo>
                    <a:pt x="537023" y="3130"/>
                  </a:lnTo>
                  <a:lnTo>
                    <a:pt x="513665" y="902"/>
                  </a:lnTo>
                  <a:lnTo>
                    <a:pt x="490143" y="0"/>
                  </a:lnTo>
                  <a:close/>
                </a:path>
                <a:path w="988059" h="1049020">
                  <a:moveTo>
                    <a:pt x="911681" y="188810"/>
                  </a:moveTo>
                  <a:lnTo>
                    <a:pt x="829550" y="188810"/>
                  </a:lnTo>
                  <a:lnTo>
                    <a:pt x="851501" y="232360"/>
                  </a:lnTo>
                  <a:lnTo>
                    <a:pt x="870590" y="276219"/>
                  </a:lnTo>
                  <a:lnTo>
                    <a:pt x="886501" y="320428"/>
                  </a:lnTo>
                  <a:lnTo>
                    <a:pt x="898917" y="365031"/>
                  </a:lnTo>
                  <a:lnTo>
                    <a:pt x="907457" y="409731"/>
                  </a:lnTo>
                  <a:lnTo>
                    <a:pt x="911998" y="455583"/>
                  </a:lnTo>
                  <a:lnTo>
                    <a:pt x="912030" y="501617"/>
                  </a:lnTo>
                  <a:lnTo>
                    <a:pt x="907300" y="548213"/>
                  </a:lnTo>
                  <a:lnTo>
                    <a:pt x="897492" y="595413"/>
                  </a:lnTo>
                  <a:lnTo>
                    <a:pt x="882347" y="643082"/>
                  </a:lnTo>
                  <a:lnTo>
                    <a:pt x="861377" y="691794"/>
                  </a:lnTo>
                  <a:lnTo>
                    <a:pt x="835150" y="740078"/>
                  </a:lnTo>
                  <a:lnTo>
                    <a:pt x="805478" y="784466"/>
                  </a:lnTo>
                  <a:lnTo>
                    <a:pt x="772638" y="824678"/>
                  </a:lnTo>
                  <a:lnTo>
                    <a:pt x="736909" y="860435"/>
                  </a:lnTo>
                  <a:lnTo>
                    <a:pt x="698567" y="891457"/>
                  </a:lnTo>
                  <a:lnTo>
                    <a:pt x="657892" y="917465"/>
                  </a:lnTo>
                  <a:lnTo>
                    <a:pt x="615162" y="938180"/>
                  </a:lnTo>
                  <a:lnTo>
                    <a:pt x="570654" y="953322"/>
                  </a:lnTo>
                  <a:lnTo>
                    <a:pt x="524646" y="962612"/>
                  </a:lnTo>
                  <a:lnTo>
                    <a:pt x="477417" y="965771"/>
                  </a:lnTo>
                  <a:lnTo>
                    <a:pt x="725299" y="965771"/>
                  </a:lnTo>
                  <a:lnTo>
                    <a:pt x="761883" y="938561"/>
                  </a:lnTo>
                  <a:lnTo>
                    <a:pt x="798988" y="905245"/>
                  </a:lnTo>
                  <a:lnTo>
                    <a:pt x="833953" y="867675"/>
                  </a:lnTo>
                  <a:lnTo>
                    <a:pt x="866545" y="825893"/>
                  </a:lnTo>
                  <a:lnTo>
                    <a:pt x="890434" y="789722"/>
                  </a:lnTo>
                  <a:lnTo>
                    <a:pt x="912114" y="751146"/>
                  </a:lnTo>
                  <a:lnTo>
                    <a:pt x="931413" y="710522"/>
                  </a:lnTo>
                  <a:lnTo>
                    <a:pt x="948159" y="668205"/>
                  </a:lnTo>
                  <a:lnTo>
                    <a:pt x="962180" y="624552"/>
                  </a:lnTo>
                  <a:lnTo>
                    <a:pt x="973305" y="579918"/>
                  </a:lnTo>
                  <a:lnTo>
                    <a:pt x="981363" y="534658"/>
                  </a:lnTo>
                  <a:lnTo>
                    <a:pt x="986181" y="489129"/>
                  </a:lnTo>
                  <a:lnTo>
                    <a:pt x="987588" y="443687"/>
                  </a:lnTo>
                  <a:lnTo>
                    <a:pt x="985411" y="398686"/>
                  </a:lnTo>
                  <a:lnTo>
                    <a:pt x="979480" y="354484"/>
                  </a:lnTo>
                  <a:lnTo>
                    <a:pt x="969623" y="311435"/>
                  </a:lnTo>
                  <a:lnTo>
                    <a:pt x="955668" y="269896"/>
                  </a:lnTo>
                  <a:lnTo>
                    <a:pt x="937443" y="230222"/>
                  </a:lnTo>
                  <a:lnTo>
                    <a:pt x="914777" y="192769"/>
                  </a:lnTo>
                  <a:lnTo>
                    <a:pt x="911681" y="188810"/>
                  </a:lnTo>
                  <a:close/>
                </a:path>
                <a:path w="988059" h="1049020">
                  <a:moveTo>
                    <a:pt x="724330" y="75603"/>
                  </a:moveTo>
                  <a:lnTo>
                    <a:pt x="530923" y="75603"/>
                  </a:lnTo>
                  <a:lnTo>
                    <a:pt x="575185" y="78755"/>
                  </a:lnTo>
                  <a:lnTo>
                    <a:pt x="619679" y="88484"/>
                  </a:lnTo>
                  <a:lnTo>
                    <a:pt x="664172" y="105198"/>
                  </a:lnTo>
                  <a:lnTo>
                    <a:pt x="708435" y="129308"/>
                  </a:lnTo>
                  <a:lnTo>
                    <a:pt x="752233" y="161220"/>
                  </a:lnTo>
                  <a:lnTo>
                    <a:pt x="795337" y="201345"/>
                  </a:lnTo>
                  <a:lnTo>
                    <a:pt x="798727" y="204952"/>
                  </a:lnTo>
                  <a:lnTo>
                    <a:pt x="802906" y="206743"/>
                  </a:lnTo>
                  <a:lnTo>
                    <a:pt x="812853" y="206743"/>
                  </a:lnTo>
                  <a:lnTo>
                    <a:pt x="817721" y="204952"/>
                  </a:lnTo>
                  <a:lnTo>
                    <a:pt x="825905" y="198221"/>
                  </a:lnTo>
                  <a:lnTo>
                    <a:pt x="828471" y="193967"/>
                  </a:lnTo>
                  <a:lnTo>
                    <a:pt x="829550" y="188810"/>
                  </a:lnTo>
                  <a:lnTo>
                    <a:pt x="911681" y="188810"/>
                  </a:lnTo>
                  <a:lnTo>
                    <a:pt x="891138" y="162547"/>
                  </a:lnTo>
                  <a:lnTo>
                    <a:pt x="815022" y="162547"/>
                  </a:lnTo>
                  <a:lnTo>
                    <a:pt x="800296" y="144381"/>
                  </a:lnTo>
                  <a:lnTo>
                    <a:pt x="784413" y="126907"/>
                  </a:lnTo>
                  <a:lnTo>
                    <a:pt x="767660" y="110480"/>
                  </a:lnTo>
                  <a:lnTo>
                    <a:pt x="749947" y="94983"/>
                  </a:lnTo>
                  <a:lnTo>
                    <a:pt x="731390" y="80495"/>
                  </a:lnTo>
                  <a:lnTo>
                    <a:pt x="724330" y="75603"/>
                  </a:lnTo>
                  <a:close/>
                </a:path>
                <a:path w="988059" h="1049020">
                  <a:moveTo>
                    <a:pt x="812685" y="94284"/>
                  </a:moveTo>
                  <a:lnTo>
                    <a:pt x="805649" y="94284"/>
                  </a:lnTo>
                  <a:lnTo>
                    <a:pt x="801899" y="95275"/>
                  </a:lnTo>
                  <a:lnTo>
                    <a:pt x="802108" y="95275"/>
                  </a:lnTo>
                  <a:lnTo>
                    <a:pt x="796048" y="98793"/>
                  </a:lnTo>
                  <a:lnTo>
                    <a:pt x="793597" y="101257"/>
                  </a:lnTo>
                  <a:lnTo>
                    <a:pt x="790053" y="107543"/>
                  </a:lnTo>
                  <a:lnTo>
                    <a:pt x="789300" y="110480"/>
                  </a:lnTo>
                  <a:lnTo>
                    <a:pt x="789304" y="118122"/>
                  </a:lnTo>
                  <a:lnTo>
                    <a:pt x="790269" y="121462"/>
                  </a:lnTo>
                  <a:lnTo>
                    <a:pt x="792037" y="124365"/>
                  </a:lnTo>
                  <a:lnTo>
                    <a:pt x="798043" y="134011"/>
                  </a:lnTo>
                  <a:lnTo>
                    <a:pt x="803809" y="143548"/>
                  </a:lnTo>
                  <a:lnTo>
                    <a:pt x="809463" y="153084"/>
                  </a:lnTo>
                  <a:lnTo>
                    <a:pt x="815022" y="162547"/>
                  </a:lnTo>
                  <a:lnTo>
                    <a:pt x="891138" y="162547"/>
                  </a:lnTo>
                  <a:lnTo>
                    <a:pt x="887497" y="157893"/>
                  </a:lnTo>
                  <a:lnTo>
                    <a:pt x="855433" y="125949"/>
                  </a:lnTo>
                  <a:lnTo>
                    <a:pt x="818412" y="97294"/>
                  </a:lnTo>
                  <a:lnTo>
                    <a:pt x="815695" y="95275"/>
                  </a:lnTo>
                  <a:lnTo>
                    <a:pt x="812685" y="9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724120" y="3174924"/>
            <a:ext cx="3200400" cy="1236980"/>
          </a:xfrm>
          <a:custGeom>
            <a:avLst/>
            <a:gdLst/>
            <a:ahLst/>
            <a:cxnLst/>
            <a:rect l="l" t="t" r="r" b="b"/>
            <a:pathLst>
              <a:path w="3200400" h="1236979">
                <a:moveTo>
                  <a:pt x="2418206" y="1235710"/>
                </a:moveTo>
                <a:lnTo>
                  <a:pt x="297222" y="1235710"/>
                </a:lnTo>
                <a:lnTo>
                  <a:pt x="398545" y="1236980"/>
                </a:lnTo>
                <a:lnTo>
                  <a:pt x="2316356" y="1236980"/>
                </a:lnTo>
                <a:lnTo>
                  <a:pt x="2418206" y="1235710"/>
                </a:lnTo>
                <a:close/>
              </a:path>
              <a:path w="3200400" h="1236979">
                <a:moveTo>
                  <a:pt x="2379954" y="102870"/>
                </a:moveTo>
                <a:lnTo>
                  <a:pt x="23914" y="102870"/>
                </a:lnTo>
                <a:lnTo>
                  <a:pt x="19090" y="152400"/>
                </a:lnTo>
                <a:lnTo>
                  <a:pt x="14819" y="203200"/>
                </a:lnTo>
                <a:lnTo>
                  <a:pt x="11101" y="252730"/>
                </a:lnTo>
                <a:lnTo>
                  <a:pt x="7936" y="302260"/>
                </a:lnTo>
                <a:lnTo>
                  <a:pt x="5324" y="351790"/>
                </a:lnTo>
                <a:lnTo>
                  <a:pt x="3265" y="402590"/>
                </a:lnTo>
                <a:lnTo>
                  <a:pt x="1759" y="452120"/>
                </a:lnTo>
                <a:lnTo>
                  <a:pt x="806" y="501650"/>
                </a:lnTo>
                <a:lnTo>
                  <a:pt x="406" y="552450"/>
                </a:lnTo>
                <a:lnTo>
                  <a:pt x="445" y="565150"/>
                </a:lnTo>
                <a:lnTo>
                  <a:pt x="1265" y="651510"/>
                </a:lnTo>
                <a:lnTo>
                  <a:pt x="2524" y="701040"/>
                </a:lnTo>
                <a:lnTo>
                  <a:pt x="4335" y="750570"/>
                </a:lnTo>
                <a:lnTo>
                  <a:pt x="6700" y="801370"/>
                </a:lnTo>
                <a:lnTo>
                  <a:pt x="9618" y="850900"/>
                </a:lnTo>
                <a:lnTo>
                  <a:pt x="13089" y="900430"/>
                </a:lnTo>
                <a:lnTo>
                  <a:pt x="17113" y="949960"/>
                </a:lnTo>
                <a:lnTo>
                  <a:pt x="21690" y="999490"/>
                </a:lnTo>
                <a:lnTo>
                  <a:pt x="26820" y="1050290"/>
                </a:lnTo>
                <a:lnTo>
                  <a:pt x="32504" y="1099820"/>
                </a:lnTo>
                <a:lnTo>
                  <a:pt x="38740" y="1149350"/>
                </a:lnTo>
                <a:lnTo>
                  <a:pt x="45529" y="1198880"/>
                </a:lnTo>
                <a:lnTo>
                  <a:pt x="45910" y="1202690"/>
                </a:lnTo>
                <a:lnTo>
                  <a:pt x="46850" y="1205230"/>
                </a:lnTo>
                <a:lnTo>
                  <a:pt x="49872" y="1210310"/>
                </a:lnTo>
                <a:lnTo>
                  <a:pt x="51841" y="1212850"/>
                </a:lnTo>
                <a:lnTo>
                  <a:pt x="56692" y="1216660"/>
                </a:lnTo>
                <a:lnTo>
                  <a:pt x="59410" y="1219200"/>
                </a:lnTo>
                <a:lnTo>
                  <a:pt x="65417" y="1220470"/>
                </a:lnTo>
                <a:lnTo>
                  <a:pt x="75780" y="1220470"/>
                </a:lnTo>
                <a:lnTo>
                  <a:pt x="76885" y="1224280"/>
                </a:lnTo>
                <a:lnTo>
                  <a:pt x="78993" y="1228090"/>
                </a:lnTo>
                <a:lnTo>
                  <a:pt x="85204" y="1233170"/>
                </a:lnTo>
                <a:lnTo>
                  <a:pt x="88734" y="1234440"/>
                </a:lnTo>
                <a:lnTo>
                  <a:pt x="94576" y="1234440"/>
                </a:lnTo>
                <a:lnTo>
                  <a:pt x="195899" y="1235710"/>
                </a:lnTo>
                <a:lnTo>
                  <a:pt x="2488287" y="1235710"/>
                </a:lnTo>
                <a:lnTo>
                  <a:pt x="2536113" y="1236980"/>
                </a:lnTo>
                <a:lnTo>
                  <a:pt x="2987643" y="1236980"/>
                </a:lnTo>
                <a:lnTo>
                  <a:pt x="3062082" y="1231900"/>
                </a:lnTo>
                <a:lnTo>
                  <a:pt x="3109002" y="1226820"/>
                </a:lnTo>
                <a:lnTo>
                  <a:pt x="3155848" y="1220470"/>
                </a:lnTo>
                <a:lnTo>
                  <a:pt x="3175393" y="1196340"/>
                </a:lnTo>
                <a:lnTo>
                  <a:pt x="3175351" y="1193800"/>
                </a:lnTo>
                <a:lnTo>
                  <a:pt x="103974" y="1193800"/>
                </a:lnTo>
                <a:lnTo>
                  <a:pt x="103897" y="1187450"/>
                </a:lnTo>
                <a:lnTo>
                  <a:pt x="100852" y="1087120"/>
                </a:lnTo>
                <a:lnTo>
                  <a:pt x="97575" y="984250"/>
                </a:lnTo>
                <a:lnTo>
                  <a:pt x="94088" y="881380"/>
                </a:lnTo>
                <a:lnTo>
                  <a:pt x="92250" y="829310"/>
                </a:lnTo>
                <a:lnTo>
                  <a:pt x="90339" y="778510"/>
                </a:lnTo>
                <a:lnTo>
                  <a:pt x="88350" y="726440"/>
                </a:lnTo>
                <a:lnTo>
                  <a:pt x="86274" y="674370"/>
                </a:lnTo>
                <a:lnTo>
                  <a:pt x="84106" y="622300"/>
                </a:lnTo>
                <a:lnTo>
                  <a:pt x="81839" y="570230"/>
                </a:lnTo>
                <a:lnTo>
                  <a:pt x="79466" y="519430"/>
                </a:lnTo>
                <a:lnTo>
                  <a:pt x="76981" y="467360"/>
                </a:lnTo>
                <a:lnTo>
                  <a:pt x="74376" y="415290"/>
                </a:lnTo>
                <a:lnTo>
                  <a:pt x="71713" y="365760"/>
                </a:lnTo>
                <a:lnTo>
                  <a:pt x="68782" y="312420"/>
                </a:lnTo>
                <a:lnTo>
                  <a:pt x="65779" y="260350"/>
                </a:lnTo>
                <a:lnTo>
                  <a:pt x="62630" y="209550"/>
                </a:lnTo>
                <a:lnTo>
                  <a:pt x="59328" y="157480"/>
                </a:lnTo>
                <a:lnTo>
                  <a:pt x="56473" y="115570"/>
                </a:lnTo>
                <a:lnTo>
                  <a:pt x="56386" y="114300"/>
                </a:lnTo>
                <a:lnTo>
                  <a:pt x="56299" y="113030"/>
                </a:lnTo>
                <a:lnTo>
                  <a:pt x="56213" y="111760"/>
                </a:lnTo>
                <a:lnTo>
                  <a:pt x="56126" y="110490"/>
                </a:lnTo>
                <a:lnTo>
                  <a:pt x="56040" y="109220"/>
                </a:lnTo>
                <a:lnTo>
                  <a:pt x="55953" y="107950"/>
                </a:lnTo>
                <a:lnTo>
                  <a:pt x="55867" y="106680"/>
                </a:lnTo>
                <a:lnTo>
                  <a:pt x="1660073" y="106680"/>
                </a:lnTo>
                <a:lnTo>
                  <a:pt x="1711275" y="105410"/>
                </a:lnTo>
                <a:lnTo>
                  <a:pt x="2070883" y="105410"/>
                </a:lnTo>
                <a:lnTo>
                  <a:pt x="2122372" y="104140"/>
                </a:lnTo>
                <a:lnTo>
                  <a:pt x="2328435" y="104140"/>
                </a:lnTo>
                <a:lnTo>
                  <a:pt x="2379954" y="102870"/>
                </a:lnTo>
                <a:close/>
              </a:path>
              <a:path w="3200400" h="1236979">
                <a:moveTo>
                  <a:pt x="2920099" y="1148080"/>
                </a:moveTo>
                <a:lnTo>
                  <a:pt x="2821465" y="1148080"/>
                </a:lnTo>
                <a:lnTo>
                  <a:pt x="2720139" y="1150620"/>
                </a:lnTo>
                <a:lnTo>
                  <a:pt x="2669520" y="1153160"/>
                </a:lnTo>
                <a:lnTo>
                  <a:pt x="2619000" y="1154430"/>
                </a:lnTo>
                <a:lnTo>
                  <a:pt x="2568630" y="1156970"/>
                </a:lnTo>
                <a:lnTo>
                  <a:pt x="2418956" y="1160780"/>
                </a:lnTo>
                <a:lnTo>
                  <a:pt x="2062624" y="1163320"/>
                </a:lnTo>
                <a:lnTo>
                  <a:pt x="1960801" y="1163320"/>
                </a:lnTo>
                <a:lnTo>
                  <a:pt x="1858982" y="1164590"/>
                </a:lnTo>
                <a:lnTo>
                  <a:pt x="1808076" y="1165860"/>
                </a:lnTo>
                <a:lnTo>
                  <a:pt x="1706275" y="1165860"/>
                </a:lnTo>
                <a:lnTo>
                  <a:pt x="1304966" y="1170940"/>
                </a:lnTo>
                <a:lnTo>
                  <a:pt x="1204858" y="1173480"/>
                </a:lnTo>
                <a:lnTo>
                  <a:pt x="904562" y="1177290"/>
                </a:lnTo>
                <a:lnTo>
                  <a:pt x="804473" y="1179830"/>
                </a:lnTo>
                <a:lnTo>
                  <a:pt x="604308" y="1182370"/>
                </a:lnTo>
                <a:lnTo>
                  <a:pt x="404161" y="1187450"/>
                </a:lnTo>
                <a:lnTo>
                  <a:pt x="304094" y="1188720"/>
                </a:lnTo>
                <a:lnTo>
                  <a:pt x="103974" y="1193800"/>
                </a:lnTo>
                <a:lnTo>
                  <a:pt x="3175351" y="1193800"/>
                </a:lnTo>
                <a:lnTo>
                  <a:pt x="3175330" y="1192530"/>
                </a:lnTo>
                <a:lnTo>
                  <a:pt x="3174644" y="1189990"/>
                </a:lnTo>
                <a:lnTo>
                  <a:pt x="3175672" y="1187450"/>
                </a:lnTo>
                <a:lnTo>
                  <a:pt x="3177108" y="1163320"/>
                </a:lnTo>
                <a:lnTo>
                  <a:pt x="3177192" y="1160780"/>
                </a:lnTo>
                <a:lnTo>
                  <a:pt x="3111690" y="1160780"/>
                </a:lnTo>
                <a:lnTo>
                  <a:pt x="3063876" y="1155700"/>
                </a:lnTo>
                <a:lnTo>
                  <a:pt x="3016006" y="1151890"/>
                </a:lnTo>
                <a:lnTo>
                  <a:pt x="2968080" y="1149350"/>
                </a:lnTo>
                <a:lnTo>
                  <a:pt x="2920099" y="1148080"/>
                </a:lnTo>
                <a:close/>
              </a:path>
              <a:path w="3200400" h="1236979">
                <a:moveTo>
                  <a:pt x="3189746" y="69850"/>
                </a:moveTo>
                <a:lnTo>
                  <a:pt x="3149269" y="69850"/>
                </a:lnTo>
                <a:lnTo>
                  <a:pt x="3142697" y="119380"/>
                </a:lnTo>
                <a:lnTo>
                  <a:pt x="3136934" y="167640"/>
                </a:lnTo>
                <a:lnTo>
                  <a:pt x="3131929" y="217170"/>
                </a:lnTo>
                <a:lnTo>
                  <a:pt x="3127630" y="266700"/>
                </a:lnTo>
                <a:lnTo>
                  <a:pt x="3123985" y="316230"/>
                </a:lnTo>
                <a:lnTo>
                  <a:pt x="3121020" y="364490"/>
                </a:lnTo>
                <a:lnTo>
                  <a:pt x="3118448" y="415290"/>
                </a:lnTo>
                <a:lnTo>
                  <a:pt x="3116453" y="464820"/>
                </a:lnTo>
                <a:lnTo>
                  <a:pt x="3114903" y="514350"/>
                </a:lnTo>
                <a:lnTo>
                  <a:pt x="3113748" y="565150"/>
                </a:lnTo>
                <a:lnTo>
                  <a:pt x="3112934" y="614680"/>
                </a:lnTo>
                <a:lnTo>
                  <a:pt x="3112411" y="664210"/>
                </a:lnTo>
                <a:lnTo>
                  <a:pt x="3112296" y="1087120"/>
                </a:lnTo>
                <a:lnTo>
                  <a:pt x="3112172" y="1111250"/>
                </a:lnTo>
                <a:lnTo>
                  <a:pt x="3111814" y="1148080"/>
                </a:lnTo>
                <a:lnTo>
                  <a:pt x="3111690" y="1160780"/>
                </a:lnTo>
                <a:lnTo>
                  <a:pt x="3177192" y="1160780"/>
                </a:lnTo>
                <a:lnTo>
                  <a:pt x="3180075" y="1080770"/>
                </a:lnTo>
                <a:lnTo>
                  <a:pt x="3182234" y="1029970"/>
                </a:lnTo>
                <a:lnTo>
                  <a:pt x="3184568" y="979170"/>
                </a:lnTo>
                <a:lnTo>
                  <a:pt x="3187018" y="928370"/>
                </a:lnTo>
                <a:lnTo>
                  <a:pt x="3192031" y="825500"/>
                </a:lnTo>
                <a:lnTo>
                  <a:pt x="3194474" y="774700"/>
                </a:lnTo>
                <a:lnTo>
                  <a:pt x="3196680" y="726440"/>
                </a:lnTo>
                <a:lnTo>
                  <a:pt x="3198833" y="674370"/>
                </a:lnTo>
                <a:lnTo>
                  <a:pt x="3200399" y="632460"/>
                </a:lnTo>
                <a:lnTo>
                  <a:pt x="3200399" y="212090"/>
                </a:lnTo>
                <a:lnTo>
                  <a:pt x="3197354" y="161290"/>
                </a:lnTo>
                <a:lnTo>
                  <a:pt x="3193879" y="115570"/>
                </a:lnTo>
                <a:lnTo>
                  <a:pt x="3193782" y="114300"/>
                </a:lnTo>
                <a:lnTo>
                  <a:pt x="3193686" y="113030"/>
                </a:lnTo>
                <a:lnTo>
                  <a:pt x="3193589" y="111760"/>
                </a:lnTo>
                <a:lnTo>
                  <a:pt x="3189746" y="69850"/>
                </a:lnTo>
                <a:close/>
              </a:path>
              <a:path w="3200400" h="1236979">
                <a:moveTo>
                  <a:pt x="1608929" y="106680"/>
                </a:moveTo>
                <a:lnTo>
                  <a:pt x="55867" y="106680"/>
                </a:lnTo>
                <a:lnTo>
                  <a:pt x="105284" y="111760"/>
                </a:lnTo>
                <a:lnTo>
                  <a:pt x="204279" y="119380"/>
                </a:lnTo>
                <a:lnTo>
                  <a:pt x="303494" y="121920"/>
                </a:lnTo>
                <a:lnTo>
                  <a:pt x="403734" y="121920"/>
                </a:lnTo>
                <a:lnTo>
                  <a:pt x="454284" y="120650"/>
                </a:lnTo>
                <a:lnTo>
                  <a:pt x="504786" y="120650"/>
                </a:lnTo>
                <a:lnTo>
                  <a:pt x="705297" y="115570"/>
                </a:lnTo>
                <a:lnTo>
                  <a:pt x="905420" y="115570"/>
                </a:lnTo>
                <a:lnTo>
                  <a:pt x="955620" y="114300"/>
                </a:lnTo>
                <a:lnTo>
                  <a:pt x="1056009" y="114300"/>
                </a:lnTo>
                <a:lnTo>
                  <a:pt x="1106200" y="113030"/>
                </a:lnTo>
                <a:lnTo>
                  <a:pt x="1156388" y="113030"/>
                </a:lnTo>
                <a:lnTo>
                  <a:pt x="1206575" y="111760"/>
                </a:lnTo>
                <a:lnTo>
                  <a:pt x="1256759" y="111760"/>
                </a:lnTo>
                <a:lnTo>
                  <a:pt x="1306942" y="110490"/>
                </a:lnTo>
                <a:lnTo>
                  <a:pt x="1557845" y="107950"/>
                </a:lnTo>
                <a:lnTo>
                  <a:pt x="1608929" y="106680"/>
                </a:lnTo>
                <a:close/>
              </a:path>
              <a:path w="3200400" h="1236979">
                <a:moveTo>
                  <a:pt x="44843" y="58420"/>
                </a:moveTo>
                <a:lnTo>
                  <a:pt x="37503" y="58420"/>
                </a:lnTo>
                <a:lnTo>
                  <a:pt x="34620" y="59690"/>
                </a:lnTo>
                <a:lnTo>
                  <a:pt x="32194" y="60960"/>
                </a:lnTo>
                <a:lnTo>
                  <a:pt x="19964" y="63500"/>
                </a:lnTo>
                <a:lnTo>
                  <a:pt x="13385" y="63500"/>
                </a:lnTo>
                <a:lnTo>
                  <a:pt x="3348" y="69850"/>
                </a:lnTo>
                <a:lnTo>
                  <a:pt x="0" y="82550"/>
                </a:lnTo>
                <a:lnTo>
                  <a:pt x="3348" y="95250"/>
                </a:lnTo>
                <a:lnTo>
                  <a:pt x="13385" y="101600"/>
                </a:lnTo>
                <a:lnTo>
                  <a:pt x="16878" y="101600"/>
                </a:lnTo>
                <a:lnTo>
                  <a:pt x="20383" y="102870"/>
                </a:lnTo>
                <a:lnTo>
                  <a:pt x="2431466" y="102870"/>
                </a:lnTo>
                <a:lnTo>
                  <a:pt x="2534449" y="100330"/>
                </a:lnTo>
                <a:lnTo>
                  <a:pt x="2585911" y="100330"/>
                </a:lnTo>
                <a:lnTo>
                  <a:pt x="2637347" y="97790"/>
                </a:lnTo>
                <a:lnTo>
                  <a:pt x="2740122" y="95250"/>
                </a:lnTo>
                <a:lnTo>
                  <a:pt x="2996286" y="82550"/>
                </a:lnTo>
                <a:lnTo>
                  <a:pt x="3098345" y="74930"/>
                </a:lnTo>
                <a:lnTo>
                  <a:pt x="3149269" y="69850"/>
                </a:lnTo>
                <a:lnTo>
                  <a:pt x="3189746" y="69850"/>
                </a:lnTo>
                <a:lnTo>
                  <a:pt x="3189164" y="63500"/>
                </a:lnTo>
                <a:lnTo>
                  <a:pt x="3189048" y="62230"/>
                </a:lnTo>
                <a:lnTo>
                  <a:pt x="3188931" y="59690"/>
                </a:lnTo>
                <a:lnTo>
                  <a:pt x="46659" y="59690"/>
                </a:lnTo>
                <a:lnTo>
                  <a:pt x="44843" y="58420"/>
                </a:lnTo>
                <a:close/>
              </a:path>
              <a:path w="3200400" h="1236979">
                <a:moveTo>
                  <a:pt x="441439" y="40640"/>
                </a:moveTo>
                <a:lnTo>
                  <a:pt x="339362" y="40640"/>
                </a:lnTo>
                <a:lnTo>
                  <a:pt x="241586" y="43180"/>
                </a:lnTo>
                <a:lnTo>
                  <a:pt x="192776" y="45720"/>
                </a:lnTo>
                <a:lnTo>
                  <a:pt x="144018" y="49530"/>
                </a:lnTo>
                <a:lnTo>
                  <a:pt x="46659" y="59690"/>
                </a:lnTo>
                <a:lnTo>
                  <a:pt x="3188931" y="59690"/>
                </a:lnTo>
                <a:lnTo>
                  <a:pt x="3188931" y="58420"/>
                </a:lnTo>
                <a:lnTo>
                  <a:pt x="3187610" y="57150"/>
                </a:lnTo>
                <a:lnTo>
                  <a:pt x="3191586" y="52070"/>
                </a:lnTo>
                <a:lnTo>
                  <a:pt x="3193973" y="46990"/>
                </a:lnTo>
                <a:lnTo>
                  <a:pt x="3194306" y="44450"/>
                </a:lnTo>
                <a:lnTo>
                  <a:pt x="653153" y="44450"/>
                </a:lnTo>
                <a:lnTo>
                  <a:pt x="600469" y="43180"/>
                </a:lnTo>
                <a:lnTo>
                  <a:pt x="494545" y="41910"/>
                </a:lnTo>
                <a:lnTo>
                  <a:pt x="441439" y="40640"/>
                </a:lnTo>
                <a:close/>
              </a:path>
              <a:path w="3200400" h="1236979">
                <a:moveTo>
                  <a:pt x="3023920" y="0"/>
                </a:moveTo>
                <a:lnTo>
                  <a:pt x="2730990" y="0"/>
                </a:lnTo>
                <a:lnTo>
                  <a:pt x="2373665" y="8890"/>
                </a:lnTo>
                <a:lnTo>
                  <a:pt x="2322592" y="11430"/>
                </a:lnTo>
                <a:lnTo>
                  <a:pt x="2220450" y="13970"/>
                </a:lnTo>
                <a:lnTo>
                  <a:pt x="2067280" y="20320"/>
                </a:lnTo>
                <a:lnTo>
                  <a:pt x="2016245" y="21590"/>
                </a:lnTo>
                <a:lnTo>
                  <a:pt x="1965223" y="24130"/>
                </a:lnTo>
                <a:lnTo>
                  <a:pt x="1863233" y="26670"/>
                </a:lnTo>
                <a:lnTo>
                  <a:pt x="1812268" y="29210"/>
                </a:lnTo>
                <a:lnTo>
                  <a:pt x="1608668" y="34290"/>
                </a:lnTo>
                <a:lnTo>
                  <a:pt x="1557845" y="34290"/>
                </a:lnTo>
                <a:lnTo>
                  <a:pt x="1507665" y="35560"/>
                </a:lnTo>
                <a:lnTo>
                  <a:pt x="1457485" y="35560"/>
                </a:lnTo>
                <a:lnTo>
                  <a:pt x="1357124" y="38100"/>
                </a:lnTo>
                <a:lnTo>
                  <a:pt x="1256759" y="38100"/>
                </a:lnTo>
                <a:lnTo>
                  <a:pt x="805010" y="43180"/>
                </a:lnTo>
                <a:lnTo>
                  <a:pt x="754799" y="44450"/>
                </a:lnTo>
                <a:lnTo>
                  <a:pt x="3194306" y="44450"/>
                </a:lnTo>
                <a:lnTo>
                  <a:pt x="3195637" y="34290"/>
                </a:lnTo>
                <a:lnTo>
                  <a:pt x="3194773" y="27940"/>
                </a:lnTo>
                <a:lnTo>
                  <a:pt x="3189642" y="16510"/>
                </a:lnTo>
                <a:lnTo>
                  <a:pt x="3185782" y="12700"/>
                </a:lnTo>
                <a:lnTo>
                  <a:pt x="3175444" y="5080"/>
                </a:lnTo>
                <a:lnTo>
                  <a:pt x="3169754" y="3810"/>
                </a:lnTo>
                <a:lnTo>
                  <a:pt x="3163557" y="3810"/>
                </a:lnTo>
                <a:lnTo>
                  <a:pt x="3023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630345" y="3418701"/>
            <a:ext cx="952500" cy="1009650"/>
            <a:chOff x="3630345" y="3418701"/>
            <a:chExt cx="952500" cy="1009650"/>
          </a:xfrm>
        </p:grpSpPr>
        <p:sp>
          <p:nvSpPr>
            <p:cNvPr id="12" name="object 12"/>
            <p:cNvSpPr/>
            <p:nvPr/>
          </p:nvSpPr>
          <p:spPr>
            <a:xfrm>
              <a:off x="3636263" y="3447923"/>
              <a:ext cx="935990" cy="937260"/>
            </a:xfrm>
            <a:custGeom>
              <a:avLst/>
              <a:gdLst/>
              <a:ahLst/>
              <a:cxnLst/>
              <a:rect l="l" t="t" r="r" b="b"/>
              <a:pathLst>
                <a:path w="935989" h="937260">
                  <a:moveTo>
                    <a:pt x="468274" y="0"/>
                  </a:moveTo>
                  <a:lnTo>
                    <a:pt x="422363" y="2247"/>
                  </a:lnTo>
                  <a:lnTo>
                    <a:pt x="376897" y="8991"/>
                  </a:lnTo>
                  <a:lnTo>
                    <a:pt x="332308" y="20167"/>
                  </a:lnTo>
                  <a:lnTo>
                    <a:pt x="289026" y="35661"/>
                  </a:lnTo>
                  <a:lnTo>
                    <a:pt x="247484" y="55321"/>
                  </a:lnTo>
                  <a:lnTo>
                    <a:pt x="208051" y="78955"/>
                  </a:lnTo>
                  <a:lnTo>
                    <a:pt x="171145" y="106349"/>
                  </a:lnTo>
                  <a:lnTo>
                    <a:pt x="137083" y="137223"/>
                  </a:lnTo>
                  <a:lnTo>
                    <a:pt x="106222" y="171297"/>
                  </a:lnTo>
                  <a:lnTo>
                    <a:pt x="78854" y="208229"/>
                  </a:lnTo>
                  <a:lnTo>
                    <a:pt x="55232" y="247662"/>
                  </a:lnTo>
                  <a:lnTo>
                    <a:pt x="35598" y="289229"/>
                  </a:lnTo>
                  <a:lnTo>
                    <a:pt x="20116" y="332511"/>
                  </a:lnTo>
                  <a:lnTo>
                    <a:pt x="8966" y="377101"/>
                  </a:lnTo>
                  <a:lnTo>
                    <a:pt x="2235" y="422579"/>
                  </a:lnTo>
                  <a:lnTo>
                    <a:pt x="0" y="468503"/>
                  </a:lnTo>
                  <a:lnTo>
                    <a:pt x="140" y="479994"/>
                  </a:lnTo>
                  <a:lnTo>
                    <a:pt x="3525" y="525828"/>
                  </a:lnTo>
                  <a:lnTo>
                    <a:pt x="11380" y="571105"/>
                  </a:lnTo>
                  <a:lnTo>
                    <a:pt x="23636" y="615399"/>
                  </a:lnTo>
                  <a:lnTo>
                    <a:pt x="40177" y="658275"/>
                  </a:lnTo>
                  <a:lnTo>
                    <a:pt x="60836" y="699326"/>
                  </a:lnTo>
                  <a:lnTo>
                    <a:pt x="85421" y="738154"/>
                  </a:lnTo>
                  <a:lnTo>
                    <a:pt x="113699" y="774382"/>
                  </a:lnTo>
                  <a:lnTo>
                    <a:pt x="145382" y="807672"/>
                  </a:lnTo>
                  <a:lnTo>
                    <a:pt x="180181" y="837687"/>
                  </a:lnTo>
                  <a:lnTo>
                    <a:pt x="217751" y="864154"/>
                  </a:lnTo>
                  <a:lnTo>
                    <a:pt x="257739" y="886800"/>
                  </a:lnTo>
                  <a:lnTo>
                    <a:pt x="299752" y="905428"/>
                  </a:lnTo>
                  <a:lnTo>
                    <a:pt x="343383" y="919845"/>
                  </a:lnTo>
                  <a:lnTo>
                    <a:pt x="388222" y="929911"/>
                  </a:lnTo>
                  <a:lnTo>
                    <a:pt x="433830" y="935540"/>
                  </a:lnTo>
                  <a:lnTo>
                    <a:pt x="468274" y="936815"/>
                  </a:lnTo>
                  <a:lnTo>
                    <a:pt x="479761" y="936655"/>
                  </a:lnTo>
                  <a:lnTo>
                    <a:pt x="525552" y="933217"/>
                  </a:lnTo>
                  <a:lnTo>
                    <a:pt x="570783" y="925316"/>
                  </a:lnTo>
                  <a:lnTo>
                    <a:pt x="615027" y="913029"/>
                  </a:lnTo>
                  <a:lnTo>
                    <a:pt x="657852" y="896457"/>
                  </a:lnTo>
                  <a:lnTo>
                    <a:pt x="698845" y="875773"/>
                  </a:lnTo>
                  <a:lnTo>
                    <a:pt x="737622" y="851176"/>
                  </a:lnTo>
                  <a:lnTo>
                    <a:pt x="773804" y="822899"/>
                  </a:lnTo>
                  <a:lnTo>
                    <a:pt x="807040" y="791210"/>
                  </a:lnTo>
                  <a:lnTo>
                    <a:pt x="837015" y="756420"/>
                  </a:lnTo>
                  <a:lnTo>
                    <a:pt x="863434" y="718862"/>
                  </a:lnTo>
                  <a:lnTo>
                    <a:pt x="886048" y="678900"/>
                  </a:lnTo>
                  <a:lnTo>
                    <a:pt x="904646" y="636905"/>
                  </a:lnTo>
                  <a:lnTo>
                    <a:pt x="919043" y="593305"/>
                  </a:lnTo>
                  <a:lnTo>
                    <a:pt x="929085" y="548493"/>
                  </a:lnTo>
                  <a:lnTo>
                    <a:pt x="934702" y="502916"/>
                  </a:lnTo>
                  <a:lnTo>
                    <a:pt x="935977" y="468503"/>
                  </a:lnTo>
                  <a:lnTo>
                    <a:pt x="935829" y="457013"/>
                  </a:lnTo>
                  <a:lnTo>
                    <a:pt x="932434" y="411212"/>
                  </a:lnTo>
                  <a:lnTo>
                    <a:pt x="924576" y="365965"/>
                  </a:lnTo>
                  <a:lnTo>
                    <a:pt x="912330" y="321704"/>
                  </a:lnTo>
                  <a:lnTo>
                    <a:pt x="895814" y="278859"/>
                  </a:lnTo>
                  <a:lnTo>
                    <a:pt x="875180" y="237828"/>
                  </a:lnTo>
                  <a:lnTo>
                    <a:pt x="850629" y="199018"/>
                  </a:lnTo>
                  <a:lnTo>
                    <a:pt x="822401" y="162795"/>
                  </a:lnTo>
                  <a:lnTo>
                    <a:pt x="790764" y="129511"/>
                  </a:lnTo>
                  <a:lnTo>
                    <a:pt x="756021" y="99483"/>
                  </a:lnTo>
                  <a:lnTo>
                    <a:pt x="718504" y="73001"/>
                  </a:lnTo>
                  <a:lnTo>
                    <a:pt x="678579" y="50310"/>
                  </a:lnTo>
                  <a:lnTo>
                    <a:pt x="636622" y="31649"/>
                  </a:lnTo>
                  <a:lnTo>
                    <a:pt x="593042" y="17179"/>
                  </a:lnTo>
                  <a:lnTo>
                    <a:pt x="548259" y="7037"/>
                  </a:lnTo>
                  <a:lnTo>
                    <a:pt x="502689" y="1326"/>
                  </a:lnTo>
                  <a:lnTo>
                    <a:pt x="468274" y="0"/>
                  </a:lnTo>
                  <a:close/>
                </a:path>
              </a:pathLst>
            </a:custGeom>
            <a:solidFill>
              <a:srgbClr val="FE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0345" y="3418701"/>
              <a:ext cx="952500" cy="1009650"/>
            </a:xfrm>
            <a:custGeom>
              <a:avLst/>
              <a:gdLst/>
              <a:ahLst/>
              <a:cxnLst/>
              <a:rect l="l" t="t" r="r" b="b"/>
              <a:pathLst>
                <a:path w="952500" h="1009650">
                  <a:moveTo>
                    <a:pt x="473608" y="0"/>
                  </a:moveTo>
                  <a:lnTo>
                    <a:pt x="418692" y="4330"/>
                  </a:lnTo>
                  <a:lnTo>
                    <a:pt x="364783" y="15868"/>
                  </a:lnTo>
                  <a:lnTo>
                    <a:pt x="312865" y="34416"/>
                  </a:lnTo>
                  <a:lnTo>
                    <a:pt x="263867" y="59626"/>
                  </a:lnTo>
                  <a:lnTo>
                    <a:pt x="218575" y="91097"/>
                  </a:lnTo>
                  <a:lnTo>
                    <a:pt x="175735" y="129685"/>
                  </a:lnTo>
                  <a:lnTo>
                    <a:pt x="148512" y="160072"/>
                  </a:lnTo>
                  <a:lnTo>
                    <a:pt x="122945" y="193718"/>
                  </a:lnTo>
                  <a:lnTo>
                    <a:pt x="99387" y="229984"/>
                  </a:lnTo>
                  <a:lnTo>
                    <a:pt x="77842" y="268762"/>
                  </a:lnTo>
                  <a:lnTo>
                    <a:pt x="58547" y="309590"/>
                  </a:lnTo>
                  <a:lnTo>
                    <a:pt x="41680" y="352094"/>
                  </a:lnTo>
                  <a:lnTo>
                    <a:pt x="27420" y="395900"/>
                  </a:lnTo>
                  <a:lnTo>
                    <a:pt x="15945" y="440633"/>
                  </a:lnTo>
                  <a:lnTo>
                    <a:pt x="7432" y="485921"/>
                  </a:lnTo>
                  <a:lnTo>
                    <a:pt x="2061" y="531388"/>
                  </a:lnTo>
                  <a:lnTo>
                    <a:pt x="0" y="576662"/>
                  </a:lnTo>
                  <a:lnTo>
                    <a:pt x="1450" y="621127"/>
                  </a:lnTo>
                  <a:lnTo>
                    <a:pt x="1458" y="621369"/>
                  </a:lnTo>
                  <a:lnTo>
                    <a:pt x="6582" y="665134"/>
                  </a:lnTo>
                  <a:lnTo>
                    <a:pt x="15561" y="707584"/>
                  </a:lnTo>
                  <a:lnTo>
                    <a:pt x="28573" y="748345"/>
                  </a:lnTo>
                  <a:lnTo>
                    <a:pt x="45797" y="787042"/>
                  </a:lnTo>
                  <a:lnTo>
                    <a:pt x="67411" y="823303"/>
                  </a:lnTo>
                  <a:lnTo>
                    <a:pt x="93594" y="856753"/>
                  </a:lnTo>
                  <a:lnTo>
                    <a:pt x="124523" y="887018"/>
                  </a:lnTo>
                  <a:lnTo>
                    <a:pt x="158605" y="915041"/>
                  </a:lnTo>
                  <a:lnTo>
                    <a:pt x="195059" y="939901"/>
                  </a:lnTo>
                  <a:lnTo>
                    <a:pt x="233581" y="961409"/>
                  </a:lnTo>
                  <a:lnTo>
                    <a:pt x="273875" y="979373"/>
                  </a:lnTo>
                  <a:lnTo>
                    <a:pt x="315615" y="993674"/>
                  </a:lnTo>
                  <a:lnTo>
                    <a:pt x="358470" y="1004176"/>
                  </a:lnTo>
                  <a:lnTo>
                    <a:pt x="393076" y="1009649"/>
                  </a:lnTo>
                  <a:lnTo>
                    <a:pt x="501677" y="1009649"/>
                  </a:lnTo>
                  <a:lnTo>
                    <a:pt x="543329" y="1002595"/>
                  </a:lnTo>
                  <a:lnTo>
                    <a:pt x="590650" y="989038"/>
                  </a:lnTo>
                  <a:lnTo>
                    <a:pt x="636708" y="970161"/>
                  </a:lnTo>
                  <a:lnTo>
                    <a:pt x="681196" y="946020"/>
                  </a:lnTo>
                  <a:lnTo>
                    <a:pt x="699875" y="933157"/>
                  </a:lnTo>
                  <a:lnTo>
                    <a:pt x="461314" y="933157"/>
                  </a:lnTo>
                  <a:lnTo>
                    <a:pt x="435535" y="932012"/>
                  </a:lnTo>
                  <a:lnTo>
                    <a:pt x="384696" y="924688"/>
                  </a:lnTo>
                  <a:lnTo>
                    <a:pt x="335035" y="910716"/>
                  </a:lnTo>
                  <a:lnTo>
                    <a:pt x="287834" y="890446"/>
                  </a:lnTo>
                  <a:lnTo>
                    <a:pt x="226094" y="852809"/>
                  </a:lnTo>
                  <a:lnTo>
                    <a:pt x="191999" y="825145"/>
                  </a:lnTo>
                  <a:lnTo>
                    <a:pt x="162782" y="795240"/>
                  </a:lnTo>
                  <a:lnTo>
                    <a:pt x="138269" y="763353"/>
                  </a:lnTo>
                  <a:lnTo>
                    <a:pt x="118290" y="729740"/>
                  </a:lnTo>
                  <a:lnTo>
                    <a:pt x="102670" y="694660"/>
                  </a:lnTo>
                  <a:lnTo>
                    <a:pt x="83870" y="621369"/>
                  </a:lnTo>
                  <a:lnTo>
                    <a:pt x="83822" y="621127"/>
                  </a:lnTo>
                  <a:lnTo>
                    <a:pt x="80248" y="583190"/>
                  </a:lnTo>
                  <a:lnTo>
                    <a:pt x="80344" y="544816"/>
                  </a:lnTo>
                  <a:lnTo>
                    <a:pt x="83938" y="506263"/>
                  </a:lnTo>
                  <a:lnTo>
                    <a:pt x="90857" y="467787"/>
                  </a:lnTo>
                  <a:lnTo>
                    <a:pt x="100929" y="429648"/>
                  </a:lnTo>
                  <a:lnTo>
                    <a:pt x="113980" y="392102"/>
                  </a:lnTo>
                  <a:lnTo>
                    <a:pt x="129840" y="355408"/>
                  </a:lnTo>
                  <a:lnTo>
                    <a:pt x="148335" y="319822"/>
                  </a:lnTo>
                  <a:lnTo>
                    <a:pt x="169292" y="285602"/>
                  </a:lnTo>
                  <a:lnTo>
                    <a:pt x="192540" y="253007"/>
                  </a:lnTo>
                  <a:lnTo>
                    <a:pt x="217905" y="222293"/>
                  </a:lnTo>
                  <a:lnTo>
                    <a:pt x="245216" y="193718"/>
                  </a:lnTo>
                  <a:lnTo>
                    <a:pt x="274299" y="167541"/>
                  </a:lnTo>
                  <a:lnTo>
                    <a:pt x="304983" y="144017"/>
                  </a:lnTo>
                  <a:lnTo>
                    <a:pt x="337067" y="123423"/>
                  </a:lnTo>
                  <a:lnTo>
                    <a:pt x="404669" y="92049"/>
                  </a:lnTo>
                  <a:lnTo>
                    <a:pt x="476366" y="75236"/>
                  </a:lnTo>
                  <a:lnTo>
                    <a:pt x="513029" y="73050"/>
                  </a:lnTo>
                  <a:lnTo>
                    <a:pt x="699897" y="73050"/>
                  </a:lnTo>
                  <a:lnTo>
                    <a:pt x="688085" y="64868"/>
                  </a:lnTo>
                  <a:lnTo>
                    <a:pt x="648703" y="42290"/>
                  </a:lnTo>
                  <a:lnTo>
                    <a:pt x="607018" y="24309"/>
                  </a:lnTo>
                  <a:lnTo>
                    <a:pt x="563796" y="11239"/>
                  </a:lnTo>
                  <a:lnTo>
                    <a:pt x="518909" y="3021"/>
                  </a:lnTo>
                  <a:lnTo>
                    <a:pt x="496339" y="869"/>
                  </a:lnTo>
                  <a:lnTo>
                    <a:pt x="473608" y="0"/>
                  </a:lnTo>
                  <a:close/>
                </a:path>
                <a:path w="952500" h="1009650">
                  <a:moveTo>
                    <a:pt x="880525" y="182435"/>
                  </a:moveTo>
                  <a:lnTo>
                    <a:pt x="801560" y="182435"/>
                  </a:lnTo>
                  <a:lnTo>
                    <a:pt x="824746" y="228739"/>
                  </a:lnTo>
                  <a:lnTo>
                    <a:pt x="844549" y="275409"/>
                  </a:lnTo>
                  <a:lnTo>
                    <a:pt x="860561" y="322499"/>
                  </a:lnTo>
                  <a:lnTo>
                    <a:pt x="872376" y="370063"/>
                  </a:lnTo>
                  <a:lnTo>
                    <a:pt x="879586" y="418155"/>
                  </a:lnTo>
                  <a:lnTo>
                    <a:pt x="881784" y="466830"/>
                  </a:lnTo>
                  <a:lnTo>
                    <a:pt x="878564" y="516141"/>
                  </a:lnTo>
                  <a:lnTo>
                    <a:pt x="869517" y="566144"/>
                  </a:lnTo>
                  <a:lnTo>
                    <a:pt x="854238" y="616892"/>
                  </a:lnTo>
                  <a:lnTo>
                    <a:pt x="832319" y="668439"/>
                  </a:lnTo>
                  <a:lnTo>
                    <a:pt x="806977" y="715090"/>
                  </a:lnTo>
                  <a:lnTo>
                    <a:pt x="778306" y="757978"/>
                  </a:lnTo>
                  <a:lnTo>
                    <a:pt x="746574" y="796831"/>
                  </a:lnTo>
                  <a:lnTo>
                    <a:pt x="712049" y="831379"/>
                  </a:lnTo>
                  <a:lnTo>
                    <a:pt x="675001" y="861353"/>
                  </a:lnTo>
                  <a:lnTo>
                    <a:pt x="635699" y="886483"/>
                  </a:lnTo>
                  <a:lnTo>
                    <a:pt x="594410" y="906498"/>
                  </a:lnTo>
                  <a:lnTo>
                    <a:pt x="551404" y="921129"/>
                  </a:lnTo>
                  <a:lnTo>
                    <a:pt x="506949" y="930105"/>
                  </a:lnTo>
                  <a:lnTo>
                    <a:pt x="461314" y="933157"/>
                  </a:lnTo>
                  <a:lnTo>
                    <a:pt x="699875" y="933157"/>
                  </a:lnTo>
                  <a:lnTo>
                    <a:pt x="764235" y="882186"/>
                  </a:lnTo>
                  <a:lnTo>
                    <a:pt x="802171" y="842609"/>
                  </a:lnTo>
                  <a:lnTo>
                    <a:pt x="837310" y="798004"/>
                  </a:lnTo>
                  <a:lnTo>
                    <a:pt x="861685" y="760922"/>
                  </a:lnTo>
                  <a:lnTo>
                    <a:pt x="883656" y="721259"/>
                  </a:lnTo>
                  <a:lnTo>
                    <a:pt x="903026" y="679422"/>
                  </a:lnTo>
                  <a:lnTo>
                    <a:pt x="919597" y="635819"/>
                  </a:lnTo>
                  <a:lnTo>
                    <a:pt x="933174" y="590860"/>
                  </a:lnTo>
                  <a:lnTo>
                    <a:pt x="943559" y="544950"/>
                  </a:lnTo>
                  <a:lnTo>
                    <a:pt x="950555" y="498500"/>
                  </a:lnTo>
                  <a:lnTo>
                    <a:pt x="952499" y="471931"/>
                  </a:lnTo>
                  <a:lnTo>
                    <a:pt x="952499" y="394161"/>
                  </a:lnTo>
                  <a:lnTo>
                    <a:pt x="940709" y="315448"/>
                  </a:lnTo>
                  <a:lnTo>
                    <a:pt x="927806" y="272412"/>
                  </a:lnTo>
                  <a:lnTo>
                    <a:pt x="910332" y="231284"/>
                  </a:lnTo>
                  <a:lnTo>
                    <a:pt x="888091" y="192471"/>
                  </a:lnTo>
                  <a:lnTo>
                    <a:pt x="880525" y="182435"/>
                  </a:lnTo>
                  <a:close/>
                </a:path>
                <a:path w="952500" h="1009650">
                  <a:moveTo>
                    <a:pt x="699897" y="73050"/>
                  </a:moveTo>
                  <a:lnTo>
                    <a:pt x="513029" y="73050"/>
                  </a:lnTo>
                  <a:lnTo>
                    <a:pt x="555792" y="76095"/>
                  </a:lnTo>
                  <a:lnTo>
                    <a:pt x="598781" y="85494"/>
                  </a:lnTo>
                  <a:lnTo>
                    <a:pt x="641770" y="101644"/>
                  </a:lnTo>
                  <a:lnTo>
                    <a:pt x="684536" y="124939"/>
                  </a:lnTo>
                  <a:lnTo>
                    <a:pt x="726855" y="155776"/>
                  </a:lnTo>
                  <a:lnTo>
                    <a:pt x="768502" y="194551"/>
                  </a:lnTo>
                  <a:lnTo>
                    <a:pt x="771778" y="198031"/>
                  </a:lnTo>
                  <a:lnTo>
                    <a:pt x="775817" y="199758"/>
                  </a:lnTo>
                  <a:lnTo>
                    <a:pt x="785457" y="199758"/>
                  </a:lnTo>
                  <a:lnTo>
                    <a:pt x="790137" y="198031"/>
                  </a:lnTo>
                  <a:lnTo>
                    <a:pt x="798055" y="191528"/>
                  </a:lnTo>
                  <a:lnTo>
                    <a:pt x="800531" y="187413"/>
                  </a:lnTo>
                  <a:lnTo>
                    <a:pt x="801560" y="182435"/>
                  </a:lnTo>
                  <a:lnTo>
                    <a:pt x="880525" y="182435"/>
                  </a:lnTo>
                  <a:lnTo>
                    <a:pt x="861396" y="157060"/>
                  </a:lnTo>
                  <a:lnTo>
                    <a:pt x="787526" y="157060"/>
                  </a:lnTo>
                  <a:lnTo>
                    <a:pt x="773203" y="139392"/>
                  </a:lnTo>
                  <a:lnTo>
                    <a:pt x="757950" y="122620"/>
                  </a:lnTo>
                  <a:lnTo>
                    <a:pt x="741765" y="106745"/>
                  </a:lnTo>
                  <a:lnTo>
                    <a:pt x="724649" y="91770"/>
                  </a:lnTo>
                  <a:lnTo>
                    <a:pt x="706721" y="77777"/>
                  </a:lnTo>
                  <a:lnTo>
                    <a:pt x="699897" y="73050"/>
                  </a:lnTo>
                  <a:close/>
                </a:path>
                <a:path w="952500" h="1009650">
                  <a:moveTo>
                    <a:pt x="785228" y="91097"/>
                  </a:moveTo>
                  <a:lnTo>
                    <a:pt x="778471" y="91097"/>
                  </a:lnTo>
                  <a:lnTo>
                    <a:pt x="774885" y="92049"/>
                  </a:lnTo>
                  <a:lnTo>
                    <a:pt x="775067" y="92049"/>
                  </a:lnTo>
                  <a:lnTo>
                    <a:pt x="769188" y="95453"/>
                  </a:lnTo>
                  <a:lnTo>
                    <a:pt x="766825" y="97840"/>
                  </a:lnTo>
                  <a:lnTo>
                    <a:pt x="763396" y="103911"/>
                  </a:lnTo>
                  <a:lnTo>
                    <a:pt x="762669" y="106745"/>
                  </a:lnTo>
                  <a:lnTo>
                    <a:pt x="762673" y="114134"/>
                  </a:lnTo>
                  <a:lnTo>
                    <a:pt x="763612" y="117360"/>
                  </a:lnTo>
                  <a:lnTo>
                    <a:pt x="765416" y="120345"/>
                  </a:lnTo>
                  <a:lnTo>
                    <a:pt x="771117" y="129484"/>
                  </a:lnTo>
                  <a:lnTo>
                    <a:pt x="776690" y="138698"/>
                  </a:lnTo>
                  <a:lnTo>
                    <a:pt x="782154" y="147914"/>
                  </a:lnTo>
                  <a:lnTo>
                    <a:pt x="787526" y="157060"/>
                  </a:lnTo>
                  <a:lnTo>
                    <a:pt x="861396" y="157060"/>
                  </a:lnTo>
                  <a:lnTo>
                    <a:pt x="860884" y="156381"/>
                  </a:lnTo>
                  <a:lnTo>
                    <a:pt x="828517" y="123423"/>
                  </a:lnTo>
                  <a:lnTo>
                    <a:pt x="790790" y="94005"/>
                  </a:lnTo>
                  <a:lnTo>
                    <a:pt x="788174" y="92049"/>
                  </a:lnTo>
                  <a:lnTo>
                    <a:pt x="785228" y="910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1419420" y="7407440"/>
            <a:ext cx="3200400" cy="1236980"/>
          </a:xfrm>
          <a:custGeom>
            <a:avLst/>
            <a:gdLst/>
            <a:ahLst/>
            <a:cxnLst/>
            <a:rect l="l" t="t" r="r" b="b"/>
            <a:pathLst>
              <a:path w="3200400" h="1236979">
                <a:moveTo>
                  <a:pt x="2316397" y="1235710"/>
                </a:moveTo>
                <a:lnTo>
                  <a:pt x="297216" y="1235710"/>
                </a:lnTo>
                <a:lnTo>
                  <a:pt x="398537" y="1236980"/>
                </a:lnTo>
                <a:lnTo>
                  <a:pt x="2163642" y="1236980"/>
                </a:lnTo>
                <a:lnTo>
                  <a:pt x="2316397" y="1235710"/>
                </a:lnTo>
                <a:close/>
              </a:path>
              <a:path w="3200400" h="1236979">
                <a:moveTo>
                  <a:pt x="2379964" y="102870"/>
                </a:moveTo>
                <a:lnTo>
                  <a:pt x="23914" y="102870"/>
                </a:lnTo>
                <a:lnTo>
                  <a:pt x="19088" y="152400"/>
                </a:lnTo>
                <a:lnTo>
                  <a:pt x="14816" y="203200"/>
                </a:lnTo>
                <a:lnTo>
                  <a:pt x="11097" y="252730"/>
                </a:lnTo>
                <a:lnTo>
                  <a:pt x="7931" y="302260"/>
                </a:lnTo>
                <a:lnTo>
                  <a:pt x="5318" y="351790"/>
                </a:lnTo>
                <a:lnTo>
                  <a:pt x="3258" y="402590"/>
                </a:lnTo>
                <a:lnTo>
                  <a:pt x="1751" y="452120"/>
                </a:lnTo>
                <a:lnTo>
                  <a:pt x="797" y="501650"/>
                </a:lnTo>
                <a:lnTo>
                  <a:pt x="397" y="552450"/>
                </a:lnTo>
                <a:lnTo>
                  <a:pt x="436" y="565150"/>
                </a:lnTo>
                <a:lnTo>
                  <a:pt x="549" y="601980"/>
                </a:lnTo>
                <a:lnTo>
                  <a:pt x="1255" y="651510"/>
                </a:lnTo>
                <a:lnTo>
                  <a:pt x="2514" y="701040"/>
                </a:lnTo>
                <a:lnTo>
                  <a:pt x="4326" y="750570"/>
                </a:lnTo>
                <a:lnTo>
                  <a:pt x="6692" y="801370"/>
                </a:lnTo>
                <a:lnTo>
                  <a:pt x="9610" y="850900"/>
                </a:lnTo>
                <a:lnTo>
                  <a:pt x="13082" y="900430"/>
                </a:lnTo>
                <a:lnTo>
                  <a:pt x="17107" y="949960"/>
                </a:lnTo>
                <a:lnTo>
                  <a:pt x="21685" y="999490"/>
                </a:lnTo>
                <a:lnTo>
                  <a:pt x="26816" y="1050290"/>
                </a:lnTo>
                <a:lnTo>
                  <a:pt x="32500" y="1099820"/>
                </a:lnTo>
                <a:lnTo>
                  <a:pt x="38738" y="1149350"/>
                </a:lnTo>
                <a:lnTo>
                  <a:pt x="45529" y="1198880"/>
                </a:lnTo>
                <a:lnTo>
                  <a:pt x="45897" y="1202690"/>
                </a:lnTo>
                <a:lnTo>
                  <a:pt x="46837" y="1205230"/>
                </a:lnTo>
                <a:lnTo>
                  <a:pt x="49860" y="1210310"/>
                </a:lnTo>
                <a:lnTo>
                  <a:pt x="51828" y="1212850"/>
                </a:lnTo>
                <a:lnTo>
                  <a:pt x="56680" y="1216660"/>
                </a:lnTo>
                <a:lnTo>
                  <a:pt x="59397" y="1219200"/>
                </a:lnTo>
                <a:lnTo>
                  <a:pt x="65404" y="1220470"/>
                </a:lnTo>
                <a:lnTo>
                  <a:pt x="75780" y="1220470"/>
                </a:lnTo>
                <a:lnTo>
                  <a:pt x="76885" y="1224280"/>
                </a:lnTo>
                <a:lnTo>
                  <a:pt x="78993" y="1228090"/>
                </a:lnTo>
                <a:lnTo>
                  <a:pt x="85191" y="1233170"/>
                </a:lnTo>
                <a:lnTo>
                  <a:pt x="88734" y="1234440"/>
                </a:lnTo>
                <a:lnTo>
                  <a:pt x="94576" y="1234440"/>
                </a:lnTo>
                <a:lnTo>
                  <a:pt x="195896" y="1235710"/>
                </a:lnTo>
                <a:lnTo>
                  <a:pt x="2488274" y="1235710"/>
                </a:lnTo>
                <a:lnTo>
                  <a:pt x="2536118" y="1236980"/>
                </a:lnTo>
                <a:lnTo>
                  <a:pt x="2987485" y="1236980"/>
                </a:lnTo>
                <a:lnTo>
                  <a:pt x="3062091" y="1231900"/>
                </a:lnTo>
                <a:lnTo>
                  <a:pt x="3109013" y="1226820"/>
                </a:lnTo>
                <a:lnTo>
                  <a:pt x="3155860" y="1220470"/>
                </a:lnTo>
                <a:lnTo>
                  <a:pt x="3164750" y="1215390"/>
                </a:lnTo>
                <a:lnTo>
                  <a:pt x="3167417" y="1214120"/>
                </a:lnTo>
                <a:lnTo>
                  <a:pt x="3169576" y="1211580"/>
                </a:lnTo>
                <a:lnTo>
                  <a:pt x="3173132" y="1205230"/>
                </a:lnTo>
                <a:lnTo>
                  <a:pt x="3174275" y="1202690"/>
                </a:lnTo>
                <a:lnTo>
                  <a:pt x="3174783" y="1198880"/>
                </a:lnTo>
                <a:lnTo>
                  <a:pt x="3175418" y="1196340"/>
                </a:lnTo>
                <a:lnTo>
                  <a:pt x="3175334" y="1193800"/>
                </a:lnTo>
                <a:lnTo>
                  <a:pt x="103974" y="1193800"/>
                </a:lnTo>
                <a:lnTo>
                  <a:pt x="103897" y="1187450"/>
                </a:lnTo>
                <a:lnTo>
                  <a:pt x="100852" y="1087120"/>
                </a:lnTo>
                <a:lnTo>
                  <a:pt x="97575" y="984250"/>
                </a:lnTo>
                <a:lnTo>
                  <a:pt x="94088" y="881380"/>
                </a:lnTo>
                <a:lnTo>
                  <a:pt x="92249" y="829310"/>
                </a:lnTo>
                <a:lnTo>
                  <a:pt x="90339" y="778510"/>
                </a:lnTo>
                <a:lnTo>
                  <a:pt x="88349" y="726440"/>
                </a:lnTo>
                <a:lnTo>
                  <a:pt x="86273" y="674370"/>
                </a:lnTo>
                <a:lnTo>
                  <a:pt x="84104" y="622300"/>
                </a:lnTo>
                <a:lnTo>
                  <a:pt x="81837" y="570230"/>
                </a:lnTo>
                <a:lnTo>
                  <a:pt x="79463" y="519430"/>
                </a:lnTo>
                <a:lnTo>
                  <a:pt x="76977" y="467360"/>
                </a:lnTo>
                <a:lnTo>
                  <a:pt x="74371" y="415290"/>
                </a:lnTo>
                <a:lnTo>
                  <a:pt x="71708" y="365760"/>
                </a:lnTo>
                <a:lnTo>
                  <a:pt x="68775" y="312420"/>
                </a:lnTo>
                <a:lnTo>
                  <a:pt x="65771" y="260350"/>
                </a:lnTo>
                <a:lnTo>
                  <a:pt x="62620" y="209550"/>
                </a:lnTo>
                <a:lnTo>
                  <a:pt x="59317" y="157480"/>
                </a:lnTo>
                <a:lnTo>
                  <a:pt x="56460" y="115570"/>
                </a:lnTo>
                <a:lnTo>
                  <a:pt x="56374" y="114300"/>
                </a:lnTo>
                <a:lnTo>
                  <a:pt x="56287" y="113030"/>
                </a:lnTo>
                <a:lnTo>
                  <a:pt x="56200" y="111760"/>
                </a:lnTo>
                <a:lnTo>
                  <a:pt x="56114" y="110490"/>
                </a:lnTo>
                <a:lnTo>
                  <a:pt x="56027" y="109220"/>
                </a:lnTo>
                <a:lnTo>
                  <a:pt x="55941" y="107950"/>
                </a:lnTo>
                <a:lnTo>
                  <a:pt x="55854" y="106680"/>
                </a:lnTo>
                <a:lnTo>
                  <a:pt x="1660053" y="106680"/>
                </a:lnTo>
                <a:lnTo>
                  <a:pt x="1711257" y="105410"/>
                </a:lnTo>
                <a:lnTo>
                  <a:pt x="2070883" y="105410"/>
                </a:lnTo>
                <a:lnTo>
                  <a:pt x="2122374" y="104140"/>
                </a:lnTo>
                <a:lnTo>
                  <a:pt x="2328444" y="104140"/>
                </a:lnTo>
                <a:lnTo>
                  <a:pt x="2379964" y="102870"/>
                </a:lnTo>
                <a:close/>
              </a:path>
              <a:path w="3200400" h="1236979">
                <a:moveTo>
                  <a:pt x="2920067" y="1148080"/>
                </a:moveTo>
                <a:lnTo>
                  <a:pt x="2821422" y="1148080"/>
                </a:lnTo>
                <a:lnTo>
                  <a:pt x="2720109" y="1150620"/>
                </a:lnTo>
                <a:lnTo>
                  <a:pt x="2669497" y="1153160"/>
                </a:lnTo>
                <a:lnTo>
                  <a:pt x="2618985" y="1154430"/>
                </a:lnTo>
                <a:lnTo>
                  <a:pt x="2568627" y="1156970"/>
                </a:lnTo>
                <a:lnTo>
                  <a:pt x="2419006" y="1160780"/>
                </a:lnTo>
                <a:lnTo>
                  <a:pt x="2062638" y="1163320"/>
                </a:lnTo>
                <a:lnTo>
                  <a:pt x="1960810" y="1163320"/>
                </a:lnTo>
                <a:lnTo>
                  <a:pt x="1858984" y="1164590"/>
                </a:lnTo>
                <a:lnTo>
                  <a:pt x="1808074" y="1165860"/>
                </a:lnTo>
                <a:lnTo>
                  <a:pt x="1706259" y="1165860"/>
                </a:lnTo>
                <a:lnTo>
                  <a:pt x="1304948" y="1170940"/>
                </a:lnTo>
                <a:lnTo>
                  <a:pt x="1204841" y="1173480"/>
                </a:lnTo>
                <a:lnTo>
                  <a:pt x="904549" y="1177290"/>
                </a:lnTo>
                <a:lnTo>
                  <a:pt x="804461" y="1179830"/>
                </a:lnTo>
                <a:lnTo>
                  <a:pt x="604299" y="1182370"/>
                </a:lnTo>
                <a:lnTo>
                  <a:pt x="404155" y="1187450"/>
                </a:lnTo>
                <a:lnTo>
                  <a:pt x="304090" y="1188720"/>
                </a:lnTo>
                <a:lnTo>
                  <a:pt x="103974" y="1193800"/>
                </a:lnTo>
                <a:lnTo>
                  <a:pt x="3175334" y="1193800"/>
                </a:lnTo>
                <a:lnTo>
                  <a:pt x="3175291" y="1192530"/>
                </a:lnTo>
                <a:lnTo>
                  <a:pt x="3174656" y="1189990"/>
                </a:lnTo>
                <a:lnTo>
                  <a:pt x="3175672" y="1187450"/>
                </a:lnTo>
                <a:lnTo>
                  <a:pt x="3177144" y="1163320"/>
                </a:lnTo>
                <a:lnTo>
                  <a:pt x="3177227" y="1160780"/>
                </a:lnTo>
                <a:lnTo>
                  <a:pt x="3111664" y="1160780"/>
                </a:lnTo>
                <a:lnTo>
                  <a:pt x="3063857" y="1155700"/>
                </a:lnTo>
                <a:lnTo>
                  <a:pt x="3015988" y="1151890"/>
                </a:lnTo>
                <a:lnTo>
                  <a:pt x="2968058" y="1149350"/>
                </a:lnTo>
                <a:lnTo>
                  <a:pt x="2920067" y="1148080"/>
                </a:lnTo>
                <a:close/>
              </a:path>
              <a:path w="3200400" h="1236979">
                <a:moveTo>
                  <a:pt x="3189696" y="69850"/>
                </a:moveTo>
                <a:lnTo>
                  <a:pt x="3149256" y="69850"/>
                </a:lnTo>
                <a:lnTo>
                  <a:pt x="3142683" y="119380"/>
                </a:lnTo>
                <a:lnTo>
                  <a:pt x="3136919" y="167640"/>
                </a:lnTo>
                <a:lnTo>
                  <a:pt x="3131915" y="217170"/>
                </a:lnTo>
                <a:lnTo>
                  <a:pt x="3127617" y="266700"/>
                </a:lnTo>
                <a:lnTo>
                  <a:pt x="3123973" y="316230"/>
                </a:lnTo>
                <a:lnTo>
                  <a:pt x="3121009" y="364490"/>
                </a:lnTo>
                <a:lnTo>
                  <a:pt x="3120931" y="365760"/>
                </a:lnTo>
                <a:lnTo>
                  <a:pt x="3118440" y="415290"/>
                </a:lnTo>
                <a:lnTo>
                  <a:pt x="3116447" y="464820"/>
                </a:lnTo>
                <a:lnTo>
                  <a:pt x="3114899" y="514350"/>
                </a:lnTo>
                <a:lnTo>
                  <a:pt x="3113746" y="565150"/>
                </a:lnTo>
                <a:lnTo>
                  <a:pt x="3112934" y="614680"/>
                </a:lnTo>
                <a:lnTo>
                  <a:pt x="3112413" y="664210"/>
                </a:lnTo>
                <a:lnTo>
                  <a:pt x="3112314" y="1080770"/>
                </a:lnTo>
                <a:lnTo>
                  <a:pt x="3112281" y="1087120"/>
                </a:lnTo>
                <a:lnTo>
                  <a:pt x="3112155" y="1111250"/>
                </a:lnTo>
                <a:lnTo>
                  <a:pt x="3111790" y="1148080"/>
                </a:lnTo>
                <a:lnTo>
                  <a:pt x="3111664" y="1160780"/>
                </a:lnTo>
                <a:lnTo>
                  <a:pt x="3177227" y="1160780"/>
                </a:lnTo>
                <a:lnTo>
                  <a:pt x="3178183" y="1131570"/>
                </a:lnTo>
                <a:lnTo>
                  <a:pt x="3180100" y="1080770"/>
                </a:lnTo>
                <a:lnTo>
                  <a:pt x="3182252" y="1029970"/>
                </a:lnTo>
                <a:lnTo>
                  <a:pt x="3184581" y="979170"/>
                </a:lnTo>
                <a:lnTo>
                  <a:pt x="3187026" y="928370"/>
                </a:lnTo>
                <a:lnTo>
                  <a:pt x="3192028" y="825500"/>
                </a:lnTo>
                <a:lnTo>
                  <a:pt x="3194466" y="774700"/>
                </a:lnTo>
                <a:lnTo>
                  <a:pt x="3196668" y="726440"/>
                </a:lnTo>
                <a:lnTo>
                  <a:pt x="3198817" y="674370"/>
                </a:lnTo>
                <a:lnTo>
                  <a:pt x="3200399" y="632460"/>
                </a:lnTo>
                <a:lnTo>
                  <a:pt x="3200399" y="215900"/>
                </a:lnTo>
                <a:lnTo>
                  <a:pt x="3200240" y="212090"/>
                </a:lnTo>
                <a:lnTo>
                  <a:pt x="3197307" y="161290"/>
                </a:lnTo>
                <a:lnTo>
                  <a:pt x="3193830" y="115570"/>
                </a:lnTo>
                <a:lnTo>
                  <a:pt x="3193733" y="114300"/>
                </a:lnTo>
                <a:lnTo>
                  <a:pt x="3193637" y="113030"/>
                </a:lnTo>
                <a:lnTo>
                  <a:pt x="3193540" y="111760"/>
                </a:lnTo>
                <a:lnTo>
                  <a:pt x="3189696" y="69850"/>
                </a:lnTo>
                <a:close/>
              </a:path>
              <a:path w="3200400" h="1236979">
                <a:moveTo>
                  <a:pt x="1608906" y="106680"/>
                </a:moveTo>
                <a:lnTo>
                  <a:pt x="55854" y="106680"/>
                </a:lnTo>
                <a:lnTo>
                  <a:pt x="105271" y="111760"/>
                </a:lnTo>
                <a:lnTo>
                  <a:pt x="204266" y="119380"/>
                </a:lnTo>
                <a:lnTo>
                  <a:pt x="303482" y="121920"/>
                </a:lnTo>
                <a:lnTo>
                  <a:pt x="403722" y="121920"/>
                </a:lnTo>
                <a:lnTo>
                  <a:pt x="454273" y="120650"/>
                </a:lnTo>
                <a:lnTo>
                  <a:pt x="504776" y="120650"/>
                </a:lnTo>
                <a:lnTo>
                  <a:pt x="705288" y="115570"/>
                </a:lnTo>
                <a:lnTo>
                  <a:pt x="905409" y="115570"/>
                </a:lnTo>
                <a:lnTo>
                  <a:pt x="955610" y="114300"/>
                </a:lnTo>
                <a:lnTo>
                  <a:pt x="1056003" y="114300"/>
                </a:lnTo>
                <a:lnTo>
                  <a:pt x="1106195" y="113030"/>
                </a:lnTo>
                <a:lnTo>
                  <a:pt x="1156384" y="113030"/>
                </a:lnTo>
                <a:lnTo>
                  <a:pt x="1206570" y="111760"/>
                </a:lnTo>
                <a:lnTo>
                  <a:pt x="1256754" y="111760"/>
                </a:lnTo>
                <a:lnTo>
                  <a:pt x="1306936" y="110490"/>
                </a:lnTo>
                <a:lnTo>
                  <a:pt x="1557820" y="107950"/>
                </a:lnTo>
                <a:lnTo>
                  <a:pt x="1608906" y="106680"/>
                </a:lnTo>
                <a:close/>
              </a:path>
              <a:path w="3200400" h="1236979">
                <a:moveTo>
                  <a:pt x="44830" y="58420"/>
                </a:moveTo>
                <a:lnTo>
                  <a:pt x="37503" y="58420"/>
                </a:lnTo>
                <a:lnTo>
                  <a:pt x="34620" y="59690"/>
                </a:lnTo>
                <a:lnTo>
                  <a:pt x="32181" y="60960"/>
                </a:lnTo>
                <a:lnTo>
                  <a:pt x="19964" y="63500"/>
                </a:lnTo>
                <a:lnTo>
                  <a:pt x="13385" y="63500"/>
                </a:lnTo>
                <a:lnTo>
                  <a:pt x="3341" y="69850"/>
                </a:lnTo>
                <a:lnTo>
                  <a:pt x="0" y="82550"/>
                </a:lnTo>
                <a:lnTo>
                  <a:pt x="3341" y="95250"/>
                </a:lnTo>
                <a:lnTo>
                  <a:pt x="13385" y="101600"/>
                </a:lnTo>
                <a:lnTo>
                  <a:pt x="16865" y="101600"/>
                </a:lnTo>
                <a:lnTo>
                  <a:pt x="20370" y="102870"/>
                </a:lnTo>
                <a:lnTo>
                  <a:pt x="2431477" y="102870"/>
                </a:lnTo>
                <a:lnTo>
                  <a:pt x="2740133" y="95250"/>
                </a:lnTo>
                <a:lnTo>
                  <a:pt x="2996285" y="82550"/>
                </a:lnTo>
                <a:lnTo>
                  <a:pt x="3098337" y="74930"/>
                </a:lnTo>
                <a:lnTo>
                  <a:pt x="3149256" y="69850"/>
                </a:lnTo>
                <a:lnTo>
                  <a:pt x="3189696" y="69850"/>
                </a:lnTo>
                <a:lnTo>
                  <a:pt x="3189113" y="63500"/>
                </a:lnTo>
                <a:lnTo>
                  <a:pt x="3188997" y="62230"/>
                </a:lnTo>
                <a:lnTo>
                  <a:pt x="3188880" y="59690"/>
                </a:lnTo>
                <a:lnTo>
                  <a:pt x="46647" y="59690"/>
                </a:lnTo>
                <a:lnTo>
                  <a:pt x="44830" y="58420"/>
                </a:lnTo>
                <a:close/>
              </a:path>
              <a:path w="3200400" h="1236979">
                <a:moveTo>
                  <a:pt x="441427" y="40640"/>
                </a:moveTo>
                <a:lnTo>
                  <a:pt x="339354" y="40640"/>
                </a:lnTo>
                <a:lnTo>
                  <a:pt x="241582" y="43180"/>
                </a:lnTo>
                <a:lnTo>
                  <a:pt x="192772" y="45720"/>
                </a:lnTo>
                <a:lnTo>
                  <a:pt x="144013" y="49530"/>
                </a:lnTo>
                <a:lnTo>
                  <a:pt x="46647" y="59690"/>
                </a:lnTo>
                <a:lnTo>
                  <a:pt x="3188880" y="59690"/>
                </a:lnTo>
                <a:lnTo>
                  <a:pt x="3188880" y="58420"/>
                </a:lnTo>
                <a:lnTo>
                  <a:pt x="3187610" y="57150"/>
                </a:lnTo>
                <a:lnTo>
                  <a:pt x="3191547" y="52070"/>
                </a:lnTo>
                <a:lnTo>
                  <a:pt x="3193960" y="46990"/>
                </a:lnTo>
                <a:lnTo>
                  <a:pt x="3194316" y="44450"/>
                </a:lnTo>
                <a:lnTo>
                  <a:pt x="653144" y="44450"/>
                </a:lnTo>
                <a:lnTo>
                  <a:pt x="600462" y="43180"/>
                </a:lnTo>
                <a:lnTo>
                  <a:pt x="494535" y="41910"/>
                </a:lnTo>
                <a:lnTo>
                  <a:pt x="441427" y="40640"/>
                </a:lnTo>
                <a:close/>
              </a:path>
              <a:path w="3200400" h="1236979">
                <a:moveTo>
                  <a:pt x="3023971" y="0"/>
                </a:moveTo>
                <a:lnTo>
                  <a:pt x="2731037" y="0"/>
                </a:lnTo>
                <a:lnTo>
                  <a:pt x="2373687" y="8890"/>
                </a:lnTo>
                <a:lnTo>
                  <a:pt x="2322609" y="11430"/>
                </a:lnTo>
                <a:lnTo>
                  <a:pt x="2220458" y="13970"/>
                </a:lnTo>
                <a:lnTo>
                  <a:pt x="2067274" y="20320"/>
                </a:lnTo>
                <a:lnTo>
                  <a:pt x="2016235" y="21590"/>
                </a:lnTo>
                <a:lnTo>
                  <a:pt x="1965209" y="24130"/>
                </a:lnTo>
                <a:lnTo>
                  <a:pt x="1863212" y="26670"/>
                </a:lnTo>
                <a:lnTo>
                  <a:pt x="1812245" y="29210"/>
                </a:lnTo>
                <a:lnTo>
                  <a:pt x="1608642" y="34290"/>
                </a:lnTo>
                <a:lnTo>
                  <a:pt x="1557820" y="34290"/>
                </a:lnTo>
                <a:lnTo>
                  <a:pt x="1507646" y="35560"/>
                </a:lnTo>
                <a:lnTo>
                  <a:pt x="1457471" y="35560"/>
                </a:lnTo>
                <a:lnTo>
                  <a:pt x="1357116" y="38100"/>
                </a:lnTo>
                <a:lnTo>
                  <a:pt x="1256754" y="38100"/>
                </a:lnTo>
                <a:lnTo>
                  <a:pt x="804997" y="43180"/>
                </a:lnTo>
                <a:lnTo>
                  <a:pt x="754786" y="44450"/>
                </a:lnTo>
                <a:lnTo>
                  <a:pt x="3194316" y="44450"/>
                </a:lnTo>
                <a:lnTo>
                  <a:pt x="3194849" y="40640"/>
                </a:lnTo>
                <a:lnTo>
                  <a:pt x="3195611" y="34290"/>
                </a:lnTo>
                <a:lnTo>
                  <a:pt x="3194722" y="27940"/>
                </a:lnTo>
                <a:lnTo>
                  <a:pt x="3189642" y="16510"/>
                </a:lnTo>
                <a:lnTo>
                  <a:pt x="3185832" y="12700"/>
                </a:lnTo>
                <a:lnTo>
                  <a:pt x="3175418" y="5080"/>
                </a:lnTo>
                <a:lnTo>
                  <a:pt x="3169703" y="3810"/>
                </a:lnTo>
                <a:lnTo>
                  <a:pt x="3163607" y="3810"/>
                </a:lnTo>
                <a:lnTo>
                  <a:pt x="3023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320376" y="7616685"/>
            <a:ext cx="988060" cy="1049020"/>
            <a:chOff x="10320376" y="7616685"/>
            <a:chExt cx="988060" cy="1049020"/>
          </a:xfrm>
        </p:grpSpPr>
        <p:sp>
          <p:nvSpPr>
            <p:cNvPr id="16" name="object 16"/>
            <p:cNvSpPr/>
            <p:nvPr/>
          </p:nvSpPr>
          <p:spPr>
            <a:xfrm>
              <a:off x="10326484" y="7646936"/>
              <a:ext cx="969010" cy="969644"/>
            </a:xfrm>
            <a:custGeom>
              <a:avLst/>
              <a:gdLst/>
              <a:ahLst/>
              <a:cxnLst/>
              <a:rect l="l" t="t" r="r" b="b"/>
              <a:pathLst>
                <a:path w="969009" h="969645">
                  <a:moveTo>
                    <a:pt x="484644" y="0"/>
                  </a:moveTo>
                  <a:lnTo>
                    <a:pt x="437121" y="2336"/>
                  </a:lnTo>
                  <a:lnTo>
                    <a:pt x="390067" y="9321"/>
                  </a:lnTo>
                  <a:lnTo>
                    <a:pt x="343916" y="20878"/>
                  </a:lnTo>
                  <a:lnTo>
                    <a:pt x="299135" y="36906"/>
                  </a:lnTo>
                  <a:lnTo>
                    <a:pt x="256133" y="57264"/>
                  </a:lnTo>
                  <a:lnTo>
                    <a:pt x="215328" y="81724"/>
                  </a:lnTo>
                  <a:lnTo>
                    <a:pt x="177126" y="110070"/>
                  </a:lnTo>
                  <a:lnTo>
                    <a:pt x="141884" y="142024"/>
                  </a:lnTo>
                  <a:lnTo>
                    <a:pt x="109943" y="177279"/>
                  </a:lnTo>
                  <a:lnTo>
                    <a:pt x="81610" y="215506"/>
                  </a:lnTo>
                  <a:lnTo>
                    <a:pt x="57162" y="256324"/>
                  </a:lnTo>
                  <a:lnTo>
                    <a:pt x="36842" y="299326"/>
                  </a:lnTo>
                  <a:lnTo>
                    <a:pt x="20828" y="344131"/>
                  </a:lnTo>
                  <a:lnTo>
                    <a:pt x="9283" y="390296"/>
                  </a:lnTo>
                  <a:lnTo>
                    <a:pt x="2324" y="437349"/>
                  </a:lnTo>
                  <a:lnTo>
                    <a:pt x="0" y="484873"/>
                  </a:lnTo>
                  <a:lnTo>
                    <a:pt x="147" y="496772"/>
                  </a:lnTo>
                  <a:lnTo>
                    <a:pt x="3651" y="544209"/>
                  </a:lnTo>
                  <a:lnTo>
                    <a:pt x="11781" y="591066"/>
                  </a:lnTo>
                  <a:lnTo>
                    <a:pt x="24461" y="636907"/>
                  </a:lnTo>
                  <a:lnTo>
                    <a:pt x="41584" y="681288"/>
                  </a:lnTo>
                  <a:lnTo>
                    <a:pt x="62962" y="723769"/>
                  </a:lnTo>
                  <a:lnTo>
                    <a:pt x="88415" y="763960"/>
                  </a:lnTo>
                  <a:lnTo>
                    <a:pt x="117668" y="801456"/>
                  </a:lnTo>
                  <a:lnTo>
                    <a:pt x="150465" y="835900"/>
                  </a:lnTo>
                  <a:lnTo>
                    <a:pt x="186479" y="866970"/>
                  </a:lnTo>
                  <a:lnTo>
                    <a:pt x="225364" y="894356"/>
                  </a:lnTo>
                  <a:lnTo>
                    <a:pt x="266744" y="917796"/>
                  </a:lnTo>
                  <a:lnTo>
                    <a:pt x="310223" y="937072"/>
                  </a:lnTo>
                  <a:lnTo>
                    <a:pt x="355381" y="951993"/>
                  </a:lnTo>
                  <a:lnTo>
                    <a:pt x="401786" y="962413"/>
                  </a:lnTo>
                  <a:lnTo>
                    <a:pt x="448990" y="968238"/>
                  </a:lnTo>
                  <a:lnTo>
                    <a:pt x="484644" y="969556"/>
                  </a:lnTo>
                  <a:lnTo>
                    <a:pt x="496526" y="969392"/>
                  </a:lnTo>
                  <a:lnTo>
                    <a:pt x="543915" y="965842"/>
                  </a:lnTo>
                  <a:lnTo>
                    <a:pt x="590726" y="957658"/>
                  </a:lnTo>
                  <a:lnTo>
                    <a:pt x="636515" y="944939"/>
                  </a:lnTo>
                  <a:lnTo>
                    <a:pt x="680839" y="927791"/>
                  </a:lnTo>
                  <a:lnTo>
                    <a:pt x="723264" y="906382"/>
                  </a:lnTo>
                  <a:lnTo>
                    <a:pt x="763398" y="880924"/>
                  </a:lnTo>
                  <a:lnTo>
                    <a:pt x="800842" y="851659"/>
                  </a:lnTo>
                  <a:lnTo>
                    <a:pt x="835236" y="818863"/>
                  </a:lnTo>
                  <a:lnTo>
                    <a:pt x="866257" y="782862"/>
                  </a:lnTo>
                  <a:lnTo>
                    <a:pt x="893602" y="743990"/>
                  </a:lnTo>
                  <a:lnTo>
                    <a:pt x="917012" y="702630"/>
                  </a:lnTo>
                  <a:lnTo>
                    <a:pt x="936251" y="659175"/>
                  </a:lnTo>
                  <a:lnTo>
                    <a:pt x="951146" y="614038"/>
                  </a:lnTo>
                  <a:lnTo>
                    <a:pt x="961549" y="567671"/>
                  </a:lnTo>
                  <a:lnTo>
                    <a:pt x="967359" y="520499"/>
                  </a:lnTo>
                  <a:lnTo>
                    <a:pt x="968667" y="484873"/>
                  </a:lnTo>
                  <a:lnTo>
                    <a:pt x="968519" y="472983"/>
                  </a:lnTo>
                  <a:lnTo>
                    <a:pt x="965015" y="425582"/>
                  </a:lnTo>
                  <a:lnTo>
                    <a:pt x="956880" y="378752"/>
                  </a:lnTo>
                  <a:lnTo>
                    <a:pt x="944207" y="332949"/>
                  </a:lnTo>
                  <a:lnTo>
                    <a:pt x="927114" y="288599"/>
                  </a:lnTo>
                  <a:lnTo>
                    <a:pt x="905752" y="246144"/>
                  </a:lnTo>
                  <a:lnTo>
                    <a:pt x="880350" y="205977"/>
                  </a:lnTo>
                  <a:lnTo>
                    <a:pt x="851135" y="168493"/>
                  </a:lnTo>
                  <a:lnTo>
                    <a:pt x="818390" y="134041"/>
                  </a:lnTo>
                  <a:lnTo>
                    <a:pt x="782433" y="102964"/>
                  </a:lnTo>
                  <a:lnTo>
                    <a:pt x="743606" y="75553"/>
                  </a:lnTo>
                  <a:lnTo>
                    <a:pt x="702289" y="52080"/>
                  </a:lnTo>
                  <a:lnTo>
                    <a:pt x="658867" y="32751"/>
                  </a:lnTo>
                  <a:lnTo>
                    <a:pt x="613766" y="17780"/>
                  </a:lnTo>
                  <a:lnTo>
                    <a:pt x="567412" y="7283"/>
                  </a:lnTo>
                  <a:lnTo>
                    <a:pt x="520258" y="1380"/>
                  </a:lnTo>
                  <a:lnTo>
                    <a:pt x="484644" y="0"/>
                  </a:lnTo>
                  <a:close/>
                </a:path>
              </a:pathLst>
            </a:custGeom>
            <a:solidFill>
              <a:srgbClr val="FE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20376" y="7616685"/>
              <a:ext cx="988060" cy="1049020"/>
            </a:xfrm>
            <a:custGeom>
              <a:avLst/>
              <a:gdLst/>
              <a:ahLst/>
              <a:cxnLst/>
              <a:rect l="l" t="t" r="r" b="b"/>
              <a:pathLst>
                <a:path w="988059" h="1049020">
                  <a:moveTo>
                    <a:pt x="490156" y="0"/>
                  </a:moveTo>
                  <a:lnTo>
                    <a:pt x="433306" y="4493"/>
                  </a:lnTo>
                  <a:lnTo>
                    <a:pt x="377513" y="16436"/>
                  </a:lnTo>
                  <a:lnTo>
                    <a:pt x="323777" y="35629"/>
                  </a:lnTo>
                  <a:lnTo>
                    <a:pt x="273074" y="61722"/>
                  </a:lnTo>
                  <a:lnTo>
                    <a:pt x="226194" y="94297"/>
                  </a:lnTo>
                  <a:lnTo>
                    <a:pt x="181855" y="134229"/>
                  </a:lnTo>
                  <a:lnTo>
                    <a:pt x="153682" y="165677"/>
                  </a:lnTo>
                  <a:lnTo>
                    <a:pt x="127282" y="200406"/>
                  </a:lnTo>
                  <a:lnTo>
                    <a:pt x="102842" y="238031"/>
                  </a:lnTo>
                  <a:lnTo>
                    <a:pt x="80546" y="278164"/>
                  </a:lnTo>
                  <a:lnTo>
                    <a:pt x="60568" y="320441"/>
                  </a:lnTo>
                  <a:lnTo>
                    <a:pt x="43122" y="364407"/>
                  </a:lnTo>
                  <a:lnTo>
                    <a:pt x="28364" y="409743"/>
                  </a:lnTo>
                  <a:lnTo>
                    <a:pt x="16602" y="455596"/>
                  </a:lnTo>
                  <a:lnTo>
                    <a:pt x="7679" y="502910"/>
                  </a:lnTo>
                  <a:lnTo>
                    <a:pt x="2121" y="549967"/>
                  </a:lnTo>
                  <a:lnTo>
                    <a:pt x="63" y="595426"/>
                  </a:lnTo>
                  <a:lnTo>
                    <a:pt x="0" y="596823"/>
                  </a:lnTo>
                  <a:lnTo>
                    <a:pt x="1498" y="643091"/>
                  </a:lnTo>
                  <a:lnTo>
                    <a:pt x="6801" y="688386"/>
                  </a:lnTo>
                  <a:lnTo>
                    <a:pt x="16095" y="732318"/>
                  </a:lnTo>
                  <a:lnTo>
                    <a:pt x="29562" y="774503"/>
                  </a:lnTo>
                  <a:lnTo>
                    <a:pt x="47388" y="814552"/>
                  </a:lnTo>
                  <a:lnTo>
                    <a:pt x="69758" y="852079"/>
                  </a:lnTo>
                  <a:lnTo>
                    <a:pt x="96856" y="886697"/>
                  </a:lnTo>
                  <a:lnTo>
                    <a:pt x="128866" y="918019"/>
                  </a:lnTo>
                  <a:lnTo>
                    <a:pt x="164131" y="947032"/>
                  </a:lnTo>
                  <a:lnTo>
                    <a:pt x="201853" y="972769"/>
                  </a:lnTo>
                  <a:lnTo>
                    <a:pt x="241726" y="995019"/>
                  </a:lnTo>
                  <a:lnTo>
                    <a:pt x="283438" y="1013612"/>
                  </a:lnTo>
                  <a:lnTo>
                    <a:pt x="326632" y="1028412"/>
                  </a:lnTo>
                  <a:lnTo>
                    <a:pt x="370979" y="1039279"/>
                  </a:lnTo>
                  <a:lnTo>
                    <a:pt x="416122" y="1046154"/>
                  </a:lnTo>
                  <a:lnTo>
                    <a:pt x="461695" y="1048943"/>
                  </a:lnTo>
                  <a:lnTo>
                    <a:pt x="507294" y="1046647"/>
                  </a:lnTo>
                  <a:lnTo>
                    <a:pt x="552374" y="1039787"/>
                  </a:lnTo>
                  <a:lnTo>
                    <a:pt x="596682" y="1028412"/>
                  </a:lnTo>
                  <a:lnTo>
                    <a:pt x="640051" y="1012551"/>
                  </a:lnTo>
                  <a:lnTo>
                    <a:pt x="682186" y="992265"/>
                  </a:lnTo>
                  <a:lnTo>
                    <a:pt x="722876" y="967591"/>
                  </a:lnTo>
                  <a:lnTo>
                    <a:pt x="725306" y="965784"/>
                  </a:lnTo>
                  <a:lnTo>
                    <a:pt x="477417" y="965784"/>
                  </a:lnTo>
                  <a:lnTo>
                    <a:pt x="450731" y="964593"/>
                  </a:lnTo>
                  <a:lnTo>
                    <a:pt x="398115" y="957011"/>
                  </a:lnTo>
                  <a:lnTo>
                    <a:pt x="346727" y="942555"/>
                  </a:lnTo>
                  <a:lnTo>
                    <a:pt x="297878" y="921581"/>
                  </a:lnTo>
                  <a:lnTo>
                    <a:pt x="235281" y="883569"/>
                  </a:lnTo>
                  <a:lnTo>
                    <a:pt x="200956" y="856047"/>
                  </a:lnTo>
                  <a:lnTo>
                    <a:pt x="171348" y="826346"/>
                  </a:lnTo>
                  <a:lnTo>
                    <a:pt x="146296" y="794707"/>
                  </a:lnTo>
                  <a:lnTo>
                    <a:pt x="125641" y="761369"/>
                  </a:lnTo>
                  <a:lnTo>
                    <a:pt x="109221" y="726573"/>
                  </a:lnTo>
                  <a:lnTo>
                    <a:pt x="88445" y="653563"/>
                  </a:lnTo>
                  <a:lnTo>
                    <a:pt x="82747" y="579930"/>
                  </a:lnTo>
                  <a:lnTo>
                    <a:pt x="82681" y="577599"/>
                  </a:lnTo>
                  <a:lnTo>
                    <a:pt x="85027" y="539108"/>
                  </a:lnTo>
                  <a:lnTo>
                    <a:pt x="90645" y="500599"/>
                  </a:lnTo>
                  <a:lnTo>
                    <a:pt x="99373" y="462311"/>
                  </a:lnTo>
                  <a:lnTo>
                    <a:pt x="111051" y="424484"/>
                  </a:lnTo>
                  <a:lnTo>
                    <a:pt x="125518" y="387358"/>
                  </a:lnTo>
                  <a:lnTo>
                    <a:pt x="142613" y="351174"/>
                  </a:lnTo>
                  <a:lnTo>
                    <a:pt x="162176" y="316170"/>
                  </a:lnTo>
                  <a:lnTo>
                    <a:pt x="184047" y="282588"/>
                  </a:lnTo>
                  <a:lnTo>
                    <a:pt x="208064" y="250667"/>
                  </a:lnTo>
                  <a:lnTo>
                    <a:pt x="234066" y="220647"/>
                  </a:lnTo>
                  <a:lnTo>
                    <a:pt x="261888" y="192774"/>
                  </a:lnTo>
                  <a:lnTo>
                    <a:pt x="291386" y="167270"/>
                  </a:lnTo>
                  <a:lnTo>
                    <a:pt x="322382" y="144394"/>
                  </a:lnTo>
                  <a:lnTo>
                    <a:pt x="388058" y="107556"/>
                  </a:lnTo>
                  <a:lnTo>
                    <a:pt x="458188" y="83897"/>
                  </a:lnTo>
                  <a:lnTo>
                    <a:pt x="530935" y="75615"/>
                  </a:lnTo>
                  <a:lnTo>
                    <a:pt x="724335" y="75615"/>
                  </a:lnTo>
                  <a:lnTo>
                    <a:pt x="712109" y="67148"/>
                  </a:lnTo>
                  <a:lnTo>
                    <a:pt x="671346" y="43789"/>
                  </a:lnTo>
                  <a:lnTo>
                    <a:pt x="628211" y="25169"/>
                  </a:lnTo>
                  <a:lnTo>
                    <a:pt x="583520" y="11643"/>
                  </a:lnTo>
                  <a:lnTo>
                    <a:pt x="537025" y="3136"/>
                  </a:lnTo>
                  <a:lnTo>
                    <a:pt x="513670" y="907"/>
                  </a:lnTo>
                  <a:lnTo>
                    <a:pt x="490156" y="0"/>
                  </a:lnTo>
                  <a:close/>
                </a:path>
                <a:path w="988059" h="1049020">
                  <a:moveTo>
                    <a:pt x="911687" y="188823"/>
                  </a:moveTo>
                  <a:lnTo>
                    <a:pt x="829550" y="188823"/>
                  </a:lnTo>
                  <a:lnTo>
                    <a:pt x="851501" y="232373"/>
                  </a:lnTo>
                  <a:lnTo>
                    <a:pt x="870590" y="276232"/>
                  </a:lnTo>
                  <a:lnTo>
                    <a:pt x="886501" y="320441"/>
                  </a:lnTo>
                  <a:lnTo>
                    <a:pt x="898917" y="365043"/>
                  </a:lnTo>
                  <a:lnTo>
                    <a:pt x="907458" y="409743"/>
                  </a:lnTo>
                  <a:lnTo>
                    <a:pt x="912000" y="455596"/>
                  </a:lnTo>
                  <a:lnTo>
                    <a:pt x="912033" y="501630"/>
                  </a:lnTo>
                  <a:lnTo>
                    <a:pt x="907305" y="548226"/>
                  </a:lnTo>
                  <a:lnTo>
                    <a:pt x="897499" y="595426"/>
                  </a:lnTo>
                  <a:lnTo>
                    <a:pt x="882357" y="643091"/>
                  </a:lnTo>
                  <a:lnTo>
                    <a:pt x="861389" y="691807"/>
                  </a:lnTo>
                  <a:lnTo>
                    <a:pt x="835160" y="740091"/>
                  </a:lnTo>
                  <a:lnTo>
                    <a:pt x="805485" y="784479"/>
                  </a:lnTo>
                  <a:lnTo>
                    <a:pt x="772643" y="824691"/>
                  </a:lnTo>
                  <a:lnTo>
                    <a:pt x="736911" y="860448"/>
                  </a:lnTo>
                  <a:lnTo>
                    <a:pt x="698569" y="891470"/>
                  </a:lnTo>
                  <a:lnTo>
                    <a:pt x="657893" y="917478"/>
                  </a:lnTo>
                  <a:lnTo>
                    <a:pt x="615162" y="938193"/>
                  </a:lnTo>
                  <a:lnTo>
                    <a:pt x="570654" y="953335"/>
                  </a:lnTo>
                  <a:lnTo>
                    <a:pt x="524646" y="962625"/>
                  </a:lnTo>
                  <a:lnTo>
                    <a:pt x="477417" y="965784"/>
                  </a:lnTo>
                  <a:lnTo>
                    <a:pt x="725306" y="965784"/>
                  </a:lnTo>
                  <a:lnTo>
                    <a:pt x="761889" y="938574"/>
                  </a:lnTo>
                  <a:lnTo>
                    <a:pt x="798995" y="905258"/>
                  </a:lnTo>
                  <a:lnTo>
                    <a:pt x="833962" y="867687"/>
                  </a:lnTo>
                  <a:lnTo>
                    <a:pt x="866558" y="825906"/>
                  </a:lnTo>
                  <a:lnTo>
                    <a:pt x="890445" y="789734"/>
                  </a:lnTo>
                  <a:lnTo>
                    <a:pt x="912123" y="751159"/>
                  </a:lnTo>
                  <a:lnTo>
                    <a:pt x="931420" y="710535"/>
                  </a:lnTo>
                  <a:lnTo>
                    <a:pt x="948165" y="668218"/>
                  </a:lnTo>
                  <a:lnTo>
                    <a:pt x="962185" y="624564"/>
                  </a:lnTo>
                  <a:lnTo>
                    <a:pt x="973309" y="579930"/>
                  </a:lnTo>
                  <a:lnTo>
                    <a:pt x="981366" y="534670"/>
                  </a:lnTo>
                  <a:lnTo>
                    <a:pt x="986183" y="489141"/>
                  </a:lnTo>
                  <a:lnTo>
                    <a:pt x="987589" y="443698"/>
                  </a:lnTo>
                  <a:lnTo>
                    <a:pt x="985412" y="398697"/>
                  </a:lnTo>
                  <a:lnTo>
                    <a:pt x="979481" y="354494"/>
                  </a:lnTo>
                  <a:lnTo>
                    <a:pt x="969624" y="311444"/>
                  </a:lnTo>
                  <a:lnTo>
                    <a:pt x="955668" y="269904"/>
                  </a:lnTo>
                  <a:lnTo>
                    <a:pt x="937443" y="230228"/>
                  </a:lnTo>
                  <a:lnTo>
                    <a:pt x="914777" y="192774"/>
                  </a:lnTo>
                  <a:lnTo>
                    <a:pt x="911687" y="188823"/>
                  </a:lnTo>
                  <a:close/>
                </a:path>
                <a:path w="988059" h="1049020">
                  <a:moveTo>
                    <a:pt x="724335" y="75615"/>
                  </a:moveTo>
                  <a:lnTo>
                    <a:pt x="530935" y="75615"/>
                  </a:lnTo>
                  <a:lnTo>
                    <a:pt x="575192" y="78767"/>
                  </a:lnTo>
                  <a:lnTo>
                    <a:pt x="619682" y="88494"/>
                  </a:lnTo>
                  <a:lnTo>
                    <a:pt x="664174" y="105206"/>
                  </a:lnTo>
                  <a:lnTo>
                    <a:pt x="708435" y="129315"/>
                  </a:lnTo>
                  <a:lnTo>
                    <a:pt x="752233" y="161229"/>
                  </a:lnTo>
                  <a:lnTo>
                    <a:pt x="795337" y="201358"/>
                  </a:lnTo>
                  <a:lnTo>
                    <a:pt x="798727" y="204965"/>
                  </a:lnTo>
                  <a:lnTo>
                    <a:pt x="802906" y="206756"/>
                  </a:lnTo>
                  <a:lnTo>
                    <a:pt x="812853" y="206756"/>
                  </a:lnTo>
                  <a:lnTo>
                    <a:pt x="817721" y="204965"/>
                  </a:lnTo>
                  <a:lnTo>
                    <a:pt x="825918" y="198234"/>
                  </a:lnTo>
                  <a:lnTo>
                    <a:pt x="828484" y="193979"/>
                  </a:lnTo>
                  <a:lnTo>
                    <a:pt x="829550" y="188823"/>
                  </a:lnTo>
                  <a:lnTo>
                    <a:pt x="911687" y="188823"/>
                  </a:lnTo>
                  <a:lnTo>
                    <a:pt x="891145" y="162560"/>
                  </a:lnTo>
                  <a:lnTo>
                    <a:pt x="815034" y="162560"/>
                  </a:lnTo>
                  <a:lnTo>
                    <a:pt x="800302" y="144394"/>
                  </a:lnTo>
                  <a:lnTo>
                    <a:pt x="784415" y="126919"/>
                  </a:lnTo>
                  <a:lnTo>
                    <a:pt x="767660" y="110487"/>
                  </a:lnTo>
                  <a:lnTo>
                    <a:pt x="749947" y="94983"/>
                  </a:lnTo>
                  <a:lnTo>
                    <a:pt x="731395" y="80504"/>
                  </a:lnTo>
                  <a:lnTo>
                    <a:pt x="724335" y="75615"/>
                  </a:lnTo>
                  <a:close/>
                </a:path>
                <a:path w="988059" h="1049020">
                  <a:moveTo>
                    <a:pt x="812686" y="94297"/>
                  </a:moveTo>
                  <a:lnTo>
                    <a:pt x="805649" y="94297"/>
                  </a:lnTo>
                  <a:lnTo>
                    <a:pt x="801947" y="95275"/>
                  </a:lnTo>
                  <a:lnTo>
                    <a:pt x="802130" y="95275"/>
                  </a:lnTo>
                  <a:lnTo>
                    <a:pt x="796048" y="98806"/>
                  </a:lnTo>
                  <a:lnTo>
                    <a:pt x="793597" y="101282"/>
                  </a:lnTo>
                  <a:lnTo>
                    <a:pt x="790053" y="107556"/>
                  </a:lnTo>
                  <a:lnTo>
                    <a:pt x="789301" y="110487"/>
                  </a:lnTo>
                  <a:lnTo>
                    <a:pt x="789304" y="118135"/>
                  </a:lnTo>
                  <a:lnTo>
                    <a:pt x="790269" y="121475"/>
                  </a:lnTo>
                  <a:lnTo>
                    <a:pt x="792037" y="124378"/>
                  </a:lnTo>
                  <a:lnTo>
                    <a:pt x="798048" y="134024"/>
                  </a:lnTo>
                  <a:lnTo>
                    <a:pt x="803815" y="143560"/>
                  </a:lnTo>
                  <a:lnTo>
                    <a:pt x="809471" y="153097"/>
                  </a:lnTo>
                  <a:lnTo>
                    <a:pt x="815034" y="162560"/>
                  </a:lnTo>
                  <a:lnTo>
                    <a:pt x="891145" y="162560"/>
                  </a:lnTo>
                  <a:lnTo>
                    <a:pt x="887497" y="157896"/>
                  </a:lnTo>
                  <a:lnTo>
                    <a:pt x="855433" y="125951"/>
                  </a:lnTo>
                  <a:lnTo>
                    <a:pt x="818412" y="97294"/>
                  </a:lnTo>
                  <a:lnTo>
                    <a:pt x="815695" y="95275"/>
                  </a:lnTo>
                  <a:lnTo>
                    <a:pt x="812686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25"/>
              </a:spcBef>
            </a:pPr>
            <a:r>
              <a:rPr sz="3750" spc="100" dirty="0"/>
              <a:t>steps</a:t>
            </a:r>
            <a:r>
              <a:rPr sz="3750" spc="225" dirty="0"/>
              <a:t> </a:t>
            </a:r>
            <a:r>
              <a:rPr sz="3750" spc="484" dirty="0"/>
              <a:t>for</a:t>
            </a:r>
            <a:r>
              <a:rPr sz="3750" spc="220" dirty="0"/>
              <a:t> </a:t>
            </a:r>
            <a:r>
              <a:rPr spc="1160" dirty="0"/>
              <a:t>-</a:t>
            </a:r>
            <a:r>
              <a:rPr spc="290" dirty="0"/>
              <a:t> </a:t>
            </a:r>
            <a:r>
              <a:rPr spc="420" dirty="0"/>
              <a:t>Problem</a:t>
            </a:r>
            <a:r>
              <a:rPr spc="290" dirty="0"/>
              <a:t> </a:t>
            </a:r>
            <a:r>
              <a:rPr spc="340" dirty="0"/>
              <a:t>solving</a:t>
            </a:r>
            <a:endParaRPr sz="3750"/>
          </a:p>
        </p:txBody>
      </p:sp>
      <p:sp>
        <p:nvSpPr>
          <p:cNvPr id="19" name="object 19"/>
          <p:cNvSpPr txBox="1"/>
          <p:nvPr/>
        </p:nvSpPr>
        <p:spPr>
          <a:xfrm>
            <a:off x="5195003" y="3386328"/>
            <a:ext cx="2334260" cy="630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14655">
              <a:lnSpc>
                <a:spcPct val="102600"/>
              </a:lnSpc>
              <a:spcBef>
                <a:spcPts val="55"/>
              </a:spcBef>
            </a:pPr>
            <a:r>
              <a:rPr sz="1950" b="1" spc="90" dirty="0">
                <a:latin typeface="Arial"/>
                <a:cs typeface="Arial"/>
              </a:rPr>
              <a:t>Identify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10" dirty="0">
                <a:latin typeface="Arial"/>
                <a:cs typeface="Arial"/>
              </a:rPr>
              <a:t>the </a:t>
            </a:r>
            <a:r>
              <a:rPr sz="1950" b="1" spc="80" dirty="0">
                <a:latin typeface="Arial"/>
                <a:cs typeface="Arial"/>
              </a:rPr>
              <a:t>Speciﬁc</a:t>
            </a:r>
            <a:r>
              <a:rPr sz="1950" b="1" spc="50" dirty="0">
                <a:latin typeface="Arial"/>
                <a:cs typeface="Arial"/>
              </a:rPr>
              <a:t> </a:t>
            </a:r>
            <a:r>
              <a:rPr sz="1950" b="1" spc="55" dirty="0">
                <a:latin typeface="Arial"/>
                <a:cs typeface="Arial"/>
              </a:rPr>
              <a:t>Problems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8145" y="4878667"/>
            <a:ext cx="62738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385" dirty="0">
                <a:latin typeface="Tahoma"/>
                <a:cs typeface="Tahoma"/>
              </a:rPr>
              <a:t>02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11428" y="4797784"/>
            <a:ext cx="2301240" cy="630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32130" marR="5080" indent="-520065">
              <a:lnSpc>
                <a:spcPct val="102600"/>
              </a:lnSpc>
              <a:spcBef>
                <a:spcPts val="55"/>
              </a:spcBef>
            </a:pPr>
            <a:r>
              <a:rPr sz="1950" b="1" spc="80" dirty="0">
                <a:latin typeface="Arial"/>
                <a:cs typeface="Arial"/>
              </a:rPr>
              <a:t>Develop</a:t>
            </a:r>
            <a:r>
              <a:rPr sz="1950" b="1" spc="60" dirty="0">
                <a:latin typeface="Arial"/>
                <a:cs typeface="Arial"/>
              </a:rPr>
              <a:t> </a:t>
            </a:r>
            <a:r>
              <a:rPr sz="1950" b="1" spc="90" dirty="0">
                <a:latin typeface="Arial"/>
                <a:cs typeface="Arial"/>
              </a:rPr>
              <a:t>Targeted </a:t>
            </a:r>
            <a:r>
              <a:rPr sz="1950" b="1" spc="75" dirty="0">
                <a:latin typeface="Arial"/>
                <a:cs typeface="Arial"/>
              </a:rPr>
              <a:t>Solutions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56286" y="6290123"/>
            <a:ext cx="58737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229" dirty="0">
                <a:latin typeface="Tahoma"/>
                <a:cs typeface="Tahoma"/>
              </a:rPr>
              <a:t>03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78837" y="6209241"/>
            <a:ext cx="198247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b="1" spc="105" dirty="0">
                <a:latin typeface="Arial"/>
                <a:cs typeface="Arial"/>
              </a:rPr>
              <a:t>Implement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spc="165" dirty="0">
                <a:latin typeface="Arial"/>
                <a:cs typeface="Arial"/>
              </a:rPr>
              <a:t>and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15350" y="6514041"/>
            <a:ext cx="110998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b="1" spc="130" dirty="0">
                <a:latin typeface="Arial"/>
                <a:cs typeface="Arial"/>
              </a:rPr>
              <a:t>Support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3223" y="7701580"/>
            <a:ext cx="59626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270" dirty="0">
                <a:latin typeface="Tahoma"/>
                <a:cs typeface="Tahoma"/>
              </a:rPr>
              <a:t>04</a:t>
            </a:r>
            <a:endParaRPr sz="35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90793" y="7620697"/>
            <a:ext cx="1758950" cy="630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45134" marR="5080" indent="-433070">
              <a:lnSpc>
                <a:spcPct val="102600"/>
              </a:lnSpc>
              <a:spcBef>
                <a:spcPts val="55"/>
              </a:spcBef>
            </a:pPr>
            <a:r>
              <a:rPr sz="1950" b="1" spc="114" dirty="0">
                <a:latin typeface="Arial"/>
                <a:cs typeface="Arial"/>
              </a:rPr>
              <a:t>Evaluate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65" dirty="0">
                <a:latin typeface="Arial"/>
                <a:cs typeface="Arial"/>
              </a:rPr>
              <a:t>and </a:t>
            </a:r>
            <a:r>
              <a:rPr sz="1950" b="1" spc="120" dirty="0">
                <a:latin typeface="Arial"/>
                <a:cs typeface="Arial"/>
              </a:rPr>
              <a:t>Iterate</a:t>
            </a:r>
            <a:endParaRPr sz="1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01646" y="4888908"/>
            <a:ext cx="1116330" cy="760730"/>
          </a:xfrm>
          <a:custGeom>
            <a:avLst/>
            <a:gdLst/>
            <a:ahLst/>
            <a:cxnLst/>
            <a:rect l="l" t="t" r="r" b="b"/>
            <a:pathLst>
              <a:path w="1116329" h="760729">
                <a:moveTo>
                  <a:pt x="44321" y="0"/>
                </a:moveTo>
                <a:lnTo>
                  <a:pt x="5540" y="28804"/>
                </a:lnTo>
                <a:lnTo>
                  <a:pt x="0" y="58826"/>
                </a:lnTo>
                <a:lnTo>
                  <a:pt x="4428" y="76410"/>
                </a:lnTo>
                <a:lnTo>
                  <a:pt x="23371" y="112386"/>
                </a:lnTo>
                <a:lnTo>
                  <a:pt x="46935" y="144609"/>
                </a:lnTo>
                <a:lnTo>
                  <a:pt x="59203" y="150628"/>
                </a:lnTo>
                <a:lnTo>
                  <a:pt x="59571" y="161017"/>
                </a:lnTo>
                <a:lnTo>
                  <a:pt x="62505" y="163913"/>
                </a:lnTo>
                <a:lnTo>
                  <a:pt x="69642" y="167596"/>
                </a:lnTo>
                <a:lnTo>
                  <a:pt x="73706" y="168561"/>
                </a:lnTo>
                <a:lnTo>
                  <a:pt x="80247" y="171939"/>
                </a:lnTo>
                <a:lnTo>
                  <a:pt x="82799" y="174263"/>
                </a:lnTo>
                <a:lnTo>
                  <a:pt x="83599" y="178518"/>
                </a:lnTo>
                <a:lnTo>
                  <a:pt x="87756" y="188578"/>
                </a:lnTo>
                <a:lnTo>
                  <a:pt x="94772" y="196625"/>
                </a:lnTo>
                <a:lnTo>
                  <a:pt x="102898" y="203885"/>
                </a:lnTo>
                <a:lnTo>
                  <a:pt x="110384" y="211588"/>
                </a:lnTo>
                <a:lnTo>
                  <a:pt x="114448" y="216770"/>
                </a:lnTo>
                <a:lnTo>
                  <a:pt x="123084" y="220529"/>
                </a:lnTo>
                <a:lnTo>
                  <a:pt x="132152" y="228772"/>
                </a:lnTo>
                <a:lnTo>
                  <a:pt x="136368" y="231578"/>
                </a:lnTo>
                <a:lnTo>
                  <a:pt x="136749" y="234804"/>
                </a:lnTo>
                <a:lnTo>
                  <a:pt x="140882" y="245962"/>
                </a:lnTo>
                <a:lnTo>
                  <a:pt x="148757" y="253224"/>
                </a:lnTo>
                <a:lnTo>
                  <a:pt x="158212" y="258816"/>
                </a:lnTo>
                <a:lnTo>
                  <a:pt x="167089" y="264967"/>
                </a:lnTo>
                <a:lnTo>
                  <a:pt x="172677" y="270059"/>
                </a:lnTo>
                <a:lnTo>
                  <a:pt x="180615" y="276765"/>
                </a:lnTo>
                <a:lnTo>
                  <a:pt x="182596" y="281045"/>
                </a:lnTo>
                <a:lnTo>
                  <a:pt x="193433" y="295982"/>
                </a:lnTo>
                <a:lnTo>
                  <a:pt x="207510" y="307108"/>
                </a:lnTo>
                <a:lnTo>
                  <a:pt x="222526" y="317192"/>
                </a:lnTo>
                <a:lnTo>
                  <a:pt x="236177" y="329000"/>
                </a:lnTo>
                <a:lnTo>
                  <a:pt x="267978" y="356965"/>
                </a:lnTo>
                <a:lnTo>
                  <a:pt x="288387" y="362744"/>
                </a:lnTo>
                <a:lnTo>
                  <a:pt x="289898" y="363239"/>
                </a:lnTo>
                <a:lnTo>
                  <a:pt x="297328" y="367075"/>
                </a:lnTo>
                <a:lnTo>
                  <a:pt x="302332" y="374479"/>
                </a:lnTo>
                <a:lnTo>
                  <a:pt x="307691" y="379521"/>
                </a:lnTo>
                <a:lnTo>
                  <a:pt x="342464" y="403282"/>
                </a:lnTo>
                <a:lnTo>
                  <a:pt x="349728" y="404400"/>
                </a:lnTo>
                <a:lnTo>
                  <a:pt x="351112" y="404832"/>
                </a:lnTo>
                <a:lnTo>
                  <a:pt x="356878" y="407803"/>
                </a:lnTo>
                <a:lnTo>
                  <a:pt x="357411" y="412985"/>
                </a:lnTo>
                <a:lnTo>
                  <a:pt x="352751" y="420999"/>
                </a:lnTo>
                <a:lnTo>
                  <a:pt x="359647" y="418014"/>
                </a:lnTo>
                <a:lnTo>
                  <a:pt x="364892" y="414077"/>
                </a:lnTo>
                <a:lnTo>
                  <a:pt x="371280" y="417367"/>
                </a:lnTo>
                <a:lnTo>
                  <a:pt x="373172" y="420110"/>
                </a:lnTo>
                <a:lnTo>
                  <a:pt x="375890" y="428631"/>
                </a:lnTo>
                <a:lnTo>
                  <a:pt x="379167" y="431044"/>
                </a:lnTo>
                <a:lnTo>
                  <a:pt x="388171" y="435693"/>
                </a:lnTo>
                <a:lnTo>
                  <a:pt x="394178" y="437852"/>
                </a:lnTo>
                <a:lnTo>
                  <a:pt x="401188" y="441471"/>
                </a:lnTo>
                <a:lnTo>
                  <a:pt x="402954" y="442500"/>
                </a:lnTo>
                <a:lnTo>
                  <a:pt x="404503" y="443656"/>
                </a:lnTo>
                <a:lnTo>
                  <a:pt x="413132" y="449872"/>
                </a:lnTo>
                <a:lnTo>
                  <a:pt x="450198" y="471392"/>
                </a:lnTo>
                <a:lnTo>
                  <a:pt x="455074" y="473158"/>
                </a:lnTo>
                <a:lnTo>
                  <a:pt x="465588" y="477097"/>
                </a:lnTo>
                <a:lnTo>
                  <a:pt x="503881" y="494633"/>
                </a:lnTo>
                <a:lnTo>
                  <a:pt x="509189" y="497897"/>
                </a:lnTo>
                <a:lnTo>
                  <a:pt x="510866" y="498862"/>
                </a:lnTo>
                <a:lnTo>
                  <a:pt x="512580" y="499751"/>
                </a:lnTo>
                <a:lnTo>
                  <a:pt x="525600" y="505270"/>
                </a:lnTo>
                <a:lnTo>
                  <a:pt x="538856" y="509470"/>
                </a:lnTo>
                <a:lnTo>
                  <a:pt x="551903" y="513560"/>
                </a:lnTo>
                <a:lnTo>
                  <a:pt x="564294" y="518751"/>
                </a:lnTo>
                <a:lnTo>
                  <a:pt x="565590" y="519424"/>
                </a:lnTo>
                <a:lnTo>
                  <a:pt x="580568" y="525272"/>
                </a:lnTo>
                <a:lnTo>
                  <a:pt x="595705" y="528785"/>
                </a:lnTo>
                <a:lnTo>
                  <a:pt x="610599" y="531777"/>
                </a:lnTo>
                <a:lnTo>
                  <a:pt x="624848" y="536061"/>
                </a:lnTo>
                <a:lnTo>
                  <a:pt x="633052" y="538862"/>
                </a:lnTo>
                <a:lnTo>
                  <a:pt x="641547" y="541257"/>
                </a:lnTo>
                <a:lnTo>
                  <a:pt x="649964" y="543835"/>
                </a:lnTo>
                <a:lnTo>
                  <a:pt x="657932" y="547186"/>
                </a:lnTo>
                <a:lnTo>
                  <a:pt x="660573" y="548545"/>
                </a:lnTo>
                <a:lnTo>
                  <a:pt x="663050" y="550145"/>
                </a:lnTo>
                <a:lnTo>
                  <a:pt x="666123" y="552799"/>
                </a:lnTo>
                <a:lnTo>
                  <a:pt x="666847" y="553295"/>
                </a:lnTo>
                <a:lnTo>
                  <a:pt x="673260" y="556609"/>
                </a:lnTo>
                <a:lnTo>
                  <a:pt x="676143" y="549789"/>
                </a:lnTo>
                <a:lnTo>
                  <a:pt x="680309" y="551174"/>
                </a:lnTo>
                <a:lnTo>
                  <a:pt x="694915" y="555064"/>
                </a:lnTo>
                <a:lnTo>
                  <a:pt x="709775" y="557765"/>
                </a:lnTo>
                <a:lnTo>
                  <a:pt x="724570" y="560428"/>
                </a:lnTo>
                <a:lnTo>
                  <a:pt x="738983" y="564204"/>
                </a:lnTo>
                <a:lnTo>
                  <a:pt x="746539" y="566719"/>
                </a:lnTo>
                <a:lnTo>
                  <a:pt x="750578" y="561308"/>
                </a:lnTo>
                <a:lnTo>
                  <a:pt x="757677" y="563620"/>
                </a:lnTo>
                <a:lnTo>
                  <a:pt x="773229" y="568603"/>
                </a:lnTo>
                <a:lnTo>
                  <a:pt x="789045" y="572965"/>
                </a:lnTo>
                <a:lnTo>
                  <a:pt x="804953" y="575973"/>
                </a:lnTo>
                <a:lnTo>
                  <a:pt x="828038" y="577309"/>
                </a:lnTo>
                <a:lnTo>
                  <a:pt x="835197" y="578331"/>
                </a:lnTo>
                <a:lnTo>
                  <a:pt x="842324" y="579036"/>
                </a:lnTo>
                <a:lnTo>
                  <a:pt x="849486" y="578504"/>
                </a:lnTo>
                <a:lnTo>
                  <a:pt x="856483" y="577145"/>
                </a:lnTo>
                <a:lnTo>
                  <a:pt x="862935" y="576917"/>
                </a:lnTo>
                <a:lnTo>
                  <a:pt x="870669" y="580904"/>
                </a:lnTo>
                <a:lnTo>
                  <a:pt x="871495" y="581387"/>
                </a:lnTo>
                <a:lnTo>
                  <a:pt x="872346" y="581920"/>
                </a:lnTo>
                <a:lnTo>
                  <a:pt x="872739" y="582200"/>
                </a:lnTo>
                <a:lnTo>
                  <a:pt x="880321" y="586111"/>
                </a:lnTo>
                <a:lnTo>
                  <a:pt x="889173" y="584346"/>
                </a:lnTo>
                <a:lnTo>
                  <a:pt x="896984" y="581895"/>
                </a:lnTo>
                <a:lnTo>
                  <a:pt x="901975" y="580282"/>
                </a:lnTo>
                <a:lnTo>
                  <a:pt x="907321" y="576993"/>
                </a:lnTo>
                <a:lnTo>
                  <a:pt x="912694" y="579761"/>
                </a:lnTo>
                <a:lnTo>
                  <a:pt x="913075" y="579990"/>
                </a:lnTo>
                <a:lnTo>
                  <a:pt x="914103" y="580676"/>
                </a:lnTo>
                <a:lnTo>
                  <a:pt x="916491" y="581920"/>
                </a:lnTo>
                <a:lnTo>
                  <a:pt x="919094" y="582314"/>
                </a:lnTo>
                <a:lnTo>
                  <a:pt x="922701" y="584168"/>
                </a:lnTo>
                <a:lnTo>
                  <a:pt x="923920" y="585400"/>
                </a:lnTo>
                <a:lnTo>
                  <a:pt x="925063" y="593554"/>
                </a:lnTo>
                <a:lnTo>
                  <a:pt x="918726" y="592474"/>
                </a:lnTo>
                <a:lnTo>
                  <a:pt x="915830" y="594608"/>
                </a:lnTo>
                <a:lnTo>
                  <a:pt x="890454" y="613020"/>
                </a:lnTo>
                <a:lnTo>
                  <a:pt x="865121" y="631490"/>
                </a:lnTo>
                <a:lnTo>
                  <a:pt x="839705" y="649849"/>
                </a:lnTo>
                <a:lnTo>
                  <a:pt x="814078" y="667925"/>
                </a:lnTo>
                <a:lnTo>
                  <a:pt x="802249" y="676368"/>
                </a:lnTo>
                <a:lnTo>
                  <a:pt x="778820" y="693753"/>
                </a:lnTo>
                <a:lnTo>
                  <a:pt x="766948" y="702253"/>
                </a:lnTo>
                <a:lnTo>
                  <a:pt x="760193" y="708585"/>
                </a:lnTo>
                <a:lnTo>
                  <a:pt x="754671" y="717212"/>
                </a:lnTo>
                <a:lnTo>
                  <a:pt x="751668" y="727122"/>
                </a:lnTo>
                <a:lnTo>
                  <a:pt x="752470" y="737305"/>
                </a:lnTo>
                <a:lnTo>
                  <a:pt x="793153" y="760591"/>
                </a:lnTo>
                <a:lnTo>
                  <a:pt x="812003" y="756487"/>
                </a:lnTo>
                <a:lnTo>
                  <a:pt x="829789" y="748598"/>
                </a:lnTo>
                <a:lnTo>
                  <a:pt x="847416" y="739108"/>
                </a:lnTo>
                <a:lnTo>
                  <a:pt x="855458" y="735350"/>
                </a:lnTo>
                <a:lnTo>
                  <a:pt x="863730" y="731960"/>
                </a:lnTo>
                <a:lnTo>
                  <a:pt x="871995" y="728248"/>
                </a:lnTo>
                <a:lnTo>
                  <a:pt x="880016" y="723525"/>
                </a:lnTo>
                <a:lnTo>
                  <a:pt x="890610" y="716928"/>
                </a:lnTo>
                <a:lnTo>
                  <a:pt x="901737" y="711072"/>
                </a:lnTo>
                <a:lnTo>
                  <a:pt x="913021" y="705461"/>
                </a:lnTo>
                <a:lnTo>
                  <a:pt x="924085" y="699599"/>
                </a:lnTo>
                <a:lnTo>
                  <a:pt x="935851" y="692121"/>
                </a:lnTo>
                <a:lnTo>
                  <a:pt x="947317" y="684065"/>
                </a:lnTo>
                <a:lnTo>
                  <a:pt x="959026" y="676340"/>
                </a:lnTo>
                <a:lnTo>
                  <a:pt x="971520" y="669855"/>
                </a:lnTo>
                <a:lnTo>
                  <a:pt x="991791" y="660184"/>
                </a:lnTo>
                <a:lnTo>
                  <a:pt x="1011301" y="648999"/>
                </a:lnTo>
                <a:lnTo>
                  <a:pt x="1047682" y="623551"/>
                </a:lnTo>
                <a:lnTo>
                  <a:pt x="1078790" y="600213"/>
                </a:lnTo>
                <a:lnTo>
                  <a:pt x="1107804" y="573742"/>
                </a:lnTo>
                <a:lnTo>
                  <a:pt x="1116176" y="553677"/>
                </a:lnTo>
                <a:lnTo>
                  <a:pt x="1113908" y="543436"/>
                </a:lnTo>
                <a:lnTo>
                  <a:pt x="1108489" y="532098"/>
                </a:lnTo>
                <a:lnTo>
                  <a:pt x="1095987" y="515286"/>
                </a:lnTo>
                <a:lnTo>
                  <a:pt x="1080892" y="501591"/>
                </a:lnTo>
                <a:lnTo>
                  <a:pt x="1065016" y="488895"/>
                </a:lnTo>
                <a:lnTo>
                  <a:pt x="1050171" y="475075"/>
                </a:lnTo>
                <a:lnTo>
                  <a:pt x="1048139" y="472853"/>
                </a:lnTo>
                <a:lnTo>
                  <a:pt x="1045637" y="471164"/>
                </a:lnTo>
                <a:lnTo>
                  <a:pt x="1036684" y="466541"/>
                </a:lnTo>
                <a:lnTo>
                  <a:pt x="1029102" y="464636"/>
                </a:lnTo>
                <a:lnTo>
                  <a:pt x="1019831" y="459848"/>
                </a:lnTo>
                <a:lnTo>
                  <a:pt x="1017380" y="458311"/>
                </a:lnTo>
                <a:lnTo>
                  <a:pt x="1015221" y="456343"/>
                </a:lnTo>
                <a:lnTo>
                  <a:pt x="992023" y="438061"/>
                </a:lnTo>
                <a:lnTo>
                  <a:pt x="967323" y="421912"/>
                </a:lnTo>
                <a:lnTo>
                  <a:pt x="942194" y="406303"/>
                </a:lnTo>
                <a:lnTo>
                  <a:pt x="917710" y="389642"/>
                </a:lnTo>
                <a:lnTo>
                  <a:pt x="870422" y="360335"/>
                </a:lnTo>
                <a:lnTo>
                  <a:pt x="847403" y="347618"/>
                </a:lnTo>
                <a:lnTo>
                  <a:pt x="842513" y="342703"/>
                </a:lnTo>
                <a:lnTo>
                  <a:pt x="836862" y="338271"/>
                </a:lnTo>
                <a:lnTo>
                  <a:pt x="834144" y="336087"/>
                </a:lnTo>
                <a:lnTo>
                  <a:pt x="831655" y="333039"/>
                </a:lnTo>
                <a:lnTo>
                  <a:pt x="826092" y="330168"/>
                </a:lnTo>
                <a:lnTo>
                  <a:pt x="823171" y="329914"/>
                </a:lnTo>
                <a:lnTo>
                  <a:pt x="817507" y="333140"/>
                </a:lnTo>
                <a:lnTo>
                  <a:pt x="815335" y="333432"/>
                </a:lnTo>
                <a:lnTo>
                  <a:pt x="812897" y="332175"/>
                </a:lnTo>
                <a:lnTo>
                  <a:pt x="812224" y="331476"/>
                </a:lnTo>
                <a:lnTo>
                  <a:pt x="809557" y="325038"/>
                </a:lnTo>
                <a:lnTo>
                  <a:pt x="806649" y="321888"/>
                </a:lnTo>
                <a:lnTo>
                  <a:pt x="803410" y="320224"/>
                </a:lnTo>
                <a:lnTo>
                  <a:pt x="797180" y="318689"/>
                </a:lnTo>
                <a:lnTo>
                  <a:pt x="790701" y="319542"/>
                </a:lnTo>
                <a:lnTo>
                  <a:pt x="758350" y="350692"/>
                </a:lnTo>
                <a:lnTo>
                  <a:pt x="758832" y="361294"/>
                </a:lnTo>
                <a:lnTo>
                  <a:pt x="786826" y="402255"/>
                </a:lnTo>
                <a:lnTo>
                  <a:pt x="814573" y="420371"/>
                </a:lnTo>
                <a:lnTo>
                  <a:pt x="827985" y="430206"/>
                </a:lnTo>
                <a:lnTo>
                  <a:pt x="848295" y="447166"/>
                </a:lnTo>
                <a:lnTo>
                  <a:pt x="869183" y="463445"/>
                </a:lnTo>
                <a:lnTo>
                  <a:pt x="890282" y="479491"/>
                </a:lnTo>
                <a:lnTo>
                  <a:pt x="911220" y="495751"/>
                </a:lnTo>
                <a:lnTo>
                  <a:pt x="915488" y="499142"/>
                </a:lnTo>
                <a:lnTo>
                  <a:pt x="918421" y="504743"/>
                </a:lnTo>
                <a:lnTo>
                  <a:pt x="912592" y="515157"/>
                </a:lnTo>
                <a:lnTo>
                  <a:pt x="910865" y="515715"/>
                </a:lnTo>
                <a:lnTo>
                  <a:pt x="907309" y="513887"/>
                </a:lnTo>
                <a:lnTo>
                  <a:pt x="905658" y="510673"/>
                </a:lnTo>
                <a:lnTo>
                  <a:pt x="903499" y="509556"/>
                </a:lnTo>
                <a:lnTo>
                  <a:pt x="903257" y="509467"/>
                </a:lnTo>
                <a:lnTo>
                  <a:pt x="897276" y="508349"/>
                </a:lnTo>
                <a:lnTo>
                  <a:pt x="893466" y="503968"/>
                </a:lnTo>
                <a:lnTo>
                  <a:pt x="886290" y="509899"/>
                </a:lnTo>
                <a:lnTo>
                  <a:pt x="879472" y="512270"/>
                </a:lnTo>
                <a:lnTo>
                  <a:pt x="872442" y="510277"/>
                </a:lnTo>
                <a:lnTo>
                  <a:pt x="865025" y="506973"/>
                </a:lnTo>
                <a:lnTo>
                  <a:pt x="857042" y="505416"/>
                </a:lnTo>
                <a:lnTo>
                  <a:pt x="829453" y="503927"/>
                </a:lnTo>
                <a:lnTo>
                  <a:pt x="802140" y="499061"/>
                </a:lnTo>
                <a:lnTo>
                  <a:pt x="774732" y="493845"/>
                </a:lnTo>
                <a:lnTo>
                  <a:pt x="746857" y="491306"/>
                </a:lnTo>
                <a:lnTo>
                  <a:pt x="739024" y="490160"/>
                </a:lnTo>
                <a:lnTo>
                  <a:pt x="730488" y="487437"/>
                </a:lnTo>
                <a:lnTo>
                  <a:pt x="721659" y="484035"/>
                </a:lnTo>
                <a:lnTo>
                  <a:pt x="712948" y="480854"/>
                </a:lnTo>
                <a:lnTo>
                  <a:pt x="699850" y="477162"/>
                </a:lnTo>
                <a:lnTo>
                  <a:pt x="686635" y="474077"/>
                </a:lnTo>
                <a:lnTo>
                  <a:pt x="673413" y="470894"/>
                </a:lnTo>
                <a:lnTo>
                  <a:pt x="660294" y="466909"/>
                </a:lnTo>
                <a:lnTo>
                  <a:pt x="628189" y="455415"/>
                </a:lnTo>
                <a:lnTo>
                  <a:pt x="564085" y="432150"/>
                </a:lnTo>
                <a:lnTo>
                  <a:pt x="532024" y="420605"/>
                </a:lnTo>
                <a:lnTo>
                  <a:pt x="493242" y="404176"/>
                </a:lnTo>
                <a:lnTo>
                  <a:pt x="447996" y="380041"/>
                </a:lnTo>
                <a:lnTo>
                  <a:pt x="386597" y="344189"/>
                </a:lnTo>
                <a:lnTo>
                  <a:pt x="330540" y="305623"/>
                </a:lnTo>
                <a:lnTo>
                  <a:pt x="281499" y="265225"/>
                </a:lnTo>
                <a:lnTo>
                  <a:pt x="237968" y="225340"/>
                </a:lnTo>
                <a:lnTo>
                  <a:pt x="200769" y="187032"/>
                </a:lnTo>
                <a:lnTo>
                  <a:pt x="170460" y="150030"/>
                </a:lnTo>
                <a:lnTo>
                  <a:pt x="142831" y="110004"/>
                </a:lnTo>
                <a:lnTo>
                  <a:pt x="118524" y="71169"/>
                </a:lnTo>
                <a:lnTo>
                  <a:pt x="97281" y="35036"/>
                </a:lnTo>
                <a:lnTo>
                  <a:pt x="86406" y="17139"/>
                </a:lnTo>
                <a:lnTo>
                  <a:pt x="84946" y="14840"/>
                </a:lnTo>
                <a:lnTo>
                  <a:pt x="83041" y="13291"/>
                </a:lnTo>
                <a:lnTo>
                  <a:pt x="75179" y="9239"/>
                </a:lnTo>
                <a:lnTo>
                  <a:pt x="67648" y="9316"/>
                </a:lnTo>
                <a:lnTo>
                  <a:pt x="59711" y="5226"/>
                </a:lnTo>
                <a:lnTo>
                  <a:pt x="58250" y="4210"/>
                </a:lnTo>
                <a:lnTo>
                  <a:pt x="56383" y="2419"/>
                </a:lnTo>
                <a:lnTo>
                  <a:pt x="55748" y="2000"/>
                </a:lnTo>
                <a:lnTo>
                  <a:pt x="55050" y="1645"/>
                </a:lnTo>
                <a:lnTo>
                  <a:pt x="44321" y="0"/>
                </a:lnTo>
                <a:close/>
              </a:path>
            </a:pathLst>
          </a:custGeom>
          <a:solidFill>
            <a:srgbClr val="FEB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9897" y="6335914"/>
            <a:ext cx="1116330" cy="760730"/>
          </a:xfrm>
          <a:custGeom>
            <a:avLst/>
            <a:gdLst/>
            <a:ahLst/>
            <a:cxnLst/>
            <a:rect l="l" t="t" r="r" b="b"/>
            <a:pathLst>
              <a:path w="1116329" h="760729">
                <a:moveTo>
                  <a:pt x="44318" y="0"/>
                </a:moveTo>
                <a:lnTo>
                  <a:pt x="5537" y="28798"/>
                </a:lnTo>
                <a:lnTo>
                  <a:pt x="0" y="58821"/>
                </a:lnTo>
                <a:lnTo>
                  <a:pt x="4429" y="76404"/>
                </a:lnTo>
                <a:lnTo>
                  <a:pt x="23368" y="112380"/>
                </a:lnTo>
                <a:lnTo>
                  <a:pt x="46936" y="144603"/>
                </a:lnTo>
                <a:lnTo>
                  <a:pt x="59205" y="150623"/>
                </a:lnTo>
                <a:lnTo>
                  <a:pt x="59560" y="161012"/>
                </a:lnTo>
                <a:lnTo>
                  <a:pt x="62507" y="163907"/>
                </a:lnTo>
                <a:lnTo>
                  <a:pt x="69644" y="167590"/>
                </a:lnTo>
                <a:lnTo>
                  <a:pt x="73708" y="168568"/>
                </a:lnTo>
                <a:lnTo>
                  <a:pt x="80248" y="171934"/>
                </a:lnTo>
                <a:lnTo>
                  <a:pt x="82801" y="174258"/>
                </a:lnTo>
                <a:lnTo>
                  <a:pt x="83589" y="178512"/>
                </a:lnTo>
                <a:lnTo>
                  <a:pt x="87752" y="188573"/>
                </a:lnTo>
                <a:lnTo>
                  <a:pt x="94772" y="196619"/>
                </a:lnTo>
                <a:lnTo>
                  <a:pt x="102900" y="203880"/>
                </a:lnTo>
                <a:lnTo>
                  <a:pt x="110386" y="211583"/>
                </a:lnTo>
                <a:lnTo>
                  <a:pt x="114450" y="216765"/>
                </a:lnTo>
                <a:lnTo>
                  <a:pt x="123086" y="220524"/>
                </a:lnTo>
                <a:lnTo>
                  <a:pt x="132153" y="228766"/>
                </a:lnTo>
                <a:lnTo>
                  <a:pt x="136370" y="231573"/>
                </a:lnTo>
                <a:lnTo>
                  <a:pt x="136751" y="234799"/>
                </a:lnTo>
                <a:lnTo>
                  <a:pt x="140884" y="245957"/>
                </a:lnTo>
                <a:lnTo>
                  <a:pt x="148759" y="253220"/>
                </a:lnTo>
                <a:lnTo>
                  <a:pt x="158214" y="258816"/>
                </a:lnTo>
                <a:lnTo>
                  <a:pt x="167091" y="264974"/>
                </a:lnTo>
                <a:lnTo>
                  <a:pt x="172679" y="270054"/>
                </a:lnTo>
                <a:lnTo>
                  <a:pt x="180617" y="276759"/>
                </a:lnTo>
                <a:lnTo>
                  <a:pt x="182598" y="281027"/>
                </a:lnTo>
                <a:lnTo>
                  <a:pt x="193434" y="295971"/>
                </a:lnTo>
                <a:lnTo>
                  <a:pt x="207512" y="307101"/>
                </a:lnTo>
                <a:lnTo>
                  <a:pt x="222528" y="317187"/>
                </a:lnTo>
                <a:lnTo>
                  <a:pt x="236179" y="328995"/>
                </a:lnTo>
                <a:lnTo>
                  <a:pt x="267967" y="356960"/>
                </a:lnTo>
                <a:lnTo>
                  <a:pt x="288389" y="362738"/>
                </a:lnTo>
                <a:lnTo>
                  <a:pt x="289887" y="363234"/>
                </a:lnTo>
                <a:lnTo>
                  <a:pt x="297330" y="367069"/>
                </a:lnTo>
                <a:lnTo>
                  <a:pt x="302321" y="374473"/>
                </a:lnTo>
                <a:lnTo>
                  <a:pt x="307693" y="379515"/>
                </a:lnTo>
                <a:lnTo>
                  <a:pt x="342465" y="403290"/>
                </a:lnTo>
                <a:lnTo>
                  <a:pt x="349730" y="404394"/>
                </a:lnTo>
                <a:lnTo>
                  <a:pt x="351114" y="404814"/>
                </a:lnTo>
                <a:lnTo>
                  <a:pt x="356880" y="407798"/>
                </a:lnTo>
                <a:lnTo>
                  <a:pt x="357413" y="412980"/>
                </a:lnTo>
                <a:lnTo>
                  <a:pt x="352752" y="420993"/>
                </a:lnTo>
                <a:lnTo>
                  <a:pt x="359648" y="418009"/>
                </a:lnTo>
                <a:lnTo>
                  <a:pt x="364881" y="414072"/>
                </a:lnTo>
                <a:lnTo>
                  <a:pt x="371282" y="417374"/>
                </a:lnTo>
                <a:lnTo>
                  <a:pt x="373161" y="420104"/>
                </a:lnTo>
                <a:lnTo>
                  <a:pt x="375879" y="428626"/>
                </a:lnTo>
                <a:lnTo>
                  <a:pt x="379168" y="431039"/>
                </a:lnTo>
                <a:lnTo>
                  <a:pt x="388173" y="435687"/>
                </a:lnTo>
                <a:lnTo>
                  <a:pt x="394180" y="437846"/>
                </a:lnTo>
                <a:lnTo>
                  <a:pt x="401190" y="441466"/>
                </a:lnTo>
                <a:lnTo>
                  <a:pt x="402955" y="442494"/>
                </a:lnTo>
                <a:lnTo>
                  <a:pt x="404505" y="443650"/>
                </a:lnTo>
                <a:lnTo>
                  <a:pt x="413134" y="449861"/>
                </a:lnTo>
                <a:lnTo>
                  <a:pt x="450199" y="471387"/>
                </a:lnTo>
                <a:lnTo>
                  <a:pt x="455076" y="473152"/>
                </a:lnTo>
                <a:lnTo>
                  <a:pt x="465588" y="477092"/>
                </a:lnTo>
                <a:lnTo>
                  <a:pt x="503882" y="494628"/>
                </a:lnTo>
                <a:lnTo>
                  <a:pt x="509191" y="497892"/>
                </a:lnTo>
                <a:lnTo>
                  <a:pt x="510867" y="498857"/>
                </a:lnTo>
                <a:lnTo>
                  <a:pt x="512582" y="499746"/>
                </a:lnTo>
                <a:lnTo>
                  <a:pt x="525602" y="505265"/>
                </a:lnTo>
                <a:lnTo>
                  <a:pt x="538858" y="509465"/>
                </a:lnTo>
                <a:lnTo>
                  <a:pt x="551905" y="513555"/>
                </a:lnTo>
                <a:lnTo>
                  <a:pt x="564296" y="518745"/>
                </a:lnTo>
                <a:lnTo>
                  <a:pt x="565592" y="519418"/>
                </a:lnTo>
                <a:lnTo>
                  <a:pt x="580569" y="525267"/>
                </a:lnTo>
                <a:lnTo>
                  <a:pt x="595707" y="528780"/>
                </a:lnTo>
                <a:lnTo>
                  <a:pt x="610601" y="531772"/>
                </a:lnTo>
                <a:lnTo>
                  <a:pt x="624850" y="536055"/>
                </a:lnTo>
                <a:lnTo>
                  <a:pt x="633057" y="538856"/>
                </a:lnTo>
                <a:lnTo>
                  <a:pt x="641549" y="541251"/>
                </a:lnTo>
                <a:lnTo>
                  <a:pt x="649962" y="543830"/>
                </a:lnTo>
                <a:lnTo>
                  <a:pt x="657933" y="547181"/>
                </a:lnTo>
                <a:lnTo>
                  <a:pt x="660562" y="548539"/>
                </a:lnTo>
                <a:lnTo>
                  <a:pt x="663051" y="550140"/>
                </a:lnTo>
                <a:lnTo>
                  <a:pt x="666125" y="552794"/>
                </a:lnTo>
                <a:lnTo>
                  <a:pt x="666836" y="553289"/>
                </a:lnTo>
                <a:lnTo>
                  <a:pt x="673250" y="556591"/>
                </a:lnTo>
                <a:lnTo>
                  <a:pt x="676145" y="549771"/>
                </a:lnTo>
                <a:lnTo>
                  <a:pt x="680311" y="551168"/>
                </a:lnTo>
                <a:lnTo>
                  <a:pt x="694915" y="555058"/>
                </a:lnTo>
                <a:lnTo>
                  <a:pt x="709772" y="557760"/>
                </a:lnTo>
                <a:lnTo>
                  <a:pt x="724566" y="560423"/>
                </a:lnTo>
                <a:lnTo>
                  <a:pt x="738985" y="564199"/>
                </a:lnTo>
                <a:lnTo>
                  <a:pt x="746529" y="566713"/>
                </a:lnTo>
                <a:lnTo>
                  <a:pt x="750580" y="561303"/>
                </a:lnTo>
                <a:lnTo>
                  <a:pt x="757679" y="563614"/>
                </a:lnTo>
                <a:lnTo>
                  <a:pt x="773231" y="568599"/>
                </a:lnTo>
                <a:lnTo>
                  <a:pt x="789047" y="572965"/>
                </a:lnTo>
                <a:lnTo>
                  <a:pt x="804955" y="575973"/>
                </a:lnTo>
                <a:lnTo>
                  <a:pt x="828040" y="577304"/>
                </a:lnTo>
                <a:lnTo>
                  <a:pt x="835198" y="578326"/>
                </a:lnTo>
                <a:lnTo>
                  <a:pt x="842326" y="579031"/>
                </a:lnTo>
                <a:lnTo>
                  <a:pt x="849487" y="578499"/>
                </a:lnTo>
                <a:lnTo>
                  <a:pt x="856485" y="577140"/>
                </a:lnTo>
                <a:lnTo>
                  <a:pt x="862937" y="576911"/>
                </a:lnTo>
                <a:lnTo>
                  <a:pt x="870671" y="580899"/>
                </a:lnTo>
                <a:lnTo>
                  <a:pt x="871484" y="581382"/>
                </a:lnTo>
                <a:lnTo>
                  <a:pt x="872741" y="582194"/>
                </a:lnTo>
                <a:lnTo>
                  <a:pt x="880323" y="586106"/>
                </a:lnTo>
                <a:lnTo>
                  <a:pt x="889162" y="584341"/>
                </a:lnTo>
                <a:lnTo>
                  <a:pt x="896985" y="581877"/>
                </a:lnTo>
                <a:lnTo>
                  <a:pt x="901977" y="580264"/>
                </a:lnTo>
                <a:lnTo>
                  <a:pt x="907323" y="576987"/>
                </a:lnTo>
                <a:lnTo>
                  <a:pt x="912695" y="579756"/>
                </a:lnTo>
                <a:lnTo>
                  <a:pt x="913076" y="579985"/>
                </a:lnTo>
                <a:lnTo>
                  <a:pt x="914105" y="580683"/>
                </a:lnTo>
                <a:lnTo>
                  <a:pt x="916493" y="581902"/>
                </a:lnTo>
                <a:lnTo>
                  <a:pt x="919096" y="582309"/>
                </a:lnTo>
                <a:lnTo>
                  <a:pt x="922703" y="584163"/>
                </a:lnTo>
                <a:lnTo>
                  <a:pt x="923922" y="585395"/>
                </a:lnTo>
                <a:lnTo>
                  <a:pt x="925065" y="593548"/>
                </a:lnTo>
                <a:lnTo>
                  <a:pt x="918715" y="592469"/>
                </a:lnTo>
                <a:lnTo>
                  <a:pt x="915832" y="594602"/>
                </a:lnTo>
                <a:lnTo>
                  <a:pt x="890450" y="613014"/>
                </a:lnTo>
                <a:lnTo>
                  <a:pt x="865116" y="631485"/>
                </a:lnTo>
                <a:lnTo>
                  <a:pt x="839700" y="649843"/>
                </a:lnTo>
                <a:lnTo>
                  <a:pt x="814067" y="667919"/>
                </a:lnTo>
                <a:lnTo>
                  <a:pt x="802245" y="676362"/>
                </a:lnTo>
                <a:lnTo>
                  <a:pt x="778816" y="693753"/>
                </a:lnTo>
                <a:lnTo>
                  <a:pt x="766937" y="702260"/>
                </a:lnTo>
                <a:lnTo>
                  <a:pt x="760182" y="708591"/>
                </a:lnTo>
                <a:lnTo>
                  <a:pt x="754661" y="717213"/>
                </a:lnTo>
                <a:lnTo>
                  <a:pt x="751662" y="727119"/>
                </a:lnTo>
                <a:lnTo>
                  <a:pt x="752472" y="737300"/>
                </a:lnTo>
                <a:lnTo>
                  <a:pt x="793155" y="760591"/>
                </a:lnTo>
                <a:lnTo>
                  <a:pt x="812005" y="756486"/>
                </a:lnTo>
                <a:lnTo>
                  <a:pt x="829790" y="748595"/>
                </a:lnTo>
                <a:lnTo>
                  <a:pt x="847417" y="739103"/>
                </a:lnTo>
                <a:lnTo>
                  <a:pt x="855460" y="735345"/>
                </a:lnTo>
                <a:lnTo>
                  <a:pt x="863732" y="731954"/>
                </a:lnTo>
                <a:lnTo>
                  <a:pt x="871997" y="728243"/>
                </a:lnTo>
                <a:lnTo>
                  <a:pt x="880018" y="723520"/>
                </a:lnTo>
                <a:lnTo>
                  <a:pt x="890611" y="716922"/>
                </a:lnTo>
                <a:lnTo>
                  <a:pt x="901737" y="711066"/>
                </a:lnTo>
                <a:lnTo>
                  <a:pt x="913017" y="705455"/>
                </a:lnTo>
                <a:lnTo>
                  <a:pt x="924075" y="699593"/>
                </a:lnTo>
                <a:lnTo>
                  <a:pt x="935846" y="692115"/>
                </a:lnTo>
                <a:lnTo>
                  <a:pt x="947311" y="684060"/>
                </a:lnTo>
                <a:lnTo>
                  <a:pt x="959016" y="676335"/>
                </a:lnTo>
                <a:lnTo>
                  <a:pt x="971509" y="669850"/>
                </a:lnTo>
                <a:lnTo>
                  <a:pt x="991782" y="660179"/>
                </a:lnTo>
                <a:lnTo>
                  <a:pt x="1011297" y="648993"/>
                </a:lnTo>
                <a:lnTo>
                  <a:pt x="1047684" y="623546"/>
                </a:lnTo>
                <a:lnTo>
                  <a:pt x="1078788" y="600213"/>
                </a:lnTo>
                <a:lnTo>
                  <a:pt x="1107805" y="573736"/>
                </a:lnTo>
                <a:lnTo>
                  <a:pt x="1116178" y="553672"/>
                </a:lnTo>
                <a:lnTo>
                  <a:pt x="1113910" y="543431"/>
                </a:lnTo>
                <a:lnTo>
                  <a:pt x="1108491" y="532093"/>
                </a:lnTo>
                <a:lnTo>
                  <a:pt x="1095989" y="515280"/>
                </a:lnTo>
                <a:lnTo>
                  <a:pt x="1080894" y="501584"/>
                </a:lnTo>
                <a:lnTo>
                  <a:pt x="1065018" y="488884"/>
                </a:lnTo>
                <a:lnTo>
                  <a:pt x="1050173" y="475057"/>
                </a:lnTo>
                <a:lnTo>
                  <a:pt x="1048128" y="472847"/>
                </a:lnTo>
                <a:lnTo>
                  <a:pt x="1045639" y="471158"/>
                </a:lnTo>
                <a:lnTo>
                  <a:pt x="1036685" y="466536"/>
                </a:lnTo>
                <a:lnTo>
                  <a:pt x="1029104" y="464631"/>
                </a:lnTo>
                <a:lnTo>
                  <a:pt x="1022411" y="461189"/>
                </a:lnTo>
                <a:lnTo>
                  <a:pt x="1019833" y="459843"/>
                </a:lnTo>
                <a:lnTo>
                  <a:pt x="1017381" y="458306"/>
                </a:lnTo>
                <a:lnTo>
                  <a:pt x="1015222" y="456337"/>
                </a:lnTo>
                <a:lnTo>
                  <a:pt x="992020" y="438056"/>
                </a:lnTo>
                <a:lnTo>
                  <a:pt x="967321" y="421906"/>
                </a:lnTo>
                <a:lnTo>
                  <a:pt x="942199" y="406297"/>
                </a:lnTo>
                <a:lnTo>
                  <a:pt x="917725" y="389637"/>
                </a:lnTo>
                <a:lnTo>
                  <a:pt x="870413" y="360325"/>
                </a:lnTo>
                <a:lnTo>
                  <a:pt x="847405" y="347613"/>
                </a:lnTo>
                <a:lnTo>
                  <a:pt x="842515" y="342698"/>
                </a:lnTo>
                <a:lnTo>
                  <a:pt x="836864" y="338266"/>
                </a:lnTo>
                <a:lnTo>
                  <a:pt x="834146" y="336081"/>
                </a:lnTo>
                <a:lnTo>
                  <a:pt x="831657" y="333033"/>
                </a:lnTo>
                <a:lnTo>
                  <a:pt x="826094" y="330163"/>
                </a:lnTo>
                <a:lnTo>
                  <a:pt x="823160" y="329909"/>
                </a:lnTo>
                <a:lnTo>
                  <a:pt x="819338" y="332093"/>
                </a:lnTo>
                <a:lnTo>
                  <a:pt x="817496" y="333122"/>
                </a:lnTo>
                <a:lnTo>
                  <a:pt x="815337" y="333427"/>
                </a:lnTo>
                <a:lnTo>
                  <a:pt x="812899" y="332170"/>
                </a:lnTo>
                <a:lnTo>
                  <a:pt x="812213" y="331471"/>
                </a:lnTo>
                <a:lnTo>
                  <a:pt x="811807" y="330442"/>
                </a:lnTo>
                <a:lnTo>
                  <a:pt x="809559" y="325032"/>
                </a:lnTo>
                <a:lnTo>
                  <a:pt x="806650" y="321895"/>
                </a:lnTo>
                <a:lnTo>
                  <a:pt x="803425" y="320219"/>
                </a:lnTo>
                <a:lnTo>
                  <a:pt x="797187" y="318683"/>
                </a:lnTo>
                <a:lnTo>
                  <a:pt x="790704" y="319536"/>
                </a:lnTo>
                <a:lnTo>
                  <a:pt x="758352" y="350686"/>
                </a:lnTo>
                <a:lnTo>
                  <a:pt x="758832" y="361289"/>
                </a:lnTo>
                <a:lnTo>
                  <a:pt x="786822" y="402249"/>
                </a:lnTo>
                <a:lnTo>
                  <a:pt x="814568" y="420366"/>
                </a:lnTo>
                <a:lnTo>
                  <a:pt x="827974" y="430201"/>
                </a:lnTo>
                <a:lnTo>
                  <a:pt x="848291" y="447161"/>
                </a:lnTo>
                <a:lnTo>
                  <a:pt x="869184" y="463440"/>
                </a:lnTo>
                <a:lnTo>
                  <a:pt x="890283" y="479486"/>
                </a:lnTo>
                <a:lnTo>
                  <a:pt x="911222" y="495746"/>
                </a:lnTo>
                <a:lnTo>
                  <a:pt x="915477" y="499136"/>
                </a:lnTo>
                <a:lnTo>
                  <a:pt x="918410" y="504750"/>
                </a:lnTo>
                <a:lnTo>
                  <a:pt x="912594" y="515164"/>
                </a:lnTo>
                <a:lnTo>
                  <a:pt x="910867" y="515710"/>
                </a:lnTo>
                <a:lnTo>
                  <a:pt x="907311" y="513868"/>
                </a:lnTo>
                <a:lnTo>
                  <a:pt x="905660" y="510668"/>
                </a:lnTo>
                <a:lnTo>
                  <a:pt x="903716" y="509665"/>
                </a:lnTo>
                <a:lnTo>
                  <a:pt x="903259" y="509449"/>
                </a:lnTo>
                <a:lnTo>
                  <a:pt x="897278" y="508357"/>
                </a:lnTo>
                <a:lnTo>
                  <a:pt x="893468" y="503962"/>
                </a:lnTo>
                <a:lnTo>
                  <a:pt x="886292" y="509893"/>
                </a:lnTo>
                <a:lnTo>
                  <a:pt x="879474" y="512265"/>
                </a:lnTo>
                <a:lnTo>
                  <a:pt x="872444" y="510271"/>
                </a:lnTo>
                <a:lnTo>
                  <a:pt x="865027" y="506968"/>
                </a:lnTo>
                <a:lnTo>
                  <a:pt x="857044" y="505410"/>
                </a:lnTo>
                <a:lnTo>
                  <a:pt x="829455" y="503922"/>
                </a:lnTo>
                <a:lnTo>
                  <a:pt x="802142" y="499056"/>
                </a:lnTo>
                <a:lnTo>
                  <a:pt x="774734" y="493839"/>
                </a:lnTo>
                <a:lnTo>
                  <a:pt x="746859" y="491301"/>
                </a:lnTo>
                <a:lnTo>
                  <a:pt x="739026" y="490155"/>
                </a:lnTo>
                <a:lnTo>
                  <a:pt x="730490" y="487432"/>
                </a:lnTo>
                <a:lnTo>
                  <a:pt x="721661" y="484030"/>
                </a:lnTo>
                <a:lnTo>
                  <a:pt x="712950" y="480848"/>
                </a:lnTo>
                <a:lnTo>
                  <a:pt x="699852" y="477157"/>
                </a:lnTo>
                <a:lnTo>
                  <a:pt x="686637" y="474071"/>
                </a:lnTo>
                <a:lnTo>
                  <a:pt x="673414" y="470888"/>
                </a:lnTo>
                <a:lnTo>
                  <a:pt x="660296" y="466904"/>
                </a:lnTo>
                <a:lnTo>
                  <a:pt x="628186" y="455409"/>
                </a:lnTo>
                <a:lnTo>
                  <a:pt x="564080" y="432144"/>
                </a:lnTo>
                <a:lnTo>
                  <a:pt x="532013" y="420600"/>
                </a:lnTo>
                <a:lnTo>
                  <a:pt x="493233" y="404171"/>
                </a:lnTo>
                <a:lnTo>
                  <a:pt x="447996" y="380036"/>
                </a:lnTo>
                <a:lnTo>
                  <a:pt x="386597" y="344183"/>
                </a:lnTo>
                <a:lnTo>
                  <a:pt x="330537" y="305613"/>
                </a:lnTo>
                <a:lnTo>
                  <a:pt x="281499" y="265214"/>
                </a:lnTo>
                <a:lnTo>
                  <a:pt x="237959" y="225335"/>
                </a:lnTo>
                <a:lnTo>
                  <a:pt x="200760" y="187027"/>
                </a:lnTo>
                <a:lnTo>
                  <a:pt x="170454" y="150024"/>
                </a:lnTo>
                <a:lnTo>
                  <a:pt x="142829" y="109999"/>
                </a:lnTo>
                <a:lnTo>
                  <a:pt x="118514" y="71162"/>
                </a:lnTo>
                <a:lnTo>
                  <a:pt x="97275" y="35025"/>
                </a:lnTo>
                <a:lnTo>
                  <a:pt x="86408" y="17133"/>
                </a:lnTo>
                <a:lnTo>
                  <a:pt x="84947" y="14835"/>
                </a:lnTo>
                <a:lnTo>
                  <a:pt x="83042" y="13285"/>
                </a:lnTo>
                <a:lnTo>
                  <a:pt x="75181" y="9234"/>
                </a:lnTo>
                <a:lnTo>
                  <a:pt x="67650" y="9310"/>
                </a:lnTo>
                <a:lnTo>
                  <a:pt x="59725" y="5221"/>
                </a:lnTo>
                <a:lnTo>
                  <a:pt x="58252" y="4205"/>
                </a:lnTo>
                <a:lnTo>
                  <a:pt x="56372" y="2414"/>
                </a:lnTo>
                <a:lnTo>
                  <a:pt x="55737" y="1995"/>
                </a:lnTo>
                <a:lnTo>
                  <a:pt x="55052" y="1639"/>
                </a:lnTo>
                <a:lnTo>
                  <a:pt x="44318" y="0"/>
                </a:lnTo>
                <a:close/>
              </a:path>
            </a:pathLst>
          </a:custGeom>
          <a:solidFill>
            <a:srgbClr val="FEB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21447" y="7807160"/>
            <a:ext cx="1116330" cy="760730"/>
          </a:xfrm>
          <a:custGeom>
            <a:avLst/>
            <a:gdLst/>
            <a:ahLst/>
            <a:cxnLst/>
            <a:rect l="l" t="t" r="r" b="b"/>
            <a:pathLst>
              <a:path w="1116329" h="760729">
                <a:moveTo>
                  <a:pt x="44318" y="0"/>
                </a:moveTo>
                <a:lnTo>
                  <a:pt x="5537" y="28797"/>
                </a:lnTo>
                <a:lnTo>
                  <a:pt x="0" y="58819"/>
                </a:lnTo>
                <a:lnTo>
                  <a:pt x="4429" y="76403"/>
                </a:lnTo>
                <a:lnTo>
                  <a:pt x="23368" y="112378"/>
                </a:lnTo>
                <a:lnTo>
                  <a:pt x="46936" y="144602"/>
                </a:lnTo>
                <a:lnTo>
                  <a:pt x="59205" y="150621"/>
                </a:lnTo>
                <a:lnTo>
                  <a:pt x="59560" y="161010"/>
                </a:lnTo>
                <a:lnTo>
                  <a:pt x="62507" y="163918"/>
                </a:lnTo>
                <a:lnTo>
                  <a:pt x="69644" y="167601"/>
                </a:lnTo>
                <a:lnTo>
                  <a:pt x="73708" y="168566"/>
                </a:lnTo>
                <a:lnTo>
                  <a:pt x="80248" y="171945"/>
                </a:lnTo>
                <a:lnTo>
                  <a:pt x="82801" y="174256"/>
                </a:lnTo>
                <a:lnTo>
                  <a:pt x="83589" y="178511"/>
                </a:lnTo>
                <a:lnTo>
                  <a:pt x="87752" y="188571"/>
                </a:lnTo>
                <a:lnTo>
                  <a:pt x="94772" y="196618"/>
                </a:lnTo>
                <a:lnTo>
                  <a:pt x="102900" y="203878"/>
                </a:lnTo>
                <a:lnTo>
                  <a:pt x="110386" y="211581"/>
                </a:lnTo>
                <a:lnTo>
                  <a:pt x="114450" y="216763"/>
                </a:lnTo>
                <a:lnTo>
                  <a:pt x="123086" y="220535"/>
                </a:lnTo>
                <a:lnTo>
                  <a:pt x="132153" y="228764"/>
                </a:lnTo>
                <a:lnTo>
                  <a:pt x="136370" y="231571"/>
                </a:lnTo>
                <a:lnTo>
                  <a:pt x="136763" y="234797"/>
                </a:lnTo>
                <a:lnTo>
                  <a:pt x="140890" y="245961"/>
                </a:lnTo>
                <a:lnTo>
                  <a:pt x="148760" y="253223"/>
                </a:lnTo>
                <a:lnTo>
                  <a:pt x="158214" y="258816"/>
                </a:lnTo>
                <a:lnTo>
                  <a:pt x="167091" y="264972"/>
                </a:lnTo>
                <a:lnTo>
                  <a:pt x="172679" y="270065"/>
                </a:lnTo>
                <a:lnTo>
                  <a:pt x="180617" y="276770"/>
                </a:lnTo>
                <a:lnTo>
                  <a:pt x="182598" y="281038"/>
                </a:lnTo>
                <a:lnTo>
                  <a:pt x="193434" y="295980"/>
                </a:lnTo>
                <a:lnTo>
                  <a:pt x="207512" y="307108"/>
                </a:lnTo>
                <a:lnTo>
                  <a:pt x="222528" y="317192"/>
                </a:lnTo>
                <a:lnTo>
                  <a:pt x="236179" y="329006"/>
                </a:lnTo>
                <a:lnTo>
                  <a:pt x="267967" y="356971"/>
                </a:lnTo>
                <a:lnTo>
                  <a:pt x="288389" y="362749"/>
                </a:lnTo>
                <a:lnTo>
                  <a:pt x="289887" y="363245"/>
                </a:lnTo>
                <a:lnTo>
                  <a:pt x="297330" y="367080"/>
                </a:lnTo>
                <a:lnTo>
                  <a:pt x="302321" y="374472"/>
                </a:lnTo>
                <a:lnTo>
                  <a:pt x="307693" y="379513"/>
                </a:lnTo>
                <a:lnTo>
                  <a:pt x="342465" y="403288"/>
                </a:lnTo>
                <a:lnTo>
                  <a:pt x="349730" y="404393"/>
                </a:lnTo>
                <a:lnTo>
                  <a:pt x="351114" y="404825"/>
                </a:lnTo>
                <a:lnTo>
                  <a:pt x="356880" y="407796"/>
                </a:lnTo>
                <a:lnTo>
                  <a:pt x="357413" y="412991"/>
                </a:lnTo>
                <a:lnTo>
                  <a:pt x="352752" y="421004"/>
                </a:lnTo>
                <a:lnTo>
                  <a:pt x="359648" y="418007"/>
                </a:lnTo>
                <a:lnTo>
                  <a:pt x="364881" y="414070"/>
                </a:lnTo>
                <a:lnTo>
                  <a:pt x="371282" y="417372"/>
                </a:lnTo>
                <a:lnTo>
                  <a:pt x="373161" y="420115"/>
                </a:lnTo>
                <a:lnTo>
                  <a:pt x="375879" y="428624"/>
                </a:lnTo>
                <a:lnTo>
                  <a:pt x="379168" y="431050"/>
                </a:lnTo>
                <a:lnTo>
                  <a:pt x="388173" y="435698"/>
                </a:lnTo>
                <a:lnTo>
                  <a:pt x="394180" y="437845"/>
                </a:lnTo>
                <a:lnTo>
                  <a:pt x="401190" y="441464"/>
                </a:lnTo>
                <a:lnTo>
                  <a:pt x="402955" y="442505"/>
                </a:lnTo>
                <a:lnTo>
                  <a:pt x="404505" y="443648"/>
                </a:lnTo>
                <a:lnTo>
                  <a:pt x="413134" y="449866"/>
                </a:lnTo>
                <a:lnTo>
                  <a:pt x="450199" y="471398"/>
                </a:lnTo>
                <a:lnTo>
                  <a:pt x="455076" y="473151"/>
                </a:lnTo>
                <a:lnTo>
                  <a:pt x="465583" y="477097"/>
                </a:lnTo>
                <a:lnTo>
                  <a:pt x="503882" y="494626"/>
                </a:lnTo>
                <a:lnTo>
                  <a:pt x="509191" y="497903"/>
                </a:lnTo>
                <a:lnTo>
                  <a:pt x="510867" y="498855"/>
                </a:lnTo>
                <a:lnTo>
                  <a:pt x="512582" y="499744"/>
                </a:lnTo>
                <a:lnTo>
                  <a:pt x="525602" y="505263"/>
                </a:lnTo>
                <a:lnTo>
                  <a:pt x="538858" y="509465"/>
                </a:lnTo>
                <a:lnTo>
                  <a:pt x="551905" y="513559"/>
                </a:lnTo>
                <a:lnTo>
                  <a:pt x="564296" y="518756"/>
                </a:lnTo>
                <a:lnTo>
                  <a:pt x="565592" y="519417"/>
                </a:lnTo>
                <a:lnTo>
                  <a:pt x="580569" y="525270"/>
                </a:lnTo>
                <a:lnTo>
                  <a:pt x="595707" y="528783"/>
                </a:lnTo>
                <a:lnTo>
                  <a:pt x="610601" y="531772"/>
                </a:lnTo>
                <a:lnTo>
                  <a:pt x="624850" y="536054"/>
                </a:lnTo>
                <a:lnTo>
                  <a:pt x="633052" y="538855"/>
                </a:lnTo>
                <a:lnTo>
                  <a:pt x="641544" y="541249"/>
                </a:lnTo>
                <a:lnTo>
                  <a:pt x="649960" y="543828"/>
                </a:lnTo>
                <a:lnTo>
                  <a:pt x="657933" y="547179"/>
                </a:lnTo>
                <a:lnTo>
                  <a:pt x="660562" y="548538"/>
                </a:lnTo>
                <a:lnTo>
                  <a:pt x="663051" y="550138"/>
                </a:lnTo>
                <a:lnTo>
                  <a:pt x="666125" y="552792"/>
                </a:lnTo>
                <a:lnTo>
                  <a:pt x="666836" y="553288"/>
                </a:lnTo>
                <a:lnTo>
                  <a:pt x="673250" y="556602"/>
                </a:lnTo>
                <a:lnTo>
                  <a:pt x="676145" y="549782"/>
                </a:lnTo>
                <a:lnTo>
                  <a:pt x="680311" y="551179"/>
                </a:lnTo>
                <a:lnTo>
                  <a:pt x="694915" y="555062"/>
                </a:lnTo>
                <a:lnTo>
                  <a:pt x="724566" y="560422"/>
                </a:lnTo>
                <a:lnTo>
                  <a:pt x="738985" y="564197"/>
                </a:lnTo>
                <a:lnTo>
                  <a:pt x="746529" y="566711"/>
                </a:lnTo>
                <a:lnTo>
                  <a:pt x="750580" y="561314"/>
                </a:lnTo>
                <a:lnTo>
                  <a:pt x="757679" y="563613"/>
                </a:lnTo>
                <a:lnTo>
                  <a:pt x="773231" y="568597"/>
                </a:lnTo>
                <a:lnTo>
                  <a:pt x="789047" y="572963"/>
                </a:lnTo>
                <a:lnTo>
                  <a:pt x="804955" y="575971"/>
                </a:lnTo>
                <a:lnTo>
                  <a:pt x="828040" y="577302"/>
                </a:lnTo>
                <a:lnTo>
                  <a:pt x="835198" y="578326"/>
                </a:lnTo>
                <a:lnTo>
                  <a:pt x="842326" y="579034"/>
                </a:lnTo>
                <a:lnTo>
                  <a:pt x="849487" y="578510"/>
                </a:lnTo>
                <a:lnTo>
                  <a:pt x="856485" y="577138"/>
                </a:lnTo>
                <a:lnTo>
                  <a:pt x="862937" y="576910"/>
                </a:lnTo>
                <a:lnTo>
                  <a:pt x="870671" y="580897"/>
                </a:lnTo>
                <a:lnTo>
                  <a:pt x="871484" y="581380"/>
                </a:lnTo>
                <a:lnTo>
                  <a:pt x="872741" y="582193"/>
                </a:lnTo>
                <a:lnTo>
                  <a:pt x="880323" y="586104"/>
                </a:lnTo>
                <a:lnTo>
                  <a:pt x="889162" y="584339"/>
                </a:lnTo>
                <a:lnTo>
                  <a:pt x="896985" y="581888"/>
                </a:lnTo>
                <a:lnTo>
                  <a:pt x="901977" y="580275"/>
                </a:lnTo>
                <a:lnTo>
                  <a:pt x="907323" y="576986"/>
                </a:lnTo>
                <a:lnTo>
                  <a:pt x="912695" y="579754"/>
                </a:lnTo>
                <a:lnTo>
                  <a:pt x="914105" y="580681"/>
                </a:lnTo>
                <a:lnTo>
                  <a:pt x="916493" y="581913"/>
                </a:lnTo>
                <a:lnTo>
                  <a:pt x="919096" y="582307"/>
                </a:lnTo>
                <a:lnTo>
                  <a:pt x="922703" y="584174"/>
                </a:lnTo>
                <a:lnTo>
                  <a:pt x="923922" y="585393"/>
                </a:lnTo>
                <a:lnTo>
                  <a:pt x="925065" y="593547"/>
                </a:lnTo>
                <a:lnTo>
                  <a:pt x="918728" y="592480"/>
                </a:lnTo>
                <a:lnTo>
                  <a:pt x="915832" y="594601"/>
                </a:lnTo>
                <a:lnTo>
                  <a:pt x="890450" y="613014"/>
                </a:lnTo>
                <a:lnTo>
                  <a:pt x="865118" y="631488"/>
                </a:lnTo>
                <a:lnTo>
                  <a:pt x="839705" y="649847"/>
                </a:lnTo>
                <a:lnTo>
                  <a:pt x="814080" y="667918"/>
                </a:lnTo>
                <a:lnTo>
                  <a:pt x="802245" y="676361"/>
                </a:lnTo>
                <a:lnTo>
                  <a:pt x="778815" y="693751"/>
                </a:lnTo>
                <a:lnTo>
                  <a:pt x="766937" y="702259"/>
                </a:lnTo>
                <a:lnTo>
                  <a:pt x="760182" y="708589"/>
                </a:lnTo>
                <a:lnTo>
                  <a:pt x="754661" y="717211"/>
                </a:lnTo>
                <a:lnTo>
                  <a:pt x="751662" y="727117"/>
                </a:lnTo>
                <a:lnTo>
                  <a:pt x="752472" y="737298"/>
                </a:lnTo>
                <a:lnTo>
                  <a:pt x="754517" y="743826"/>
                </a:lnTo>
                <a:lnTo>
                  <a:pt x="757997" y="752157"/>
                </a:lnTo>
                <a:lnTo>
                  <a:pt x="766607" y="756589"/>
                </a:lnTo>
                <a:lnTo>
                  <a:pt x="768296" y="757465"/>
                </a:lnTo>
                <a:lnTo>
                  <a:pt x="770189" y="758189"/>
                </a:lnTo>
                <a:lnTo>
                  <a:pt x="772335" y="758735"/>
                </a:lnTo>
                <a:lnTo>
                  <a:pt x="793155" y="760595"/>
                </a:lnTo>
                <a:lnTo>
                  <a:pt x="812005" y="756486"/>
                </a:lnTo>
                <a:lnTo>
                  <a:pt x="829790" y="748593"/>
                </a:lnTo>
                <a:lnTo>
                  <a:pt x="847417" y="739101"/>
                </a:lnTo>
                <a:lnTo>
                  <a:pt x="855460" y="735343"/>
                </a:lnTo>
                <a:lnTo>
                  <a:pt x="863732" y="731954"/>
                </a:lnTo>
                <a:lnTo>
                  <a:pt x="871997" y="728246"/>
                </a:lnTo>
                <a:lnTo>
                  <a:pt x="880018" y="723531"/>
                </a:lnTo>
                <a:lnTo>
                  <a:pt x="890611" y="716926"/>
                </a:lnTo>
                <a:lnTo>
                  <a:pt x="901737" y="711066"/>
                </a:lnTo>
                <a:lnTo>
                  <a:pt x="913017" y="705454"/>
                </a:lnTo>
                <a:lnTo>
                  <a:pt x="924075" y="699592"/>
                </a:lnTo>
                <a:lnTo>
                  <a:pt x="935846" y="692119"/>
                </a:lnTo>
                <a:lnTo>
                  <a:pt x="947311" y="684063"/>
                </a:lnTo>
                <a:lnTo>
                  <a:pt x="959016" y="676335"/>
                </a:lnTo>
                <a:lnTo>
                  <a:pt x="971509" y="669848"/>
                </a:lnTo>
                <a:lnTo>
                  <a:pt x="991782" y="660177"/>
                </a:lnTo>
                <a:lnTo>
                  <a:pt x="1011297" y="648992"/>
                </a:lnTo>
                <a:lnTo>
                  <a:pt x="1047684" y="623544"/>
                </a:lnTo>
                <a:lnTo>
                  <a:pt x="1078788" y="600212"/>
                </a:lnTo>
                <a:lnTo>
                  <a:pt x="1107805" y="573747"/>
                </a:lnTo>
                <a:lnTo>
                  <a:pt x="1116178" y="553672"/>
                </a:lnTo>
                <a:lnTo>
                  <a:pt x="1113910" y="543429"/>
                </a:lnTo>
                <a:lnTo>
                  <a:pt x="1108491" y="532091"/>
                </a:lnTo>
                <a:lnTo>
                  <a:pt x="1095987" y="515279"/>
                </a:lnTo>
                <a:lnTo>
                  <a:pt x="1080889" y="501584"/>
                </a:lnTo>
                <a:lnTo>
                  <a:pt x="1065013" y="488888"/>
                </a:lnTo>
                <a:lnTo>
                  <a:pt x="1050173" y="475068"/>
                </a:lnTo>
                <a:lnTo>
                  <a:pt x="1048128" y="472846"/>
                </a:lnTo>
                <a:lnTo>
                  <a:pt x="1045639" y="471157"/>
                </a:lnTo>
                <a:lnTo>
                  <a:pt x="1036685" y="466534"/>
                </a:lnTo>
                <a:lnTo>
                  <a:pt x="1029104" y="464629"/>
                </a:lnTo>
                <a:lnTo>
                  <a:pt x="1019833" y="459854"/>
                </a:lnTo>
                <a:lnTo>
                  <a:pt x="1017381" y="458304"/>
                </a:lnTo>
                <a:lnTo>
                  <a:pt x="1015222" y="456336"/>
                </a:lnTo>
                <a:lnTo>
                  <a:pt x="992020" y="438054"/>
                </a:lnTo>
                <a:lnTo>
                  <a:pt x="967321" y="421904"/>
                </a:lnTo>
                <a:lnTo>
                  <a:pt x="942199" y="406296"/>
                </a:lnTo>
                <a:lnTo>
                  <a:pt x="917725" y="389635"/>
                </a:lnTo>
                <a:lnTo>
                  <a:pt x="902651" y="379261"/>
                </a:lnTo>
                <a:lnTo>
                  <a:pt x="886748" y="369576"/>
                </a:lnTo>
                <a:lnTo>
                  <a:pt x="870413" y="360328"/>
                </a:lnTo>
                <a:lnTo>
                  <a:pt x="847405" y="347611"/>
                </a:lnTo>
                <a:lnTo>
                  <a:pt x="842515" y="342696"/>
                </a:lnTo>
                <a:lnTo>
                  <a:pt x="836864" y="338264"/>
                </a:lnTo>
                <a:lnTo>
                  <a:pt x="834146" y="336079"/>
                </a:lnTo>
                <a:lnTo>
                  <a:pt x="831657" y="333031"/>
                </a:lnTo>
                <a:lnTo>
                  <a:pt x="826094" y="330161"/>
                </a:lnTo>
                <a:lnTo>
                  <a:pt x="823160" y="329907"/>
                </a:lnTo>
                <a:lnTo>
                  <a:pt x="817496" y="333133"/>
                </a:lnTo>
                <a:lnTo>
                  <a:pt x="815337" y="333425"/>
                </a:lnTo>
                <a:lnTo>
                  <a:pt x="812899" y="332168"/>
                </a:lnTo>
                <a:lnTo>
                  <a:pt x="812213" y="331469"/>
                </a:lnTo>
                <a:lnTo>
                  <a:pt x="811807" y="330441"/>
                </a:lnTo>
                <a:lnTo>
                  <a:pt x="809559" y="325030"/>
                </a:lnTo>
                <a:lnTo>
                  <a:pt x="806650" y="321894"/>
                </a:lnTo>
                <a:lnTo>
                  <a:pt x="803412" y="320217"/>
                </a:lnTo>
                <a:lnTo>
                  <a:pt x="797182" y="318682"/>
                </a:lnTo>
                <a:lnTo>
                  <a:pt x="790702" y="319536"/>
                </a:lnTo>
                <a:lnTo>
                  <a:pt x="758352" y="350684"/>
                </a:lnTo>
                <a:lnTo>
                  <a:pt x="758827" y="361287"/>
                </a:lnTo>
                <a:lnTo>
                  <a:pt x="786822" y="402247"/>
                </a:lnTo>
                <a:lnTo>
                  <a:pt x="814568" y="420364"/>
                </a:lnTo>
                <a:lnTo>
                  <a:pt x="827974" y="430199"/>
                </a:lnTo>
                <a:lnTo>
                  <a:pt x="848291" y="447161"/>
                </a:lnTo>
                <a:lnTo>
                  <a:pt x="869184" y="463443"/>
                </a:lnTo>
                <a:lnTo>
                  <a:pt x="890283" y="479489"/>
                </a:lnTo>
                <a:lnTo>
                  <a:pt x="911222" y="495744"/>
                </a:lnTo>
                <a:lnTo>
                  <a:pt x="915477" y="499135"/>
                </a:lnTo>
                <a:lnTo>
                  <a:pt x="918410" y="504748"/>
                </a:lnTo>
                <a:lnTo>
                  <a:pt x="912594" y="515162"/>
                </a:lnTo>
                <a:lnTo>
                  <a:pt x="910867" y="515708"/>
                </a:lnTo>
                <a:lnTo>
                  <a:pt x="907311" y="513879"/>
                </a:lnTo>
                <a:lnTo>
                  <a:pt x="905660" y="510666"/>
                </a:lnTo>
                <a:lnTo>
                  <a:pt x="903501" y="509549"/>
                </a:lnTo>
                <a:lnTo>
                  <a:pt x="903259" y="509460"/>
                </a:lnTo>
                <a:lnTo>
                  <a:pt x="897278" y="508355"/>
                </a:lnTo>
                <a:lnTo>
                  <a:pt x="893468" y="503961"/>
                </a:lnTo>
                <a:lnTo>
                  <a:pt x="886292" y="509892"/>
                </a:lnTo>
                <a:lnTo>
                  <a:pt x="879468" y="512263"/>
                </a:lnTo>
                <a:lnTo>
                  <a:pt x="872440" y="510269"/>
                </a:lnTo>
                <a:lnTo>
                  <a:pt x="865025" y="506966"/>
                </a:lnTo>
                <a:lnTo>
                  <a:pt x="857044" y="505409"/>
                </a:lnTo>
                <a:lnTo>
                  <a:pt x="829455" y="503920"/>
                </a:lnTo>
                <a:lnTo>
                  <a:pt x="802142" y="499054"/>
                </a:lnTo>
                <a:lnTo>
                  <a:pt x="774734" y="493837"/>
                </a:lnTo>
                <a:lnTo>
                  <a:pt x="746859" y="491299"/>
                </a:lnTo>
                <a:lnTo>
                  <a:pt x="739026" y="490153"/>
                </a:lnTo>
                <a:lnTo>
                  <a:pt x="730490" y="487432"/>
                </a:lnTo>
                <a:lnTo>
                  <a:pt x="721661" y="484034"/>
                </a:lnTo>
                <a:lnTo>
                  <a:pt x="712950" y="480859"/>
                </a:lnTo>
                <a:lnTo>
                  <a:pt x="699852" y="477168"/>
                </a:lnTo>
                <a:lnTo>
                  <a:pt x="686637" y="474081"/>
                </a:lnTo>
                <a:lnTo>
                  <a:pt x="673414" y="470894"/>
                </a:lnTo>
                <a:lnTo>
                  <a:pt x="660296" y="466902"/>
                </a:lnTo>
                <a:lnTo>
                  <a:pt x="628186" y="455408"/>
                </a:lnTo>
                <a:lnTo>
                  <a:pt x="564080" y="432142"/>
                </a:lnTo>
                <a:lnTo>
                  <a:pt x="532013" y="420598"/>
                </a:lnTo>
                <a:lnTo>
                  <a:pt x="493233" y="404169"/>
                </a:lnTo>
                <a:lnTo>
                  <a:pt x="447996" y="380039"/>
                </a:lnTo>
                <a:lnTo>
                  <a:pt x="386597" y="344184"/>
                </a:lnTo>
                <a:lnTo>
                  <a:pt x="330537" y="305622"/>
                </a:lnTo>
                <a:lnTo>
                  <a:pt x="281500" y="265225"/>
                </a:lnTo>
                <a:lnTo>
                  <a:pt x="237964" y="225340"/>
                </a:lnTo>
                <a:lnTo>
                  <a:pt x="200760" y="187025"/>
                </a:lnTo>
                <a:lnTo>
                  <a:pt x="170454" y="150028"/>
                </a:lnTo>
                <a:lnTo>
                  <a:pt x="142829" y="109999"/>
                </a:lnTo>
                <a:lnTo>
                  <a:pt x="118514" y="71167"/>
                </a:lnTo>
                <a:lnTo>
                  <a:pt x="97275" y="35031"/>
                </a:lnTo>
                <a:lnTo>
                  <a:pt x="86408" y="17132"/>
                </a:lnTo>
                <a:lnTo>
                  <a:pt x="84947" y="14833"/>
                </a:lnTo>
                <a:lnTo>
                  <a:pt x="83042" y="13284"/>
                </a:lnTo>
                <a:lnTo>
                  <a:pt x="75181" y="9232"/>
                </a:lnTo>
                <a:lnTo>
                  <a:pt x="67650" y="9308"/>
                </a:lnTo>
                <a:lnTo>
                  <a:pt x="59725" y="5219"/>
                </a:lnTo>
                <a:lnTo>
                  <a:pt x="58252" y="4216"/>
                </a:lnTo>
                <a:lnTo>
                  <a:pt x="56372" y="2425"/>
                </a:lnTo>
                <a:lnTo>
                  <a:pt x="55737" y="2006"/>
                </a:lnTo>
                <a:lnTo>
                  <a:pt x="55052" y="1638"/>
                </a:lnTo>
                <a:lnTo>
                  <a:pt x="44318" y="0"/>
                </a:lnTo>
                <a:close/>
              </a:path>
            </a:pathLst>
          </a:custGeom>
          <a:solidFill>
            <a:srgbClr val="FEB8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66072" y="3467214"/>
            <a:ext cx="47942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125" dirty="0">
                <a:latin typeface="Tahoma"/>
                <a:cs typeface="Tahoma"/>
              </a:rPr>
              <a:t>01</a:t>
            </a:r>
            <a:endParaRPr sz="3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4530" y="571436"/>
            <a:ext cx="1747570" cy="3863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495382" y="631202"/>
            <a:ext cx="325755" cy="325755"/>
            <a:chOff x="3495382" y="631202"/>
            <a:chExt cx="325755" cy="325755"/>
          </a:xfrm>
        </p:grpSpPr>
        <p:sp>
          <p:nvSpPr>
            <p:cNvPr id="4" name="object 4"/>
            <p:cNvSpPr/>
            <p:nvPr/>
          </p:nvSpPr>
          <p:spPr>
            <a:xfrm>
              <a:off x="3518242" y="654062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4">
                  <a:moveTo>
                    <a:pt x="247802" y="236181"/>
                  </a:moveTo>
                  <a:lnTo>
                    <a:pt x="246011" y="241249"/>
                  </a:lnTo>
                  <a:lnTo>
                    <a:pt x="243408" y="246380"/>
                  </a:lnTo>
                  <a:lnTo>
                    <a:pt x="239979" y="251587"/>
                  </a:lnTo>
                  <a:lnTo>
                    <a:pt x="236562" y="256794"/>
                  </a:lnTo>
                  <a:lnTo>
                    <a:pt x="232549" y="261416"/>
                  </a:lnTo>
                  <a:lnTo>
                    <a:pt x="227926" y="265430"/>
                  </a:lnTo>
                  <a:lnTo>
                    <a:pt x="223316" y="269443"/>
                  </a:lnTo>
                  <a:lnTo>
                    <a:pt x="218186" y="272796"/>
                  </a:lnTo>
                  <a:lnTo>
                    <a:pt x="212521" y="275475"/>
                  </a:lnTo>
                  <a:lnTo>
                    <a:pt x="206870" y="278155"/>
                  </a:lnTo>
                  <a:lnTo>
                    <a:pt x="200914" y="279641"/>
                  </a:lnTo>
                  <a:lnTo>
                    <a:pt x="194665" y="279946"/>
                  </a:lnTo>
                  <a:lnTo>
                    <a:pt x="190792" y="279044"/>
                  </a:lnTo>
                  <a:lnTo>
                    <a:pt x="188188" y="278079"/>
                  </a:lnTo>
                  <a:lnTo>
                    <a:pt x="186855" y="277037"/>
                  </a:lnTo>
                  <a:lnTo>
                    <a:pt x="185508" y="275996"/>
                  </a:lnTo>
                  <a:lnTo>
                    <a:pt x="184099" y="275031"/>
                  </a:lnTo>
                  <a:lnTo>
                    <a:pt x="182613" y="274142"/>
                  </a:lnTo>
                  <a:lnTo>
                    <a:pt x="181724" y="273545"/>
                  </a:lnTo>
                  <a:lnTo>
                    <a:pt x="180898" y="273024"/>
                  </a:lnTo>
                  <a:lnTo>
                    <a:pt x="180162" y="272580"/>
                  </a:lnTo>
                  <a:lnTo>
                    <a:pt x="179412" y="272122"/>
                  </a:lnTo>
                  <a:lnTo>
                    <a:pt x="178739" y="271754"/>
                  </a:lnTo>
                  <a:lnTo>
                    <a:pt x="178142" y="271462"/>
                  </a:lnTo>
                  <a:lnTo>
                    <a:pt x="172783" y="269227"/>
                  </a:lnTo>
                  <a:lnTo>
                    <a:pt x="174574" y="263423"/>
                  </a:lnTo>
                  <a:lnTo>
                    <a:pt x="175171" y="261035"/>
                  </a:lnTo>
                  <a:lnTo>
                    <a:pt x="175018" y="259181"/>
                  </a:lnTo>
                  <a:lnTo>
                    <a:pt x="174129" y="257835"/>
                  </a:lnTo>
                  <a:lnTo>
                    <a:pt x="173240" y="256501"/>
                  </a:lnTo>
                  <a:lnTo>
                    <a:pt x="171450" y="254635"/>
                  </a:lnTo>
                  <a:lnTo>
                    <a:pt x="168770" y="252260"/>
                  </a:lnTo>
                  <a:lnTo>
                    <a:pt x="167881" y="251371"/>
                  </a:lnTo>
                  <a:lnTo>
                    <a:pt x="166979" y="250469"/>
                  </a:lnTo>
                  <a:lnTo>
                    <a:pt x="166090" y="249580"/>
                  </a:lnTo>
                  <a:lnTo>
                    <a:pt x="165201" y="248691"/>
                  </a:lnTo>
                  <a:lnTo>
                    <a:pt x="164452" y="247789"/>
                  </a:lnTo>
                  <a:lnTo>
                    <a:pt x="163855" y="246900"/>
                  </a:lnTo>
                  <a:lnTo>
                    <a:pt x="156273" y="238417"/>
                  </a:lnTo>
                  <a:lnTo>
                    <a:pt x="186778" y="218478"/>
                  </a:lnTo>
                  <a:lnTo>
                    <a:pt x="186182" y="210731"/>
                  </a:lnTo>
                  <a:lnTo>
                    <a:pt x="180225" y="209550"/>
                  </a:lnTo>
                  <a:lnTo>
                    <a:pt x="175247" y="209397"/>
                  </a:lnTo>
                  <a:lnTo>
                    <a:pt x="171221" y="210286"/>
                  </a:lnTo>
                  <a:lnTo>
                    <a:pt x="167208" y="211188"/>
                  </a:lnTo>
                  <a:lnTo>
                    <a:pt x="163118" y="212229"/>
                  </a:lnTo>
                  <a:lnTo>
                    <a:pt x="158953" y="213410"/>
                  </a:lnTo>
                  <a:lnTo>
                    <a:pt x="153593" y="214896"/>
                  </a:lnTo>
                  <a:lnTo>
                    <a:pt x="148158" y="216166"/>
                  </a:lnTo>
                  <a:lnTo>
                    <a:pt x="142646" y="217208"/>
                  </a:lnTo>
                  <a:lnTo>
                    <a:pt x="137147" y="218249"/>
                  </a:lnTo>
                  <a:lnTo>
                    <a:pt x="131114" y="218770"/>
                  </a:lnTo>
                  <a:lnTo>
                    <a:pt x="124574" y="218770"/>
                  </a:lnTo>
                  <a:lnTo>
                    <a:pt x="122186" y="218770"/>
                  </a:lnTo>
                  <a:lnTo>
                    <a:pt x="106108" y="213715"/>
                  </a:lnTo>
                  <a:lnTo>
                    <a:pt x="105524" y="211848"/>
                  </a:lnTo>
                  <a:lnTo>
                    <a:pt x="104927" y="211404"/>
                  </a:lnTo>
                  <a:lnTo>
                    <a:pt x="104330" y="210959"/>
                  </a:lnTo>
                  <a:lnTo>
                    <a:pt x="103733" y="210439"/>
                  </a:lnTo>
                  <a:lnTo>
                    <a:pt x="103136" y="209842"/>
                  </a:lnTo>
                  <a:lnTo>
                    <a:pt x="101650" y="208356"/>
                  </a:lnTo>
                  <a:lnTo>
                    <a:pt x="100088" y="206349"/>
                  </a:lnTo>
                  <a:lnTo>
                    <a:pt x="98450" y="203809"/>
                  </a:lnTo>
                  <a:lnTo>
                    <a:pt x="96812" y="201282"/>
                  </a:lnTo>
                  <a:lnTo>
                    <a:pt x="96443" y="198081"/>
                  </a:lnTo>
                  <a:lnTo>
                    <a:pt x="97332" y="194221"/>
                  </a:lnTo>
                  <a:lnTo>
                    <a:pt x="95846" y="191541"/>
                  </a:lnTo>
                  <a:lnTo>
                    <a:pt x="94957" y="188861"/>
                  </a:lnTo>
                  <a:lnTo>
                    <a:pt x="94653" y="186182"/>
                  </a:lnTo>
                  <a:lnTo>
                    <a:pt x="92862" y="189750"/>
                  </a:lnTo>
                  <a:lnTo>
                    <a:pt x="91528" y="193471"/>
                  </a:lnTo>
                  <a:lnTo>
                    <a:pt x="90639" y="197345"/>
                  </a:lnTo>
                  <a:lnTo>
                    <a:pt x="88849" y="201803"/>
                  </a:lnTo>
                  <a:lnTo>
                    <a:pt x="84378" y="202704"/>
                  </a:lnTo>
                  <a:lnTo>
                    <a:pt x="83794" y="202996"/>
                  </a:lnTo>
                  <a:lnTo>
                    <a:pt x="83337" y="203669"/>
                  </a:lnTo>
                  <a:lnTo>
                    <a:pt x="83045" y="204711"/>
                  </a:lnTo>
                  <a:lnTo>
                    <a:pt x="82753" y="205752"/>
                  </a:lnTo>
                  <a:lnTo>
                    <a:pt x="82600" y="206565"/>
                  </a:lnTo>
                  <a:lnTo>
                    <a:pt x="82600" y="207162"/>
                  </a:lnTo>
                  <a:lnTo>
                    <a:pt x="80365" y="214757"/>
                  </a:lnTo>
                  <a:lnTo>
                    <a:pt x="79768" y="215353"/>
                  </a:lnTo>
                  <a:lnTo>
                    <a:pt x="79171" y="215874"/>
                  </a:lnTo>
                  <a:lnTo>
                    <a:pt x="78574" y="216319"/>
                  </a:lnTo>
                  <a:lnTo>
                    <a:pt x="77990" y="216763"/>
                  </a:lnTo>
                  <a:lnTo>
                    <a:pt x="77393" y="217284"/>
                  </a:lnTo>
                  <a:lnTo>
                    <a:pt x="76796" y="217881"/>
                  </a:lnTo>
                  <a:lnTo>
                    <a:pt x="76200" y="220560"/>
                  </a:lnTo>
                  <a:lnTo>
                    <a:pt x="75450" y="223240"/>
                  </a:lnTo>
                  <a:lnTo>
                    <a:pt x="70396" y="237375"/>
                  </a:lnTo>
                  <a:lnTo>
                    <a:pt x="69126" y="241173"/>
                  </a:lnTo>
                  <a:lnTo>
                    <a:pt x="68084" y="244894"/>
                  </a:lnTo>
                  <a:lnTo>
                    <a:pt x="67043" y="248615"/>
                  </a:lnTo>
                  <a:lnTo>
                    <a:pt x="66675" y="252260"/>
                  </a:lnTo>
                  <a:lnTo>
                    <a:pt x="60274" y="264985"/>
                  </a:lnTo>
                  <a:lnTo>
                    <a:pt x="58483" y="266026"/>
                  </a:lnTo>
                  <a:lnTo>
                    <a:pt x="56705" y="266992"/>
                  </a:lnTo>
                  <a:lnTo>
                    <a:pt x="54914" y="267881"/>
                  </a:lnTo>
                  <a:lnTo>
                    <a:pt x="54317" y="268478"/>
                  </a:lnTo>
                  <a:lnTo>
                    <a:pt x="53505" y="268998"/>
                  </a:lnTo>
                  <a:lnTo>
                    <a:pt x="52463" y="269443"/>
                  </a:lnTo>
                  <a:lnTo>
                    <a:pt x="51422" y="269900"/>
                  </a:lnTo>
                  <a:lnTo>
                    <a:pt x="50596" y="270268"/>
                  </a:lnTo>
                  <a:lnTo>
                    <a:pt x="49999" y="270560"/>
                  </a:lnTo>
                  <a:lnTo>
                    <a:pt x="48666" y="275475"/>
                  </a:lnTo>
                  <a:lnTo>
                    <a:pt x="43307" y="276364"/>
                  </a:lnTo>
                  <a:lnTo>
                    <a:pt x="40030" y="276961"/>
                  </a:lnTo>
                  <a:lnTo>
                    <a:pt x="37731" y="277406"/>
                  </a:lnTo>
                  <a:lnTo>
                    <a:pt x="36385" y="277710"/>
                  </a:lnTo>
                  <a:lnTo>
                    <a:pt x="35052" y="278003"/>
                  </a:lnTo>
                  <a:lnTo>
                    <a:pt x="33489" y="278155"/>
                  </a:lnTo>
                  <a:lnTo>
                    <a:pt x="31699" y="278155"/>
                  </a:lnTo>
                  <a:lnTo>
                    <a:pt x="27228" y="277710"/>
                  </a:lnTo>
                  <a:lnTo>
                    <a:pt x="23964" y="275031"/>
                  </a:lnTo>
                  <a:lnTo>
                    <a:pt x="21424" y="272872"/>
                  </a:lnTo>
                  <a:lnTo>
                    <a:pt x="19646" y="271233"/>
                  </a:lnTo>
                  <a:lnTo>
                    <a:pt x="17856" y="269595"/>
                  </a:lnTo>
                  <a:lnTo>
                    <a:pt x="15773" y="268033"/>
                  </a:lnTo>
                  <a:lnTo>
                    <a:pt x="13398" y="266547"/>
                  </a:lnTo>
                  <a:lnTo>
                    <a:pt x="10718" y="262978"/>
                  </a:lnTo>
                  <a:lnTo>
                    <a:pt x="9232" y="260299"/>
                  </a:lnTo>
                  <a:lnTo>
                    <a:pt x="8928" y="258508"/>
                  </a:lnTo>
                  <a:lnTo>
                    <a:pt x="8636" y="256717"/>
                  </a:lnTo>
                  <a:lnTo>
                    <a:pt x="8331" y="255092"/>
                  </a:lnTo>
                  <a:lnTo>
                    <a:pt x="8039" y="253593"/>
                  </a:lnTo>
                  <a:lnTo>
                    <a:pt x="7442" y="251815"/>
                  </a:lnTo>
                  <a:lnTo>
                    <a:pt x="7073" y="250329"/>
                  </a:lnTo>
                  <a:lnTo>
                    <a:pt x="0" y="241096"/>
                  </a:lnTo>
                  <a:lnTo>
                    <a:pt x="4914" y="237083"/>
                  </a:lnTo>
                  <a:lnTo>
                    <a:pt x="19382" y="196338"/>
                  </a:lnTo>
                  <a:lnTo>
                    <a:pt x="39777" y="153754"/>
                  </a:lnTo>
                  <a:lnTo>
                    <a:pt x="47472" y="138112"/>
                  </a:lnTo>
                  <a:lnTo>
                    <a:pt x="49784" y="133350"/>
                  </a:lnTo>
                  <a:lnTo>
                    <a:pt x="52019" y="128587"/>
                  </a:lnTo>
                  <a:lnTo>
                    <a:pt x="54241" y="123825"/>
                  </a:lnTo>
                  <a:lnTo>
                    <a:pt x="56553" y="119062"/>
                  </a:lnTo>
                  <a:lnTo>
                    <a:pt x="58940" y="114300"/>
                  </a:lnTo>
                  <a:lnTo>
                    <a:pt x="58635" y="113398"/>
                  </a:lnTo>
                  <a:lnTo>
                    <a:pt x="58483" y="112356"/>
                  </a:lnTo>
                  <a:lnTo>
                    <a:pt x="58483" y="111175"/>
                  </a:lnTo>
                  <a:lnTo>
                    <a:pt x="58483" y="109982"/>
                  </a:lnTo>
                  <a:lnTo>
                    <a:pt x="58788" y="108635"/>
                  </a:lnTo>
                  <a:lnTo>
                    <a:pt x="59385" y="107149"/>
                  </a:lnTo>
                  <a:lnTo>
                    <a:pt x="62661" y="102095"/>
                  </a:lnTo>
                  <a:lnTo>
                    <a:pt x="65328" y="97548"/>
                  </a:lnTo>
                  <a:lnTo>
                    <a:pt x="76047" y="76200"/>
                  </a:lnTo>
                  <a:lnTo>
                    <a:pt x="78511" y="71285"/>
                  </a:lnTo>
                  <a:lnTo>
                    <a:pt x="98666" y="48361"/>
                  </a:lnTo>
                  <a:lnTo>
                    <a:pt x="99720" y="47993"/>
                  </a:lnTo>
                  <a:lnTo>
                    <a:pt x="100901" y="47548"/>
                  </a:lnTo>
                  <a:lnTo>
                    <a:pt x="102095" y="47104"/>
                  </a:lnTo>
                  <a:lnTo>
                    <a:pt x="103428" y="46875"/>
                  </a:lnTo>
                  <a:lnTo>
                    <a:pt x="104927" y="46875"/>
                  </a:lnTo>
                  <a:lnTo>
                    <a:pt x="111620" y="47764"/>
                  </a:lnTo>
                  <a:lnTo>
                    <a:pt x="117673" y="44574"/>
                  </a:lnTo>
                  <a:lnTo>
                    <a:pt x="147813" y="13346"/>
                  </a:lnTo>
                  <a:lnTo>
                    <a:pt x="152692" y="6248"/>
                  </a:lnTo>
                  <a:lnTo>
                    <a:pt x="157162" y="0"/>
                  </a:lnTo>
                  <a:lnTo>
                    <a:pt x="162966" y="3568"/>
                  </a:lnTo>
                  <a:lnTo>
                    <a:pt x="164452" y="4457"/>
                  </a:lnTo>
                  <a:lnTo>
                    <a:pt x="166535" y="5283"/>
                  </a:lnTo>
                  <a:lnTo>
                    <a:pt x="169214" y="6019"/>
                  </a:lnTo>
                  <a:lnTo>
                    <a:pt x="171894" y="6769"/>
                  </a:lnTo>
                  <a:lnTo>
                    <a:pt x="174726" y="7581"/>
                  </a:lnTo>
                  <a:lnTo>
                    <a:pt x="177698" y="8483"/>
                  </a:lnTo>
                  <a:lnTo>
                    <a:pt x="183057" y="9664"/>
                  </a:lnTo>
                  <a:lnTo>
                    <a:pt x="188112" y="11010"/>
                  </a:lnTo>
                  <a:lnTo>
                    <a:pt x="192874" y="12496"/>
                  </a:lnTo>
                  <a:lnTo>
                    <a:pt x="197637" y="13982"/>
                  </a:lnTo>
                  <a:lnTo>
                    <a:pt x="207911" y="32296"/>
                  </a:lnTo>
                  <a:lnTo>
                    <a:pt x="208356" y="34671"/>
                  </a:lnTo>
                  <a:lnTo>
                    <a:pt x="208953" y="37058"/>
                  </a:lnTo>
                  <a:lnTo>
                    <a:pt x="209842" y="42113"/>
                  </a:lnTo>
                  <a:lnTo>
                    <a:pt x="210667" y="47167"/>
                  </a:lnTo>
                  <a:lnTo>
                    <a:pt x="211404" y="52235"/>
                  </a:lnTo>
                  <a:lnTo>
                    <a:pt x="212153" y="57289"/>
                  </a:lnTo>
                  <a:lnTo>
                    <a:pt x="212674" y="62953"/>
                  </a:lnTo>
                  <a:lnTo>
                    <a:pt x="212966" y="69202"/>
                  </a:lnTo>
                  <a:lnTo>
                    <a:pt x="214464" y="74256"/>
                  </a:lnTo>
                  <a:lnTo>
                    <a:pt x="215722" y="79248"/>
                  </a:lnTo>
                  <a:lnTo>
                    <a:pt x="216763" y="84162"/>
                  </a:lnTo>
                  <a:lnTo>
                    <a:pt x="217805" y="89065"/>
                  </a:lnTo>
                  <a:lnTo>
                    <a:pt x="218782" y="94056"/>
                  </a:lnTo>
                  <a:lnTo>
                    <a:pt x="219671" y="99110"/>
                  </a:lnTo>
                  <a:lnTo>
                    <a:pt x="221157" y="106260"/>
                  </a:lnTo>
                  <a:lnTo>
                    <a:pt x="229933" y="138849"/>
                  </a:lnTo>
                  <a:lnTo>
                    <a:pt x="232321" y="138849"/>
                  </a:lnTo>
                  <a:lnTo>
                    <a:pt x="233807" y="139001"/>
                  </a:lnTo>
                  <a:lnTo>
                    <a:pt x="234403" y="139293"/>
                  </a:lnTo>
                  <a:lnTo>
                    <a:pt x="235889" y="138696"/>
                  </a:lnTo>
                  <a:lnTo>
                    <a:pt x="237451" y="138252"/>
                  </a:lnTo>
                  <a:lnTo>
                    <a:pt x="239090" y="137960"/>
                  </a:lnTo>
                  <a:lnTo>
                    <a:pt x="240728" y="137655"/>
                  </a:lnTo>
                  <a:lnTo>
                    <a:pt x="242595" y="137363"/>
                  </a:lnTo>
                  <a:lnTo>
                    <a:pt x="244678" y="137071"/>
                  </a:lnTo>
                  <a:lnTo>
                    <a:pt x="249580" y="136613"/>
                  </a:lnTo>
                  <a:lnTo>
                    <a:pt x="251371" y="141084"/>
                  </a:lnTo>
                  <a:lnTo>
                    <a:pt x="251663" y="142570"/>
                  </a:lnTo>
                  <a:lnTo>
                    <a:pt x="253161" y="144056"/>
                  </a:lnTo>
                  <a:lnTo>
                    <a:pt x="255828" y="145554"/>
                  </a:lnTo>
                  <a:lnTo>
                    <a:pt x="259702" y="145846"/>
                  </a:lnTo>
                  <a:lnTo>
                    <a:pt x="262534" y="146659"/>
                  </a:lnTo>
                  <a:lnTo>
                    <a:pt x="264312" y="148005"/>
                  </a:lnTo>
                  <a:lnTo>
                    <a:pt x="266103" y="149339"/>
                  </a:lnTo>
                  <a:lnTo>
                    <a:pt x="267741" y="150761"/>
                  </a:lnTo>
                  <a:lnTo>
                    <a:pt x="269227" y="152247"/>
                  </a:lnTo>
                  <a:lnTo>
                    <a:pt x="270421" y="153441"/>
                  </a:lnTo>
                  <a:lnTo>
                    <a:pt x="271614" y="154330"/>
                  </a:lnTo>
                  <a:lnTo>
                    <a:pt x="272796" y="154927"/>
                  </a:lnTo>
                  <a:lnTo>
                    <a:pt x="279501" y="157607"/>
                  </a:lnTo>
                  <a:lnTo>
                    <a:pt x="275932" y="164299"/>
                  </a:lnTo>
                  <a:lnTo>
                    <a:pt x="244678" y="191985"/>
                  </a:lnTo>
                  <a:lnTo>
                    <a:pt x="244970" y="193763"/>
                  </a:lnTo>
                  <a:lnTo>
                    <a:pt x="245198" y="195478"/>
                  </a:lnTo>
                  <a:lnTo>
                    <a:pt x="245338" y="197116"/>
                  </a:lnTo>
                  <a:lnTo>
                    <a:pt x="245491" y="198755"/>
                  </a:lnTo>
                  <a:lnTo>
                    <a:pt x="245859" y="200469"/>
                  </a:lnTo>
                  <a:lnTo>
                    <a:pt x="246456" y="202247"/>
                  </a:lnTo>
                  <a:lnTo>
                    <a:pt x="247357" y="207314"/>
                  </a:lnTo>
                  <a:lnTo>
                    <a:pt x="248094" y="212521"/>
                  </a:lnTo>
                  <a:lnTo>
                    <a:pt x="248691" y="217881"/>
                  </a:lnTo>
                  <a:lnTo>
                    <a:pt x="249288" y="223240"/>
                  </a:lnTo>
                  <a:lnTo>
                    <a:pt x="249288" y="228739"/>
                  </a:lnTo>
                  <a:lnTo>
                    <a:pt x="248691" y="234403"/>
                  </a:lnTo>
                  <a:lnTo>
                    <a:pt x="247802" y="236181"/>
                  </a:lnTo>
                  <a:close/>
                </a:path>
              </a:pathLst>
            </a:custGeom>
            <a:ln w="45720">
              <a:solidFill>
                <a:srgbClr val="869F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4323" y="727633"/>
              <a:ext cx="104216" cy="10913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623" y="623163"/>
            <a:ext cx="1914321" cy="3436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2566" y="629402"/>
            <a:ext cx="1470565" cy="3287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0469" y="629856"/>
            <a:ext cx="778852" cy="327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1654" y="623163"/>
            <a:ext cx="522719" cy="3377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28036" y="624941"/>
            <a:ext cx="1730971" cy="33594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110868" y="5473052"/>
            <a:ext cx="19685" cy="19050"/>
          </a:xfrm>
          <a:custGeom>
            <a:avLst/>
            <a:gdLst/>
            <a:ahLst/>
            <a:cxnLst/>
            <a:rect l="l" t="t" r="r" b="b"/>
            <a:pathLst>
              <a:path w="19684" h="19050">
                <a:moveTo>
                  <a:pt x="16528" y="0"/>
                </a:moveTo>
                <a:lnTo>
                  <a:pt x="9962" y="0"/>
                </a:lnTo>
                <a:lnTo>
                  <a:pt x="9073" y="406"/>
                </a:lnTo>
                <a:lnTo>
                  <a:pt x="3879" y="1866"/>
                </a:lnTo>
                <a:lnTo>
                  <a:pt x="0" y="4368"/>
                </a:lnTo>
                <a:lnTo>
                  <a:pt x="196" y="4368"/>
                </a:lnTo>
                <a:lnTo>
                  <a:pt x="196" y="10368"/>
                </a:lnTo>
                <a:lnTo>
                  <a:pt x="640" y="11810"/>
                </a:lnTo>
                <a:lnTo>
                  <a:pt x="1936" y="16332"/>
                </a:lnTo>
                <a:lnTo>
                  <a:pt x="3512" y="19049"/>
                </a:lnTo>
                <a:lnTo>
                  <a:pt x="15343" y="19049"/>
                </a:lnTo>
                <a:lnTo>
                  <a:pt x="17354" y="18275"/>
                </a:lnTo>
                <a:lnTo>
                  <a:pt x="19246" y="17256"/>
                </a:lnTo>
                <a:lnTo>
                  <a:pt x="19246" y="4368"/>
                </a:lnTo>
                <a:lnTo>
                  <a:pt x="16528" y="0"/>
                </a:lnTo>
                <a:close/>
              </a:path>
            </a:pathLst>
          </a:custGeom>
          <a:solidFill>
            <a:srgbClr val="A6DF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7425" y="4776463"/>
            <a:ext cx="2835198" cy="37562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51965" y="1441040"/>
            <a:ext cx="14933930" cy="8000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algn="ctr">
              <a:lnSpc>
                <a:spcPct val="100800"/>
              </a:lnSpc>
              <a:spcBef>
                <a:spcPts val="100"/>
              </a:spcBef>
            </a:pPr>
            <a:r>
              <a:rPr sz="3000" spc="65" dirty="0">
                <a:latin typeface="Trebuchet MS"/>
                <a:cs typeface="Trebuchet MS"/>
              </a:rPr>
              <a:t>Description:</a:t>
            </a:r>
            <a:r>
              <a:rPr sz="3000" spc="2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190" dirty="0">
                <a:latin typeface="Trebuchet MS"/>
                <a:cs typeface="Trebuchet MS"/>
              </a:rPr>
              <a:t>digital</a:t>
            </a:r>
            <a:r>
              <a:rPr sz="3000" spc="2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divide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195" dirty="0">
                <a:latin typeface="Trebuchet MS"/>
                <a:cs typeface="Trebuchet MS"/>
              </a:rPr>
              <a:t>refers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to</a:t>
            </a:r>
            <a:r>
              <a:rPr sz="3000" spc="215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the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180" dirty="0">
                <a:latin typeface="Trebuchet MS"/>
                <a:cs typeface="Trebuchet MS"/>
              </a:rPr>
              <a:t>gap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between</a:t>
            </a:r>
            <a:r>
              <a:rPr sz="3000" spc="21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individuals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210" dirty="0">
                <a:latin typeface="Trebuchet MS"/>
                <a:cs typeface="Trebuchet MS"/>
              </a:rPr>
              <a:t>who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have </a:t>
            </a:r>
            <a:r>
              <a:rPr sz="3000" spc="80" dirty="0">
                <a:latin typeface="Trebuchet MS"/>
                <a:cs typeface="Trebuchet MS"/>
              </a:rPr>
              <a:t>access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to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195" dirty="0">
                <a:latin typeface="Trebuchet MS"/>
                <a:cs typeface="Trebuchet MS"/>
              </a:rPr>
              <a:t>digital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180" dirty="0">
                <a:latin typeface="Trebuchet MS"/>
                <a:cs typeface="Trebuchet MS"/>
              </a:rPr>
              <a:t>technologies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140" dirty="0">
                <a:latin typeface="Trebuchet MS"/>
                <a:cs typeface="Trebuchet MS"/>
              </a:rPr>
              <a:t>those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210" dirty="0">
                <a:latin typeface="Trebuchet MS"/>
                <a:cs typeface="Trebuchet MS"/>
              </a:rPr>
              <a:t>who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do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not.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390" dirty="0">
                <a:latin typeface="Trebuchet MS"/>
                <a:cs typeface="Trebuchet MS"/>
              </a:rPr>
              <a:t>In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the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context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270" dirty="0">
                <a:latin typeface="Trebuchet MS"/>
                <a:cs typeface="Trebuchet MS"/>
              </a:rPr>
              <a:t>of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EdTech, </a:t>
            </a:r>
            <a:r>
              <a:rPr sz="3000" spc="165" dirty="0">
                <a:latin typeface="Trebuchet MS"/>
                <a:cs typeface="Trebuchet MS"/>
              </a:rPr>
              <a:t>this</a:t>
            </a:r>
            <a:r>
              <a:rPr sz="3000" spc="19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issue</a:t>
            </a:r>
            <a:r>
              <a:rPr sz="3000" spc="195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manifests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spc="145" dirty="0">
                <a:latin typeface="Trebuchet MS"/>
                <a:cs typeface="Trebuchet MS"/>
              </a:rPr>
              <a:t>as</a:t>
            </a:r>
            <a:r>
              <a:rPr sz="3000" spc="19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disparities</a:t>
            </a:r>
            <a:r>
              <a:rPr sz="3000" spc="195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in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access</a:t>
            </a:r>
            <a:r>
              <a:rPr sz="3000" spc="195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to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the</a:t>
            </a:r>
            <a:r>
              <a:rPr sz="3000" spc="19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internet,</a:t>
            </a:r>
            <a:r>
              <a:rPr sz="3000" spc="19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devices,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195" dirty="0">
                <a:latin typeface="Trebuchet MS"/>
                <a:cs typeface="Trebuchet MS"/>
              </a:rPr>
              <a:t> </a:t>
            </a:r>
            <a:r>
              <a:rPr sz="3000" spc="180" dirty="0">
                <a:latin typeface="Trebuchet MS"/>
                <a:cs typeface="Trebuchet MS"/>
              </a:rPr>
              <a:t>digital </a:t>
            </a:r>
            <a:r>
              <a:rPr sz="3000" spc="175" dirty="0">
                <a:latin typeface="Trebuchet MS"/>
                <a:cs typeface="Trebuchet MS"/>
              </a:rPr>
              <a:t>literacy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between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different</a:t>
            </a:r>
            <a:r>
              <a:rPr sz="3000" spc="204" dirty="0">
                <a:latin typeface="Trebuchet MS"/>
                <a:cs typeface="Trebuchet MS"/>
              </a:rPr>
              <a:t> </a:t>
            </a:r>
            <a:r>
              <a:rPr sz="3000" spc="254" dirty="0">
                <a:latin typeface="Trebuchet MS"/>
                <a:cs typeface="Trebuchet MS"/>
              </a:rPr>
              <a:t>socio-</a:t>
            </a:r>
            <a:r>
              <a:rPr sz="3000" spc="90" dirty="0">
                <a:latin typeface="Trebuchet MS"/>
                <a:cs typeface="Trebuchet MS"/>
              </a:rPr>
              <a:t>economic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groups</a:t>
            </a:r>
            <a:r>
              <a:rPr sz="3000" spc="20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regions.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This</a:t>
            </a:r>
            <a:r>
              <a:rPr sz="3000" spc="20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divide</a:t>
            </a:r>
            <a:r>
              <a:rPr sz="3000" spc="200" dirty="0">
                <a:latin typeface="Trebuchet MS"/>
                <a:cs typeface="Trebuchet MS"/>
              </a:rPr>
              <a:t> </a:t>
            </a:r>
            <a:r>
              <a:rPr sz="3000" spc="70" dirty="0">
                <a:latin typeface="Trebuchet MS"/>
                <a:cs typeface="Trebuchet MS"/>
              </a:rPr>
              <a:t>can hinder</a:t>
            </a:r>
            <a:r>
              <a:rPr sz="3000" spc="229" dirty="0">
                <a:latin typeface="Trebuchet MS"/>
                <a:cs typeface="Trebuchet MS"/>
              </a:rPr>
              <a:t> </a:t>
            </a:r>
            <a:r>
              <a:rPr sz="3000" spc="140" dirty="0">
                <a:latin typeface="Trebuchet MS"/>
                <a:cs typeface="Trebuchet MS"/>
              </a:rPr>
              <a:t>equitable</a:t>
            </a:r>
            <a:r>
              <a:rPr sz="3000" spc="229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access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to</a:t>
            </a:r>
            <a:r>
              <a:rPr sz="3000" spc="229" dirty="0">
                <a:latin typeface="Trebuchet MS"/>
                <a:cs typeface="Trebuchet MS"/>
              </a:rPr>
              <a:t> </a:t>
            </a:r>
            <a:r>
              <a:rPr sz="3000" spc="130" dirty="0">
                <a:latin typeface="Trebuchet MS"/>
                <a:cs typeface="Trebuchet MS"/>
              </a:rPr>
              <a:t>educational</a:t>
            </a:r>
            <a:r>
              <a:rPr sz="3000" spc="229" dirty="0">
                <a:latin typeface="Trebuchet MS"/>
                <a:cs typeface="Trebuchet MS"/>
              </a:rPr>
              <a:t> </a:t>
            </a:r>
            <a:r>
              <a:rPr sz="3000" spc="95" dirty="0">
                <a:latin typeface="Trebuchet MS"/>
                <a:cs typeface="Trebuchet MS"/>
              </a:rPr>
              <a:t>resources,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180" dirty="0">
                <a:latin typeface="Trebuchet MS"/>
                <a:cs typeface="Trebuchet MS"/>
              </a:rPr>
              <a:t>leading</a:t>
            </a:r>
            <a:r>
              <a:rPr sz="3000" spc="229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to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175" dirty="0">
                <a:latin typeface="Trebuchet MS"/>
                <a:cs typeface="Trebuchet MS"/>
              </a:rPr>
              <a:t>unequal</a:t>
            </a:r>
            <a:r>
              <a:rPr sz="3000" spc="229" dirty="0">
                <a:latin typeface="Trebuchet MS"/>
                <a:cs typeface="Trebuchet MS"/>
              </a:rPr>
              <a:t> </a:t>
            </a:r>
            <a:r>
              <a:rPr sz="3000" spc="235" dirty="0">
                <a:latin typeface="Trebuchet MS"/>
                <a:cs typeface="Trebuchet MS"/>
              </a:rPr>
              <a:t>learning </a:t>
            </a:r>
            <a:r>
              <a:rPr sz="3000" spc="80" dirty="0">
                <a:latin typeface="Trebuchet MS"/>
                <a:cs typeface="Trebuchet MS"/>
              </a:rPr>
              <a:t>opportunities.</a:t>
            </a: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3350" dirty="0">
              <a:latin typeface="Trebuchet MS"/>
              <a:cs typeface="Trebuchet MS"/>
            </a:endParaRPr>
          </a:p>
          <a:p>
            <a:pPr marL="21590" algn="just">
              <a:lnSpc>
                <a:spcPct val="100000"/>
              </a:lnSpc>
              <a:spcBef>
                <a:spcPts val="2630"/>
              </a:spcBef>
            </a:pPr>
            <a:r>
              <a:rPr sz="3100" spc="245" dirty="0">
                <a:latin typeface="Trebuchet MS"/>
                <a:cs typeface="Trebuchet MS"/>
              </a:rPr>
              <a:t>Infrastructure</a:t>
            </a:r>
            <a:r>
              <a:rPr sz="3100" spc="250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Development: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3100" dirty="0">
              <a:latin typeface="Trebuchet MS"/>
              <a:cs typeface="Trebuchet MS"/>
            </a:endParaRPr>
          </a:p>
          <a:p>
            <a:pPr marL="21590" marR="18415" algn="just">
              <a:lnSpc>
                <a:spcPct val="113599"/>
              </a:lnSpc>
            </a:pPr>
            <a:r>
              <a:rPr sz="2750" dirty="0">
                <a:latin typeface="Trebuchet MS"/>
                <a:cs typeface="Trebuchet MS"/>
              </a:rPr>
              <a:t>Expand</a:t>
            </a:r>
            <a:r>
              <a:rPr sz="2750" spc="455" dirty="0">
                <a:latin typeface="Trebuchet MS"/>
                <a:cs typeface="Trebuchet MS"/>
              </a:rPr>
              <a:t> </a:t>
            </a:r>
            <a:r>
              <a:rPr sz="2750" spc="60" dirty="0">
                <a:latin typeface="Trebuchet MS"/>
                <a:cs typeface="Trebuchet MS"/>
              </a:rPr>
              <a:t>Connectivity</a:t>
            </a:r>
            <a:r>
              <a:rPr sz="2750" spc="459" dirty="0">
                <a:latin typeface="Trebuchet MS"/>
                <a:cs typeface="Trebuchet MS"/>
              </a:rPr>
              <a:t> </a:t>
            </a:r>
            <a:r>
              <a:rPr sz="2750" spc="-345" dirty="0">
                <a:latin typeface="Trebuchet MS"/>
                <a:cs typeface="Trebuchet MS"/>
              </a:rPr>
              <a:t>:</a:t>
            </a:r>
            <a:r>
              <a:rPr sz="2750" spc="455" dirty="0">
                <a:latin typeface="Trebuchet MS"/>
                <a:cs typeface="Trebuchet MS"/>
              </a:rPr>
              <a:t> </a:t>
            </a:r>
            <a:r>
              <a:rPr sz="2750" spc="165" dirty="0">
                <a:latin typeface="Trebuchet MS"/>
                <a:cs typeface="Trebuchet MS"/>
              </a:rPr>
              <a:t>Invest</a:t>
            </a:r>
            <a:r>
              <a:rPr sz="2750" spc="459" dirty="0">
                <a:latin typeface="Trebuchet MS"/>
                <a:cs typeface="Trebuchet MS"/>
              </a:rPr>
              <a:t> </a:t>
            </a:r>
            <a:r>
              <a:rPr sz="2750" spc="75" dirty="0">
                <a:latin typeface="Trebuchet MS"/>
                <a:cs typeface="Trebuchet MS"/>
              </a:rPr>
              <a:t>in</a:t>
            </a:r>
            <a:r>
              <a:rPr sz="2750" spc="4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expanding</a:t>
            </a:r>
            <a:r>
              <a:rPr sz="2750" spc="459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internet</a:t>
            </a:r>
            <a:r>
              <a:rPr sz="2750" spc="459" dirty="0">
                <a:latin typeface="Trebuchet MS"/>
                <a:cs typeface="Trebuchet MS"/>
              </a:rPr>
              <a:t> </a:t>
            </a:r>
            <a:r>
              <a:rPr sz="2750" spc="140" dirty="0">
                <a:latin typeface="Trebuchet MS"/>
                <a:cs typeface="Trebuchet MS"/>
              </a:rPr>
              <a:t>infrastructure,</a:t>
            </a:r>
            <a:r>
              <a:rPr sz="2750" spc="455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especially</a:t>
            </a:r>
            <a:r>
              <a:rPr sz="2750" spc="455" dirty="0">
                <a:latin typeface="Trebuchet MS"/>
                <a:cs typeface="Trebuchet MS"/>
              </a:rPr>
              <a:t> </a:t>
            </a:r>
            <a:r>
              <a:rPr sz="2750" spc="75" dirty="0">
                <a:latin typeface="Trebuchet MS"/>
                <a:cs typeface="Trebuchet MS"/>
              </a:rPr>
              <a:t>in</a:t>
            </a:r>
            <a:r>
              <a:rPr sz="2750" spc="450" dirty="0">
                <a:latin typeface="Trebuchet MS"/>
                <a:cs typeface="Trebuchet MS"/>
              </a:rPr>
              <a:t> </a:t>
            </a:r>
            <a:r>
              <a:rPr sz="2750" spc="325" dirty="0">
                <a:latin typeface="Trebuchet MS"/>
                <a:cs typeface="Trebuchet MS"/>
              </a:rPr>
              <a:t>rural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underserved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spc="60" dirty="0">
                <a:latin typeface="Trebuchet MS"/>
                <a:cs typeface="Trebuchet MS"/>
              </a:rPr>
              <a:t>areas.</a:t>
            </a:r>
            <a:r>
              <a:rPr sz="2750" spc="254" dirty="0">
                <a:latin typeface="Trebuchet MS"/>
                <a:cs typeface="Trebuchet MS"/>
              </a:rPr>
              <a:t> </a:t>
            </a:r>
            <a:r>
              <a:rPr sz="2750" spc="200" dirty="0">
                <a:latin typeface="Trebuchet MS"/>
                <a:cs typeface="Trebuchet MS"/>
              </a:rPr>
              <a:t>Public-</a:t>
            </a:r>
            <a:r>
              <a:rPr sz="2750" spc="125" dirty="0">
                <a:latin typeface="Trebuchet MS"/>
                <a:cs typeface="Trebuchet MS"/>
              </a:rPr>
              <a:t>private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partnerships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spc="80" dirty="0">
                <a:latin typeface="Trebuchet MS"/>
                <a:cs typeface="Trebuchet MS"/>
              </a:rPr>
              <a:t>can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spc="95" dirty="0">
                <a:latin typeface="Trebuchet MS"/>
                <a:cs typeface="Trebuchet MS"/>
              </a:rPr>
              <a:t>play</a:t>
            </a:r>
            <a:r>
              <a:rPr sz="2750" spc="254" dirty="0">
                <a:latin typeface="Trebuchet MS"/>
                <a:cs typeface="Trebuchet MS"/>
              </a:rPr>
              <a:t> </a:t>
            </a:r>
            <a:r>
              <a:rPr sz="2750" spc="155" dirty="0">
                <a:latin typeface="Trebuchet MS"/>
                <a:cs typeface="Trebuchet MS"/>
              </a:rPr>
              <a:t>a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key</a:t>
            </a:r>
            <a:r>
              <a:rPr sz="2750" spc="254" dirty="0">
                <a:latin typeface="Trebuchet MS"/>
                <a:cs typeface="Trebuchet MS"/>
              </a:rPr>
              <a:t> </a:t>
            </a:r>
            <a:r>
              <a:rPr sz="2750" spc="310" dirty="0">
                <a:latin typeface="Trebuchet MS"/>
                <a:cs typeface="Trebuchet MS"/>
              </a:rPr>
              <a:t>role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spc="75" dirty="0">
                <a:latin typeface="Trebuchet MS"/>
                <a:cs typeface="Trebuchet MS"/>
              </a:rPr>
              <a:t>in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this.</a:t>
            </a:r>
            <a:endParaRPr sz="27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750" dirty="0">
              <a:latin typeface="Trebuchet MS"/>
              <a:cs typeface="Trebuchet MS"/>
            </a:endParaRPr>
          </a:p>
          <a:p>
            <a:pPr marL="21590" marR="13970" algn="just">
              <a:lnSpc>
                <a:spcPct val="104200"/>
              </a:lnSpc>
            </a:pPr>
            <a:r>
              <a:rPr sz="3000" spc="204" dirty="0">
                <a:latin typeface="Trebuchet MS"/>
                <a:cs typeface="Trebuchet MS"/>
              </a:rPr>
              <a:t>Affordable</a:t>
            </a:r>
            <a:r>
              <a:rPr sz="3000" spc="5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Devices</a:t>
            </a:r>
            <a:r>
              <a:rPr sz="3000" spc="590" dirty="0">
                <a:latin typeface="Trebuchet MS"/>
                <a:cs typeface="Trebuchet MS"/>
              </a:rPr>
              <a:t> </a:t>
            </a:r>
            <a:r>
              <a:rPr sz="3000" spc="-385" dirty="0">
                <a:latin typeface="Trebuchet MS"/>
                <a:cs typeface="Trebuchet MS"/>
              </a:rPr>
              <a:t>:</a:t>
            </a:r>
            <a:r>
              <a:rPr sz="3000" spc="595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Provide</a:t>
            </a:r>
            <a:r>
              <a:rPr sz="3000" spc="5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subsidized</a:t>
            </a:r>
            <a:r>
              <a:rPr sz="3000" spc="595" dirty="0">
                <a:latin typeface="Trebuchet MS"/>
                <a:cs typeface="Trebuchet MS"/>
              </a:rPr>
              <a:t> </a:t>
            </a:r>
            <a:r>
              <a:rPr sz="3000" spc="360" dirty="0">
                <a:latin typeface="Trebuchet MS"/>
                <a:cs typeface="Trebuchet MS"/>
              </a:rPr>
              <a:t>or</a:t>
            </a:r>
            <a:r>
              <a:rPr sz="3000" spc="595" dirty="0">
                <a:latin typeface="Trebuchet MS"/>
                <a:cs typeface="Trebuchet MS"/>
              </a:rPr>
              <a:t> </a:t>
            </a:r>
            <a:r>
              <a:rPr sz="3000" spc="360" dirty="0">
                <a:latin typeface="Trebuchet MS"/>
                <a:cs typeface="Trebuchet MS"/>
              </a:rPr>
              <a:t>low-</a:t>
            </a:r>
            <a:r>
              <a:rPr sz="3000" spc="275" dirty="0">
                <a:latin typeface="Trebuchet MS"/>
                <a:cs typeface="Trebuchet MS"/>
              </a:rPr>
              <a:t>cost</a:t>
            </a:r>
            <a:r>
              <a:rPr sz="3000" spc="5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devices</a:t>
            </a:r>
            <a:r>
              <a:rPr sz="3000" spc="590" dirty="0">
                <a:latin typeface="Trebuchet MS"/>
                <a:cs typeface="Trebuchet MS"/>
              </a:rPr>
              <a:t> </a:t>
            </a:r>
            <a:r>
              <a:rPr sz="3000" spc="210" dirty="0">
                <a:latin typeface="Trebuchet MS"/>
                <a:cs typeface="Trebuchet MS"/>
              </a:rPr>
              <a:t>to</a:t>
            </a:r>
            <a:r>
              <a:rPr sz="3000" spc="595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students</a:t>
            </a:r>
            <a:r>
              <a:rPr sz="3000" spc="595" dirty="0">
                <a:latin typeface="Trebuchet MS"/>
                <a:cs typeface="Trebuchet MS"/>
              </a:rPr>
              <a:t> </a:t>
            </a:r>
            <a:r>
              <a:rPr sz="3000" spc="195" dirty="0">
                <a:latin typeface="Trebuchet MS"/>
                <a:cs typeface="Trebuchet MS"/>
              </a:rPr>
              <a:t>from low-</a:t>
            </a:r>
            <a:r>
              <a:rPr sz="3000" spc="220" dirty="0">
                <a:latin typeface="Trebuchet MS"/>
                <a:cs typeface="Trebuchet MS"/>
              </a:rPr>
              <a:t>income</a:t>
            </a:r>
            <a:r>
              <a:rPr sz="3000" spc="70" dirty="0">
                <a:latin typeface="Trebuchet MS"/>
                <a:cs typeface="Trebuchet MS"/>
              </a:rPr>
              <a:t>  </a:t>
            </a:r>
            <a:r>
              <a:rPr sz="3000" spc="105" dirty="0">
                <a:latin typeface="Trebuchet MS"/>
                <a:cs typeface="Trebuchet MS"/>
              </a:rPr>
              <a:t>families.</a:t>
            </a:r>
            <a:r>
              <a:rPr sz="3000" spc="70" dirty="0">
                <a:latin typeface="Trebuchet MS"/>
                <a:cs typeface="Trebuchet MS"/>
              </a:rPr>
              <a:t>  </a:t>
            </a:r>
            <a:r>
              <a:rPr sz="3000" spc="100" dirty="0">
                <a:latin typeface="Trebuchet MS"/>
                <a:cs typeface="Trebuchet MS"/>
              </a:rPr>
              <a:t>Government</a:t>
            </a:r>
            <a:r>
              <a:rPr sz="3000" spc="7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70" dirty="0">
                <a:latin typeface="Trebuchet MS"/>
                <a:cs typeface="Trebuchet MS"/>
              </a:rPr>
              <a:t>  </a:t>
            </a:r>
            <a:r>
              <a:rPr sz="3000" spc="185" dirty="0">
                <a:latin typeface="Trebuchet MS"/>
                <a:cs typeface="Trebuchet MS"/>
              </a:rPr>
              <a:t>NGOs</a:t>
            </a:r>
            <a:r>
              <a:rPr sz="3000" spc="65" dirty="0">
                <a:latin typeface="Trebuchet MS"/>
                <a:cs typeface="Trebuchet MS"/>
              </a:rPr>
              <a:t>  </a:t>
            </a:r>
            <a:r>
              <a:rPr sz="3000" spc="75" dirty="0">
                <a:latin typeface="Trebuchet MS"/>
                <a:cs typeface="Trebuchet MS"/>
              </a:rPr>
              <a:t>can</a:t>
            </a:r>
            <a:r>
              <a:rPr sz="3000" spc="70" dirty="0">
                <a:latin typeface="Trebuchet MS"/>
                <a:cs typeface="Trebuchet MS"/>
              </a:rPr>
              <a:t>  </a:t>
            </a:r>
            <a:r>
              <a:rPr sz="3000" spc="245" dirty="0">
                <a:latin typeface="Trebuchet MS"/>
                <a:cs typeface="Trebuchet MS"/>
              </a:rPr>
              <a:t>collaborate</a:t>
            </a:r>
            <a:r>
              <a:rPr sz="3000" spc="70" dirty="0">
                <a:latin typeface="Trebuchet MS"/>
                <a:cs typeface="Trebuchet MS"/>
              </a:rPr>
              <a:t>  </a:t>
            </a:r>
            <a:r>
              <a:rPr sz="3000" spc="210" dirty="0">
                <a:latin typeface="Trebuchet MS"/>
                <a:cs typeface="Trebuchet MS"/>
              </a:rPr>
              <a:t>to</a:t>
            </a:r>
            <a:r>
              <a:rPr sz="3000" spc="70" dirty="0">
                <a:latin typeface="Trebuchet MS"/>
                <a:cs typeface="Trebuchet MS"/>
              </a:rPr>
              <a:t>  </a:t>
            </a:r>
            <a:r>
              <a:rPr sz="3000" spc="100" dirty="0">
                <a:latin typeface="Trebuchet MS"/>
                <a:cs typeface="Trebuchet MS"/>
              </a:rPr>
              <a:t>distribute </a:t>
            </a:r>
            <a:r>
              <a:rPr sz="3000" spc="65" dirty="0">
                <a:latin typeface="Trebuchet MS"/>
                <a:cs typeface="Trebuchet MS"/>
              </a:rPr>
              <a:t>these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150" dirty="0">
                <a:latin typeface="Trebuchet MS"/>
                <a:cs typeface="Trebuchet MS"/>
              </a:rPr>
              <a:t>resources</a:t>
            </a:r>
            <a:r>
              <a:rPr sz="3000" spc="229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effectively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635</Words>
  <Application>Microsoft Office PowerPoint</Application>
  <PresentationFormat>Custom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Trebuchet MS</vt:lpstr>
      <vt:lpstr>Office Theme</vt:lpstr>
      <vt:lpstr>initiators</vt:lpstr>
      <vt:lpstr>Our Team</vt:lpstr>
      <vt:lpstr>INTRODUCTION</vt:lpstr>
      <vt:lpstr>PowerPoint Presentation</vt:lpstr>
      <vt:lpstr>DEFINITION OF CONCEPTS</vt:lpstr>
      <vt:lpstr>PROBLEMS :</vt:lpstr>
      <vt:lpstr>PowerPoint Presentation</vt:lpstr>
      <vt:lpstr>steps for - Problem solving</vt:lpstr>
      <vt:lpstr>PowerPoint Presentation</vt:lpstr>
      <vt:lpstr>Digital Literacy Programs:  Training for Students and Parents : Implement digital literacy programs to teach students and</vt:lpstr>
      <vt:lpstr>THANKYOU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vijai adithya</cp:lastModifiedBy>
  <cp:revision>1</cp:revision>
  <dcterms:created xsi:type="dcterms:W3CDTF">2024-08-28T11:45:01Z</dcterms:created>
  <dcterms:modified xsi:type="dcterms:W3CDTF">2024-08-29T09:46:50Z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2024-08-28T00:00:00Z</vt:filetime>
  </property>
  <property fmtid="{D5CDD505-2E9C-101B-9397-08002B2CF9AE}" pid="5" name="Producer">
    <vt:lpwstr>GPL Ghostscript 10.02.0</vt:lpwstr>
  </property>
</Properties>
</file>