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57" r:id="rId3"/>
    <p:sldId id="267" r:id="rId4"/>
    <p:sldId id="265" r:id="rId5"/>
    <p:sldId id="268" r:id="rId6"/>
    <p:sldId id="269" r:id="rId7"/>
    <p:sldId id="258" r:id="rId8"/>
    <p:sldId id="270" r:id="rId9"/>
    <p:sldId id="271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282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593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25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54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96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8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F7E3A-B166-407D-9866-32884E7D5B37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637727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414752" y="2194308"/>
            <a:ext cx="5637727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EBB0C4-6273-4C6E-B9BD-2EDC30F1CD52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9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6220" y="1326524"/>
            <a:ext cx="9486728" cy="2640169"/>
          </a:xfrm>
        </p:spPr>
        <p:txBody>
          <a:bodyPr>
            <a:normAutofit/>
            <a:sp3d extrusionH="57150">
              <a:bevelT w="38100" h="38100"/>
            </a:sp3d>
          </a:bodyPr>
          <a:lstStyle/>
          <a:p>
            <a:pPr algn="ctr"/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Индивидуальная работа «</a:t>
            </a:r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Деревья»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52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35617"/>
            <a:ext cx="5589431" cy="522238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Входные данные:</a:t>
            </a:r>
          </a:p>
          <a:p>
            <a:pPr marL="0" indent="0">
              <a:buNone/>
            </a:pPr>
            <a:r>
              <a:rPr lang="en-US" dirty="0"/>
              <a:t>DELETE 7</a:t>
            </a:r>
          </a:p>
          <a:p>
            <a:pPr marL="0" indent="0">
              <a:buNone/>
            </a:pPr>
            <a:r>
              <a:rPr lang="en-US" dirty="0"/>
              <a:t>SEARCH 10</a:t>
            </a:r>
          </a:p>
          <a:p>
            <a:pPr marL="0" indent="0">
              <a:buNone/>
            </a:pPr>
            <a:r>
              <a:rPr lang="en-US" dirty="0"/>
              <a:t>PRINTTREE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89431" y="1635617"/>
            <a:ext cx="6602570" cy="522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Выходные данные:</a:t>
            </a:r>
          </a:p>
          <a:p>
            <a:pPr marL="0" indent="0">
              <a:buNone/>
            </a:pPr>
            <a:r>
              <a:rPr lang="en-US" dirty="0"/>
              <a:t>CANNOT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434883" y="218941"/>
            <a:ext cx="6452317" cy="1416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Тестирование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35617"/>
            <a:ext cx="5589431" cy="522238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Входные данные:</a:t>
            </a:r>
          </a:p>
          <a:p>
            <a:pPr marL="0" indent="0">
              <a:buNone/>
            </a:pPr>
            <a:r>
              <a:rPr lang="en-US" dirty="0"/>
              <a:t>DELETE 3</a:t>
            </a:r>
          </a:p>
          <a:p>
            <a:pPr marL="0" indent="0">
              <a:buNone/>
            </a:pPr>
            <a:r>
              <a:rPr lang="en-US" dirty="0"/>
              <a:t>SEARCH 2</a:t>
            </a:r>
          </a:p>
          <a:p>
            <a:pPr marL="0" indent="0">
              <a:buNone/>
            </a:pPr>
            <a:r>
              <a:rPr lang="en-US" dirty="0"/>
              <a:t>ADD 2</a:t>
            </a:r>
          </a:p>
          <a:p>
            <a:pPr marL="0" indent="0">
              <a:buNone/>
            </a:pPr>
            <a:r>
              <a:rPr lang="en-US" dirty="0"/>
              <a:t>ADD 7</a:t>
            </a:r>
          </a:p>
          <a:p>
            <a:pPr marL="0" indent="0">
              <a:buNone/>
            </a:pPr>
            <a:r>
              <a:rPr lang="en-US" dirty="0"/>
              <a:t>ADD 5</a:t>
            </a:r>
          </a:p>
          <a:p>
            <a:pPr marL="0" indent="0">
              <a:buNone/>
            </a:pPr>
            <a:r>
              <a:rPr lang="en-US" dirty="0" smtClean="0"/>
              <a:t>PRINTTREE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89431" y="1635617"/>
            <a:ext cx="6602570" cy="522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Выходные данные:</a:t>
            </a:r>
          </a:p>
          <a:p>
            <a:pPr marL="0" indent="0">
              <a:buNone/>
            </a:pPr>
            <a:r>
              <a:rPr lang="en-US" dirty="0" smtClean="0"/>
              <a:t>CANNOT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..5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434883" y="218941"/>
            <a:ext cx="6452317" cy="1416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Тестирование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741" y="2367910"/>
            <a:ext cx="9236298" cy="1838460"/>
          </a:xfrm>
        </p:spPr>
        <p:txBody>
          <a:bodyPr>
            <a:normAutofit/>
          </a:bodyPr>
          <a:lstStyle/>
          <a:p>
            <a:r>
              <a:rPr lang="ru-RU" sz="6000" b="1" i="1" dirty="0" smtClean="0">
                <a:latin typeface="Mistral" panose="03090702030407020403" pitchFamily="66" charset="0"/>
              </a:rPr>
              <a:t>Спасибо за внимание </a:t>
            </a:r>
            <a:r>
              <a:rPr lang="en-US" sz="6000" b="1" i="1" dirty="0" smtClean="0">
                <a:latin typeface="Mistral" panose="03090702030407020403" pitchFamily="66" charset="0"/>
              </a:rPr>
              <a:t>=^.^=</a:t>
            </a:r>
            <a:endParaRPr lang="ru-RU" sz="6000" b="1" i="1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123" y="437882"/>
            <a:ext cx="6645499" cy="15182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Что нужно сделать?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750" y="2601532"/>
            <a:ext cx="11433540" cy="30114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Comic Sans MS" panose="030F0702030302020204" pitchFamily="66" charset="0"/>
              </a:rPr>
              <a:t>Написать программу, реализующую действия в бинарном дереве поиска «Вставить», «Удалить», «Найти» (по значению).</a:t>
            </a:r>
          </a:p>
          <a:p>
            <a:pPr marL="0" indent="0" algn="ctr">
              <a:buNone/>
            </a:pPr>
            <a:r>
              <a:rPr lang="ru-RU" sz="4000" dirty="0" smtClean="0">
                <a:latin typeface="Comic Sans MS" panose="030F0702030302020204" pitchFamily="66" charset="0"/>
              </a:rPr>
              <a:t>Программа должна обрабатывать запросы следующих видов:</a:t>
            </a:r>
            <a:endParaRPr lang="ru-RU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58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90152"/>
            <a:ext cx="7613561" cy="1493949"/>
          </a:xfrm>
        </p:spPr>
        <p:txBody>
          <a:bodyPr>
            <a:normAutofit/>
          </a:bodyPr>
          <a:lstStyle/>
          <a:p>
            <a:r>
              <a:rPr lang="en-US" sz="8000" b="1" u="sng" dirty="0">
                <a:latin typeface="Comic Sans MS" panose="030F0702030302020204" pitchFamily="66" charset="0"/>
              </a:rPr>
              <a:t>ADD </a:t>
            </a:r>
            <a:r>
              <a:rPr lang="en-US" sz="8000" b="1" u="sng" dirty="0" smtClean="0">
                <a:latin typeface="Comic Sans MS" panose="030F0702030302020204" pitchFamily="66" charset="0"/>
              </a:rPr>
              <a:t>n</a:t>
            </a:r>
            <a:endParaRPr lang="ru-RU" sz="8000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823" y="2103120"/>
            <a:ext cx="10844011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Если указанного числа еще нет в дереве, вставлять его и 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DONE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, </a:t>
            </a:r>
            <a:r>
              <a:rPr lang="ru-RU" sz="4800" dirty="0" smtClean="0">
                <a:latin typeface="Comic Sans MS" panose="030F0702030302020204" pitchFamily="66" charset="0"/>
              </a:rPr>
              <a:t>если уже есть – оставлять дерево как есть и 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ALREADY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93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90152"/>
            <a:ext cx="7613561" cy="1493949"/>
          </a:xfrm>
        </p:spPr>
        <p:txBody>
          <a:bodyPr>
            <a:normAutofit/>
          </a:bodyPr>
          <a:lstStyle/>
          <a:p>
            <a:r>
              <a:rPr lang="en-US" sz="8000" b="1" u="sng" dirty="0" smtClean="0">
                <a:latin typeface="Comic Sans MS" panose="030F0702030302020204" pitchFamily="66" charset="0"/>
              </a:rPr>
              <a:t>Delete n</a:t>
            </a:r>
            <a:endParaRPr lang="ru-RU" sz="8000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67" y="1700011"/>
            <a:ext cx="11114468" cy="48424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Если указанно</a:t>
            </a:r>
            <a:r>
              <a:rPr lang="ru-RU" sz="4800" dirty="0">
                <a:latin typeface="Comic Sans MS" panose="030F0702030302020204" pitchFamily="66" charset="0"/>
              </a:rPr>
              <a:t>е</a:t>
            </a:r>
            <a:r>
              <a:rPr lang="ru-RU" sz="4800" dirty="0" smtClean="0">
                <a:latin typeface="Comic Sans MS" panose="030F0702030302020204" pitchFamily="66" charset="0"/>
              </a:rPr>
              <a:t> число есть в дереве, удалять его и 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DONE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, </a:t>
            </a:r>
            <a:r>
              <a:rPr lang="ru-RU" sz="4800" dirty="0" smtClean="0">
                <a:latin typeface="Comic Sans MS" panose="030F0702030302020204" pitchFamily="66" charset="0"/>
              </a:rPr>
              <a:t>если нет – оставлять дерево как есть и 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CANNOT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. </a:t>
            </a:r>
            <a:r>
              <a:rPr lang="ru-RU" sz="4800" dirty="0" smtClean="0">
                <a:latin typeface="Comic Sans MS" panose="030F0702030302020204" pitchFamily="66" charset="0"/>
              </a:rPr>
              <a:t>При удалении обменивать значение с максимальным элементом левого поддерева.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85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90152"/>
            <a:ext cx="7613561" cy="1493949"/>
          </a:xfrm>
        </p:spPr>
        <p:txBody>
          <a:bodyPr>
            <a:normAutofit/>
          </a:bodyPr>
          <a:lstStyle/>
          <a:p>
            <a:r>
              <a:rPr lang="en-US" sz="8000" b="1" u="sng" dirty="0" smtClean="0">
                <a:latin typeface="Comic Sans MS" panose="030F0702030302020204" pitchFamily="66" charset="0"/>
              </a:rPr>
              <a:t>SEARCH n</a:t>
            </a:r>
            <a:endParaRPr lang="ru-RU" sz="8000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823" y="2550016"/>
            <a:ext cx="10844011" cy="3485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Если указанно</a:t>
            </a:r>
            <a:r>
              <a:rPr lang="ru-RU" sz="4800" dirty="0">
                <a:latin typeface="Comic Sans MS" panose="030F0702030302020204" pitchFamily="66" charset="0"/>
              </a:rPr>
              <a:t>е</a:t>
            </a:r>
            <a:r>
              <a:rPr lang="ru-RU" sz="4800" dirty="0" smtClean="0">
                <a:latin typeface="Comic Sans MS" panose="030F0702030302020204" pitchFamily="66" charset="0"/>
              </a:rPr>
              <a:t> число есть в дереве, 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YES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, </a:t>
            </a:r>
            <a:r>
              <a:rPr lang="ru-RU" sz="4800" dirty="0" smtClean="0">
                <a:latin typeface="Comic Sans MS" panose="030F0702030302020204" pitchFamily="66" charset="0"/>
              </a:rPr>
              <a:t>если нет –</a:t>
            </a:r>
            <a:r>
              <a:rPr lang="en-US" sz="4800" dirty="0">
                <a:latin typeface="Comic Sans MS" panose="030F0702030302020204" pitchFamily="66" charset="0"/>
              </a:rPr>
              <a:t> </a:t>
            </a:r>
            <a:r>
              <a:rPr lang="ru-RU" sz="4800" dirty="0" smtClean="0">
                <a:latin typeface="Comic Sans MS" panose="030F0702030302020204" pitchFamily="66" charset="0"/>
              </a:rPr>
              <a:t>выводить слово «</a:t>
            </a:r>
            <a:r>
              <a:rPr lang="en-US" sz="4800" dirty="0" smtClean="0">
                <a:latin typeface="Comic Sans MS" panose="030F0702030302020204" pitchFamily="66" charset="0"/>
              </a:rPr>
              <a:t>NO</a:t>
            </a:r>
            <a:r>
              <a:rPr lang="ru-RU" sz="4800" dirty="0" smtClean="0">
                <a:latin typeface="Comic Sans MS" panose="030F0702030302020204" pitchFamily="66" charset="0"/>
              </a:rPr>
              <a:t>»</a:t>
            </a:r>
            <a:r>
              <a:rPr lang="en-US" sz="4800" dirty="0" smtClean="0">
                <a:latin typeface="Comic Sans MS" panose="030F0702030302020204" pitchFamily="66" charset="0"/>
              </a:rPr>
              <a:t>. </a:t>
            </a:r>
            <a:r>
              <a:rPr lang="ru-RU" sz="4800" dirty="0" smtClean="0">
                <a:latin typeface="Comic Sans MS" panose="030F0702030302020204" pitchFamily="66" charset="0"/>
              </a:rPr>
              <a:t>Дерево при этом не меняется.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71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6969" y="90152"/>
            <a:ext cx="7613561" cy="1493949"/>
          </a:xfrm>
        </p:spPr>
        <p:txBody>
          <a:bodyPr>
            <a:normAutofit/>
          </a:bodyPr>
          <a:lstStyle/>
          <a:p>
            <a:r>
              <a:rPr lang="en-US" sz="8000" b="1" u="sng" dirty="0" smtClean="0">
                <a:latin typeface="Comic Sans MS" panose="030F0702030302020204" pitchFamily="66" charset="0"/>
              </a:rPr>
              <a:t>PRINTTREE</a:t>
            </a:r>
            <a:endParaRPr lang="ru-RU" sz="8000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584101"/>
            <a:ext cx="12191999" cy="527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Выводить дерево боком следующим образом: </a:t>
            </a:r>
          </a:p>
          <a:p>
            <a:pPr marL="0" indent="0" algn="ctr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левое поддерево, </a:t>
            </a:r>
          </a:p>
          <a:p>
            <a:pPr marL="0" indent="0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корень, </a:t>
            </a:r>
          </a:p>
          <a:p>
            <a:pPr marL="0" indent="0" algn="ctr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правое поддерево.</a:t>
            </a:r>
          </a:p>
          <a:p>
            <a:pPr marL="0" indent="0" algn="ctr">
              <a:buNone/>
            </a:pPr>
            <a:endParaRPr lang="ru-RU" sz="4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800" dirty="0" smtClean="0">
                <a:latin typeface="Comic Sans MS" panose="030F0702030302020204" pitchFamily="66" charset="0"/>
              </a:rPr>
              <a:t>Перед каждым корнем печатаются точки в количестве, равном уровню глубины.</a:t>
            </a:r>
          </a:p>
          <a:p>
            <a:pPr marL="0" indent="0" algn="just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599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323" y="1952367"/>
            <a:ext cx="11405693" cy="461319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Comic Sans MS" panose="030F0702030302020204" pitchFamily="66" charset="0"/>
              </a:rPr>
              <a:t>Исходные данные находятся в файле, в каждой строке которого записан один из запросов </a:t>
            </a:r>
            <a:r>
              <a:rPr lang="en-US" sz="3200" dirty="0" smtClean="0">
                <a:latin typeface="Comic Sans MS" panose="030F0702030302020204" pitchFamily="66" charset="0"/>
              </a:rPr>
              <a:t>ADD n, DELETE n, SEARCH n </a:t>
            </a:r>
            <a:r>
              <a:rPr lang="ru-RU" sz="3200" dirty="0" smtClean="0">
                <a:latin typeface="Comic Sans MS" panose="030F0702030302020204" pitchFamily="66" charset="0"/>
              </a:rPr>
              <a:t>и </a:t>
            </a:r>
            <a:r>
              <a:rPr lang="en-US" sz="3200" dirty="0" smtClean="0">
                <a:latin typeface="Comic Sans MS" panose="030F0702030302020204" pitchFamily="66" charset="0"/>
              </a:rPr>
              <a:t>PRINTTREE</a:t>
            </a:r>
            <a:r>
              <a:rPr lang="ru-RU" sz="32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ru-RU" sz="3200" dirty="0" smtClean="0">
                <a:latin typeface="Comic Sans MS" panose="030F0702030302020204" pitchFamily="66" charset="0"/>
              </a:rPr>
              <a:t>Для каждого запроса необходимо выводить результат во второй файл: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3000" dirty="0">
                <a:latin typeface="Comic Sans MS" panose="030F0702030302020204" pitchFamily="66" charset="0"/>
              </a:rPr>
              <a:t> </a:t>
            </a:r>
            <a:r>
              <a:rPr lang="ru-RU" sz="3000" dirty="0" smtClean="0">
                <a:latin typeface="Comic Sans MS" panose="030F0702030302020204" pitchFamily="66" charset="0"/>
              </a:rPr>
              <a:t>слово, сигнализирующее об успешности операции, или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3000" dirty="0">
                <a:latin typeface="Comic Sans MS" panose="030F0702030302020204" pitchFamily="66" charset="0"/>
              </a:rPr>
              <a:t> </a:t>
            </a:r>
            <a:r>
              <a:rPr lang="ru-RU" sz="3000" dirty="0" smtClean="0">
                <a:latin typeface="Comic Sans MS" panose="030F0702030302020204" pitchFamily="66" charset="0"/>
              </a:rPr>
              <a:t>дерево на запрос </a:t>
            </a:r>
            <a:r>
              <a:rPr lang="en-US" sz="3000" dirty="0" smtClean="0">
                <a:latin typeface="Comic Sans MS" panose="030F0702030302020204" pitchFamily="66" charset="0"/>
              </a:rPr>
              <a:t>PRINTTREE</a:t>
            </a:r>
            <a:r>
              <a:rPr lang="ru-RU" sz="3000" dirty="0">
                <a:latin typeface="Comic Sans MS" panose="030F0702030302020204" pitchFamily="66" charset="0"/>
              </a:rPr>
              <a:t>.</a:t>
            </a:r>
            <a:endParaRPr lang="ru-RU" sz="3000" dirty="0" smtClean="0">
              <a:latin typeface="Comic Sans MS" panose="030F0702030302020204" pitchFamily="66" charset="0"/>
            </a:endParaRPr>
          </a:p>
          <a:p>
            <a:pPr algn="just"/>
            <a:endParaRPr lang="ru-RU" sz="3200" dirty="0">
              <a:latin typeface="Comic Sans MS" panose="030F0702030302020204" pitchFamily="66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42455" y="218941"/>
            <a:ext cx="6452317" cy="1711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Ввод и вывод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5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323" y="1952367"/>
            <a:ext cx="11405693" cy="4613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 smtClean="0">
                <a:latin typeface="Comic Sans MS" panose="030F0702030302020204" pitchFamily="66" charset="0"/>
              </a:rPr>
              <a:t>Находясь в цикле, построчно читаем файл до конца, в каждой строке читаем первое слово:</a:t>
            </a:r>
          </a:p>
          <a:p>
            <a:pPr algn="just">
              <a:buFontTx/>
              <a:buChar char="-"/>
            </a:pPr>
            <a:r>
              <a:rPr lang="ru-RU" sz="3600" dirty="0" smtClean="0">
                <a:latin typeface="Comic Sans MS" panose="030F0702030302020204" pitchFamily="66" charset="0"/>
              </a:rPr>
              <a:t>Если текущая команда </a:t>
            </a:r>
            <a:r>
              <a:rPr lang="en-US" sz="3600" dirty="0" smtClean="0">
                <a:latin typeface="Comic Sans MS" panose="030F0702030302020204" pitchFamily="66" charset="0"/>
              </a:rPr>
              <a:t>PRINTTREE, </a:t>
            </a:r>
            <a:r>
              <a:rPr lang="ru-RU" sz="3600" dirty="0" smtClean="0">
                <a:latin typeface="Comic Sans MS" panose="030F0702030302020204" pitchFamily="66" charset="0"/>
              </a:rPr>
              <a:t>выводим дерево и переходим на новую итерацию.</a:t>
            </a:r>
          </a:p>
          <a:p>
            <a:pPr algn="just">
              <a:buFontTx/>
              <a:buChar char="-"/>
            </a:pPr>
            <a:r>
              <a:rPr lang="ru-RU" sz="3600" dirty="0" smtClean="0">
                <a:latin typeface="Comic Sans MS" panose="030F0702030302020204" pitchFamily="66" charset="0"/>
              </a:rPr>
              <a:t>Если команда иная, считываем вторым параметром число </a:t>
            </a:r>
            <a:r>
              <a:rPr lang="en-US" sz="3600" dirty="0" smtClean="0">
                <a:latin typeface="Comic Sans MS" panose="030F0702030302020204" pitchFamily="66" charset="0"/>
              </a:rPr>
              <a:t>N,</a:t>
            </a:r>
            <a:r>
              <a:rPr lang="ru-RU" sz="3600" dirty="0" smtClean="0">
                <a:latin typeface="Comic Sans MS" panose="030F0702030302020204" pitchFamily="66" charset="0"/>
              </a:rPr>
              <a:t> после чего, распознав команду, переходим в соответствующий метод.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42455" y="218941"/>
            <a:ext cx="6452317" cy="1711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Алгоритм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4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35617"/>
            <a:ext cx="5589431" cy="522238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Входные данные:</a:t>
            </a:r>
          </a:p>
          <a:p>
            <a:pPr marL="0" indent="0">
              <a:buNone/>
            </a:pPr>
            <a:r>
              <a:rPr lang="en-US" dirty="0"/>
              <a:t>ADD 5</a:t>
            </a:r>
          </a:p>
          <a:p>
            <a:pPr marL="0" indent="0">
              <a:buNone/>
            </a:pPr>
            <a:r>
              <a:rPr lang="en-US" dirty="0"/>
              <a:t>PRINTTREE</a:t>
            </a:r>
          </a:p>
          <a:p>
            <a:pPr marL="0" indent="0">
              <a:buNone/>
            </a:pPr>
            <a:r>
              <a:rPr lang="en-US" dirty="0"/>
              <a:t>ADD 3</a:t>
            </a:r>
          </a:p>
          <a:p>
            <a:pPr marL="0" indent="0">
              <a:buNone/>
            </a:pPr>
            <a:r>
              <a:rPr lang="en-US" dirty="0"/>
              <a:t>PRINTTREE</a:t>
            </a:r>
          </a:p>
          <a:p>
            <a:pPr marL="0" indent="0">
              <a:buNone/>
            </a:pPr>
            <a:r>
              <a:rPr lang="en-US" dirty="0"/>
              <a:t>ADD 7</a:t>
            </a:r>
          </a:p>
          <a:p>
            <a:pPr marL="0" indent="0">
              <a:buNone/>
            </a:pPr>
            <a:r>
              <a:rPr lang="en-US" dirty="0"/>
              <a:t>PRINTTREE</a:t>
            </a:r>
          </a:p>
          <a:p>
            <a:pPr marL="0" indent="0">
              <a:buNone/>
            </a:pPr>
            <a:r>
              <a:rPr lang="en-US" dirty="0"/>
              <a:t>ADD 1</a:t>
            </a:r>
          </a:p>
          <a:p>
            <a:pPr marL="0" indent="0">
              <a:buNone/>
            </a:pPr>
            <a:r>
              <a:rPr lang="en-US" dirty="0"/>
              <a:t>ADD 6</a:t>
            </a:r>
          </a:p>
          <a:p>
            <a:pPr marL="0" indent="0">
              <a:buNone/>
            </a:pPr>
            <a:r>
              <a:rPr lang="en-US" dirty="0"/>
              <a:t>PRINTTREE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89431" y="1635617"/>
            <a:ext cx="6602570" cy="52223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600" b="1" dirty="0" smtClean="0"/>
              <a:t>Выходные данные:</a:t>
            </a:r>
          </a:p>
          <a:p>
            <a:pPr marL="0" indent="0">
              <a:buNone/>
            </a:pPr>
            <a:r>
              <a:rPr lang="en-US" sz="2300" dirty="0"/>
              <a:t>DONE</a:t>
            </a:r>
          </a:p>
          <a:p>
            <a:pPr marL="0" indent="0">
              <a:buNone/>
            </a:pPr>
            <a:r>
              <a:rPr lang="en-US" sz="2300" dirty="0"/>
              <a:t>5</a:t>
            </a:r>
          </a:p>
          <a:p>
            <a:pPr marL="0" indent="0">
              <a:buNone/>
            </a:pPr>
            <a:r>
              <a:rPr lang="en-US" sz="2300" dirty="0"/>
              <a:t>DONE</a:t>
            </a:r>
          </a:p>
          <a:p>
            <a:pPr marL="0" indent="0">
              <a:buNone/>
            </a:pPr>
            <a:r>
              <a:rPr lang="en-US" sz="2300" dirty="0"/>
              <a:t>.3</a:t>
            </a:r>
          </a:p>
          <a:p>
            <a:pPr marL="0" indent="0">
              <a:buNone/>
            </a:pPr>
            <a:r>
              <a:rPr lang="en-US" sz="2300" dirty="0"/>
              <a:t>5</a:t>
            </a:r>
          </a:p>
          <a:p>
            <a:pPr marL="0" indent="0">
              <a:buNone/>
            </a:pPr>
            <a:r>
              <a:rPr lang="en-US" sz="2300" dirty="0"/>
              <a:t>DONE</a:t>
            </a:r>
          </a:p>
          <a:p>
            <a:pPr marL="0" indent="0">
              <a:buNone/>
            </a:pPr>
            <a:r>
              <a:rPr lang="en-US" sz="2300" dirty="0"/>
              <a:t>.3</a:t>
            </a:r>
          </a:p>
          <a:p>
            <a:pPr marL="0" indent="0">
              <a:buNone/>
            </a:pPr>
            <a:r>
              <a:rPr lang="en-US" sz="2300" dirty="0"/>
              <a:t>5</a:t>
            </a:r>
          </a:p>
          <a:p>
            <a:pPr marL="0" indent="0">
              <a:buNone/>
            </a:pPr>
            <a:r>
              <a:rPr lang="en-US" sz="2300" dirty="0"/>
              <a:t>.7</a:t>
            </a:r>
          </a:p>
          <a:p>
            <a:pPr marL="0" indent="0">
              <a:buNone/>
            </a:pPr>
            <a:r>
              <a:rPr lang="en-US" sz="2300" dirty="0"/>
              <a:t>DONE</a:t>
            </a:r>
          </a:p>
          <a:p>
            <a:pPr marL="0" indent="0">
              <a:buNone/>
            </a:pPr>
            <a:r>
              <a:rPr lang="en-US" sz="2300" dirty="0"/>
              <a:t>DONE</a:t>
            </a:r>
          </a:p>
          <a:p>
            <a:pPr marL="0" indent="0">
              <a:buNone/>
            </a:pPr>
            <a:r>
              <a:rPr lang="en-US" sz="2300" dirty="0"/>
              <a:t>..1</a:t>
            </a:r>
          </a:p>
          <a:p>
            <a:pPr marL="0" indent="0">
              <a:buNone/>
            </a:pPr>
            <a:r>
              <a:rPr lang="en-US" sz="2300" dirty="0"/>
              <a:t>.3</a:t>
            </a:r>
          </a:p>
          <a:p>
            <a:pPr marL="0" indent="0">
              <a:buNone/>
            </a:pPr>
            <a:r>
              <a:rPr lang="en-US" sz="2300" dirty="0"/>
              <a:t>5</a:t>
            </a:r>
          </a:p>
          <a:p>
            <a:pPr marL="0" indent="0">
              <a:buNone/>
            </a:pPr>
            <a:r>
              <a:rPr lang="en-US" sz="2300" dirty="0"/>
              <a:t>..6</a:t>
            </a:r>
          </a:p>
          <a:p>
            <a:pPr marL="0" indent="0">
              <a:buNone/>
            </a:pPr>
            <a:r>
              <a:rPr lang="en-US" sz="2300" dirty="0"/>
              <a:t>.7</a:t>
            </a:r>
            <a:endParaRPr lang="ru-RU" sz="23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434883" y="218941"/>
            <a:ext cx="6452317" cy="1416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Тестирование</a:t>
            </a:r>
            <a:endParaRPr lang="ru-RU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158</TotalTime>
  <Words>366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Comic Sans MS</vt:lpstr>
      <vt:lpstr>Mistral</vt:lpstr>
      <vt:lpstr>Wingdings</vt:lpstr>
      <vt:lpstr>След самолета</vt:lpstr>
      <vt:lpstr>Индивидуальная работа «Деревья»</vt:lpstr>
      <vt:lpstr>Что нужно сделать?</vt:lpstr>
      <vt:lpstr>ADD n</vt:lpstr>
      <vt:lpstr>Delete n</vt:lpstr>
      <vt:lpstr>SEARCH n</vt:lpstr>
      <vt:lpstr>PRINTTREE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=^.^=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Индивидуальная работа «Динамические списки»</dc:title>
  <dc:creator>sadsmile</dc:creator>
  <cp:lastModifiedBy>Vixterisk</cp:lastModifiedBy>
  <cp:revision>18</cp:revision>
  <dcterms:created xsi:type="dcterms:W3CDTF">2019-03-12T15:49:29Z</dcterms:created>
  <dcterms:modified xsi:type="dcterms:W3CDTF">2019-04-16T20:56:06Z</dcterms:modified>
</cp:coreProperties>
</file>