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Public health campaign awareness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2498" y="4455621"/>
            <a:ext cx="1836602" cy="1238616"/>
          </a:xfrm>
        </p:spPr>
        <p:txBody>
          <a:bodyPr>
            <a:noAutofit/>
          </a:bodyPr>
          <a:lstStyle/>
          <a:p>
            <a:r>
              <a:rPr lang="en-US" sz="1400" dirty="0"/>
              <a:t>Presented by,</a:t>
            </a:r>
          </a:p>
          <a:p>
            <a:r>
              <a:rPr lang="en-US" sz="1400" dirty="0" err="1"/>
              <a:t>m.Dhivya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s.nitisri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c.rethanya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s.thrishna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FEB23-044F-A680-23A2-0FB90EBF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" y="503853"/>
            <a:ext cx="11168743" cy="53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9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7BB3C-98B2-79E5-B368-F43C82484854}"/>
              </a:ext>
            </a:extLst>
          </p:cNvPr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60000" endA="900" endPos="60000" dist="29997" dir="5400000" sy="-100000" algn="bl" rotWithShape="0"/>
                </a:effectLst>
              </a:rPr>
              <a:t>THANK YOU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2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55C7-96C2-F610-2D36-49B8AF2E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35F5-CE6F-A362-B1FF-26CA71AE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1)DATA COLLECTION</a:t>
            </a:r>
          </a:p>
          <a:p>
            <a:r>
              <a:rPr lang="en-US" sz="3200" dirty="0"/>
              <a:t>2)DATA IMPORTING</a:t>
            </a:r>
          </a:p>
          <a:p>
            <a:r>
              <a:rPr lang="en-US" sz="3200" dirty="0"/>
              <a:t>3)DATA ANALYZING</a:t>
            </a:r>
          </a:p>
          <a:p>
            <a:r>
              <a:rPr lang="en-US" sz="3200" dirty="0"/>
              <a:t>4)DATA PREPROCESSING</a:t>
            </a:r>
          </a:p>
          <a:p>
            <a:r>
              <a:rPr lang="en-US" sz="3200" dirty="0"/>
              <a:t>5)DATA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5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181B-5EB9-AB6F-7EF9-86FB4A5A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Step-1:Downloading and uploading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8C85-62D6-E923-93F2-FB1C2084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59430"/>
            <a:ext cx="10058400" cy="3909662"/>
          </a:xfrm>
        </p:spPr>
        <p:txBody>
          <a:bodyPr/>
          <a:lstStyle/>
          <a:p>
            <a:r>
              <a:rPr lang="en-US" dirty="0"/>
              <a:t>THE FOLLOWING DATASET IS DOWNLOADED AND IT IS SAVED IN FILE MANAGER AND IT IS UPLOADED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F1D93-7DD3-6204-4A74-7F81F7B5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38" y="2649895"/>
            <a:ext cx="7352523" cy="370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358E-7C85-B1C1-EBF1-DF6D37E0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Step-2:Data collection and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B3A6-622C-3CC1-E0E7-2DF5AF8A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STAGE ,DATA IS COLLECTED AND ANALYSED USING IBM COGNOS ANALYTICS SOFTWARE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338A7-AD27-CA27-307E-8160086E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45" y="2939144"/>
            <a:ext cx="7828384" cy="34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7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4953C-9AEA-2BC4-92AC-E699DB77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2" y="550506"/>
            <a:ext cx="9918441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0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B176D-ABE6-3935-9F79-D2A82017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0" y="989045"/>
            <a:ext cx="10422295" cy="50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1BD66-3742-1875-EFD5-0016612C0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737118"/>
            <a:ext cx="11234058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949F-727D-FAF7-4738-0EF3CDB8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Step-3:Data preprocessing and cleaning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622CA-6F2C-6DD0-99D7-1FEA429F7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108200"/>
            <a:ext cx="7455159" cy="3760788"/>
          </a:xfrm>
        </p:spPr>
      </p:pic>
    </p:spTree>
    <p:extLst>
      <p:ext uri="{BB962C8B-B14F-4D97-AF65-F5344CB8AC3E}">
        <p14:creationId xmlns:p14="http://schemas.microsoft.com/office/powerpoint/2010/main" val="120979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9416F-21BA-5940-0F6D-73A3BD0B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8" y="531845"/>
            <a:ext cx="105156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76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{507E01A2-0EB2-4AC5-A4AB-D3DDB43F56EC}tf11437505_win32</Template>
  <TotalTime>21</TotalTime>
  <Words>94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Georgia Pro Cond Light</vt:lpstr>
      <vt:lpstr>Speak Pro</vt:lpstr>
      <vt:lpstr>RetrospectVTI</vt:lpstr>
      <vt:lpstr>Public health campaign awareness</vt:lpstr>
      <vt:lpstr>OBJECTIVES</vt:lpstr>
      <vt:lpstr>Step-1:Downloading and uploading the dataset</vt:lpstr>
      <vt:lpstr>Step-2:Data collection and analysis</vt:lpstr>
      <vt:lpstr>PowerPoint Presentation</vt:lpstr>
      <vt:lpstr>PowerPoint Presentation</vt:lpstr>
      <vt:lpstr>PowerPoint Presentation</vt:lpstr>
      <vt:lpstr>Step-3:Data preprocessing and cleaning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campaign awareness</dc:title>
  <dc:creator>Dhivya Muthukumar</dc:creator>
  <cp:lastModifiedBy>Dhivya Muthukumar</cp:lastModifiedBy>
  <cp:revision>1</cp:revision>
  <dcterms:created xsi:type="dcterms:W3CDTF">2023-10-17T16:53:44Z</dcterms:created>
  <dcterms:modified xsi:type="dcterms:W3CDTF">2023-10-17T17:15:15Z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