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BFC2-3844-4381-983C-198D616C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2780E-A1E5-4AFB-9C0F-4CA41A66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4B104-8E7D-410D-9E6E-8879134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270F3-1198-4AC1-B97A-FA2D0FE1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B9410-6CDB-4827-8355-AE30CCFA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536A-142C-4AF5-BDC8-B2CFDCB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8E3B2-C80A-4DCB-AC99-0990A93F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5E86A-992F-4F1B-81BF-4E6B8453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79BD7-AEFD-43AB-AD15-4F212DE0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3EB08-8610-48E1-A587-CE2E1BBC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A92E91-2049-415E-9CC5-84D05D18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A9A1A-A3E8-4356-8DB9-9EAFDB83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AA225-2BA4-449D-9B2D-A6DA4915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CC44-0763-499B-93B7-54574C03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CD920-9256-4E32-8284-E8071C70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47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5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9CE1-2D25-4A3D-95CD-FE393A53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D35CD-A2A4-4C82-8B97-A3CA5135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B110F-C76D-403F-AF55-BD66BC53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F3F5C-A150-4708-B6E9-6E33138E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0634E-91CB-4B14-9096-44615BAB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C7BF9-EB4F-4A35-B899-E324E0D4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AC2D6-85C4-43C3-A7E0-D5F3260D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157B3-9968-436C-81CF-2028C5B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4876F-6802-4C26-8E52-AB0265F0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22593-148A-4D88-9023-067EFBDF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B5BB-3186-4C1D-9E26-ED6A2030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1425F-ED8A-41E9-ACCA-4121A671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CE029-7A35-4BB0-95BE-361BF8F30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BC39D-24D6-439D-B062-E0F8E15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D85F1-5792-4033-9E89-85BF1219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A22CA-16F3-46A4-8E34-E578D439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6381-1F73-47AB-867D-3718A8BC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4D982-FF88-4213-B3E7-6DF692B6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99201-9675-48C9-82A3-5230BA77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6437A-CD5B-4B0E-A697-F19690DF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0B93A-7A22-4BBA-94D0-BD12EC091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2514D6-BF48-4FA0-A543-640E388B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891368-F9DC-4F8F-BD13-C9A55D1C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1B377F-F0E4-4E28-9D76-057EBDE7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0E2D0-4BFF-490A-B9A5-2EF9376C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01BC53-4228-4F26-A706-13775CE4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A9BC46-7A72-40DF-A17D-39A1A02F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FA790-C034-428E-9A2E-8C04E725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A1ED0D-FAD7-44A8-B9E1-8D03E67A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EAE300-72BC-4572-BEE0-83AD257F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A7F51-9E1C-42E1-A8CA-9BB8F7D9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161DA-0EBB-4E89-B5AA-53ED57B3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89B52-11BC-4897-B521-A71A9300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B64CC-449B-4A83-A6D2-A49ECF3A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EC89A-EFAD-4B73-8BAF-1B5EB6F0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67878-7C4D-4B38-A194-F110546D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0C385-D6FB-43BA-AC7A-05E9F00D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F5D0-5F85-4AF1-94F3-B9AFB5D4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4D0D4-BDFD-4476-A3F6-DB303D98F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502F7-826E-4D4B-8B48-494C4EF8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0955B-8559-46CD-97BE-3D3F83D1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47328-B843-4E0B-A88C-67F441FA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739D4-F79F-4785-A3EC-5967AE44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8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CA9869-AB38-4C2B-B3C9-542E3D2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146BE-9AFB-4270-99D2-61D827EF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F9256-0543-4C75-948C-3C51BE3D5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D6B4-7B48-493F-BB09-D6E31A9B092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F1A80-D791-4217-AB17-DA2953F2B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514FD-F833-4EE1-A693-98717EAAD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0276-6544-4CEC-B4BC-8183CE574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9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1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6396765" y="1581150"/>
            <a:ext cx="5791200" cy="5289550"/>
          </a:xfrm>
          <a:prstGeom prst="rect">
            <a:avLst/>
          </a:prstGeom>
        </p:spPr>
      </p:pic>
      <p:pic>
        <p:nvPicPr>
          <p:cNvPr id="102" name="image 102"/>
          <p:cNvPicPr>
            <a:picLocks noChangeAspect="1"/>
          </p:cNvPicPr>
          <p:nvPr/>
        </p:nvPicPr>
        <p:blipFill>
          <a:blip r:embed="rId3">
            <a:alphaModFix amt="25098"/>
          </a:blip>
          <a:srcRect/>
          <a:stretch>
            <a:fillRect/>
          </a:stretch>
        </p:blipFill>
        <p:spPr>
          <a:xfrm>
            <a:off x="8610600" y="0"/>
            <a:ext cx="3581400" cy="3524250"/>
          </a:xfrm>
          <a:prstGeom prst="rect">
            <a:avLst/>
          </a:prstGeom>
        </p:spPr>
      </p:pic>
      <p:pic>
        <p:nvPicPr>
          <p:cNvPr id="103" name="image 1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61711" y="0"/>
            <a:ext cx="3743419" cy="3729606"/>
          </a:xfrm>
          <a:prstGeom prst="rect">
            <a:avLst/>
          </a:prstGeom>
        </p:spPr>
      </p:pic>
      <p:pic>
        <p:nvPicPr>
          <p:cNvPr id="104" name="image 1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601" y="1122032"/>
            <a:ext cx="273050" cy="273050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963663" y="2966164"/>
            <a:ext cx="6702127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dirty="0">
                <a:solidFill>
                  <a:srgbClr val="FFFFFF"/>
                </a:solidFill>
                <a:latin typeface="OPPOSans-B"/>
                <a:ea typeface="OPPOSans-B"/>
              </a:rPr>
              <a:t>！报</a:t>
            </a:r>
            <a:endParaRPr lang="zh-CN" altLang="en-US" sz="900" dirty="0"/>
          </a:p>
        </p:txBody>
      </p:sp>
      <p:sp>
        <p:nvSpPr>
          <p:cNvPr id="108" name="Object 108"/>
          <p:cNvSpPr txBox="1"/>
          <p:nvPr/>
        </p:nvSpPr>
        <p:spPr>
          <a:xfrm>
            <a:off x="961977" y="2411821"/>
            <a:ext cx="6705498" cy="6413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200" dirty="0">
                <a:solidFill>
                  <a:srgbClr val="FF8E2A"/>
                </a:solidFill>
                <a:latin typeface="OPPOSans-R"/>
                <a:ea typeface="OPPOSans-R"/>
              </a:rPr>
              <a:t>欢迎学习百问网</a:t>
            </a:r>
            <a:endParaRPr lang="en-US" altLang="zh-CN" sz="4200" dirty="0">
              <a:solidFill>
                <a:srgbClr val="FF8E2A"/>
              </a:solidFill>
              <a:latin typeface="OPPOSans-R"/>
              <a:ea typeface="OPPOSans-R"/>
            </a:endParaRPr>
          </a:p>
          <a:p>
            <a:pPr algn="l">
              <a:lnSpc>
                <a:spcPct val="100000"/>
              </a:lnSpc>
            </a:pPr>
            <a:r>
              <a:rPr lang="en-US" altLang="zh-CN" sz="4200" dirty="0">
                <a:solidFill>
                  <a:srgbClr val="FF8E2A"/>
                </a:solidFill>
                <a:latin typeface="OPPOSans-R"/>
                <a:ea typeface="OPPOSans-R"/>
              </a:rPr>
              <a:t>ESP8266 AT</a:t>
            </a:r>
            <a:r>
              <a:rPr lang="zh-CN" altLang="en-US" sz="4200" dirty="0">
                <a:solidFill>
                  <a:srgbClr val="FF8E2A"/>
                </a:solidFill>
                <a:latin typeface="OPPOSans-R"/>
                <a:ea typeface="OPPOSans-R"/>
              </a:rPr>
              <a:t>指令课程！</a:t>
            </a:r>
            <a:endParaRPr lang="zh-CN" altLang="en-US" sz="900" dirty="0"/>
          </a:p>
        </p:txBody>
      </p:sp>
      <p:sp>
        <p:nvSpPr>
          <p:cNvPr id="109" name="Object 109"/>
          <p:cNvSpPr txBox="1"/>
          <p:nvPr/>
        </p:nvSpPr>
        <p:spPr>
          <a:xfrm>
            <a:off x="1337830" y="1083932"/>
            <a:ext cx="4000500" cy="2730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FFFFFF"/>
                </a:solidFill>
                <a:latin typeface="OPPOSans-R"/>
                <a:ea typeface="OPPOSans-R"/>
              </a:rPr>
              <a:t>PRODUCT OPERATIONS</a:t>
            </a:r>
            <a:endParaRPr lang="zh-CN" altLang="en-US" sz="900"/>
          </a:p>
        </p:txBody>
      </p:sp>
      <p:pic>
        <p:nvPicPr>
          <p:cNvPr id="1010" name="image 1010"/>
          <p:cNvPicPr>
            <a:picLocks noChangeAspect="1"/>
          </p:cNvPicPr>
          <p:nvPr/>
        </p:nvPicPr>
        <p:blipFill>
          <a:blip r:embed="rId6">
            <a:alphaModFix amt="25098"/>
          </a:blip>
          <a:srcRect/>
          <a:stretch>
            <a:fillRect/>
          </a:stretch>
        </p:blipFill>
        <p:spPr>
          <a:xfrm>
            <a:off x="6922647" y="37818"/>
            <a:ext cx="5289550" cy="6858000"/>
          </a:xfrm>
          <a:prstGeom prst="rect">
            <a:avLst/>
          </a:prstGeom>
        </p:spPr>
      </p:pic>
      <p:pic>
        <p:nvPicPr>
          <p:cNvPr id="1011" name="image 10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047" y="-12700"/>
            <a:ext cx="5137150" cy="6870700"/>
          </a:xfrm>
          <a:prstGeom prst="rect">
            <a:avLst/>
          </a:prstGeom>
        </p:spPr>
      </p:pic>
      <p:grpSp>
        <p:nvGrpSpPr>
          <p:cNvPr id="1012" name="组合 1012"/>
          <p:cNvGrpSpPr/>
          <p:nvPr/>
        </p:nvGrpSpPr>
        <p:grpSpPr>
          <a:xfrm>
            <a:off x="9150515" y="-37386"/>
            <a:ext cx="3051010" cy="3003550"/>
            <a:chOff x="18307379" y="-38100"/>
            <a:chExt cx="6102020" cy="6007100"/>
          </a:xfrm>
        </p:grpSpPr>
        <p:pic>
          <p:nvPicPr>
            <p:cNvPr id="1013" name="image 1013"/>
            <p:cNvPicPr>
              <a:picLocks noChangeAspect="1"/>
            </p:cNvPicPr>
            <p:nvPr/>
          </p:nvPicPr>
          <p:blipFill>
            <a:blip r:embed="rId8">
              <a:alphaModFix amt="25098"/>
            </a:blip>
            <a:srcRect/>
            <a:stretch>
              <a:fillRect/>
            </a:stretch>
          </p:blipFill>
          <p:spPr>
            <a:xfrm>
              <a:off x="18307379" y="2580"/>
              <a:ext cx="6074900" cy="5966419"/>
            </a:xfrm>
            <a:prstGeom prst="rect">
              <a:avLst/>
            </a:prstGeom>
          </p:spPr>
        </p:pic>
        <p:pic>
          <p:nvPicPr>
            <p:cNvPr id="1014" name="image 1014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8632820" y="-38100"/>
              <a:ext cx="5776579" cy="5790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008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56A130-89E2-4FD5-943D-10AE3B74F38C}"/>
              </a:ext>
            </a:extLst>
          </p:cNvPr>
          <p:cNvSpPr txBox="1"/>
          <p:nvPr/>
        </p:nvSpPr>
        <p:spPr>
          <a:xfrm>
            <a:off x="2005340" y="1778625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学会阅读并运用</a:t>
            </a:r>
            <a:r>
              <a:rPr lang="en-US" altLang="zh-CN" dirty="0"/>
              <a:t>ESP8266 AT</a:t>
            </a:r>
            <a:r>
              <a:rPr lang="zh-CN" altLang="en-US" dirty="0"/>
              <a:t>指令集文档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2A0F9B-7081-4B64-ABEE-FBE658B0ED97}"/>
              </a:ext>
            </a:extLst>
          </p:cNvPr>
          <p:cNvSpPr txBox="1"/>
          <p:nvPr/>
        </p:nvSpPr>
        <p:spPr>
          <a:xfrm>
            <a:off x="2005340" y="2147957"/>
            <a:ext cx="669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创建单连接</a:t>
            </a:r>
            <a:r>
              <a:rPr lang="en-US" altLang="zh-CN" dirty="0"/>
              <a:t>TCP Client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传输、透传、多连接的</a:t>
            </a:r>
            <a:r>
              <a:rPr lang="en-US" altLang="zh-CN" dirty="0"/>
              <a:t>TCP Server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495511-2A75-49D7-A70A-551DF097BAA7}"/>
              </a:ext>
            </a:extLst>
          </p:cNvPr>
          <p:cNvSpPr txBox="1"/>
          <p:nvPr/>
        </p:nvSpPr>
        <p:spPr>
          <a:xfrm>
            <a:off x="1676724" y="6712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基础部分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407E3E-3A39-4C2F-81D2-387203FCFDDA}"/>
              </a:ext>
            </a:extLst>
          </p:cNvPr>
          <p:cNvSpPr txBox="1"/>
          <p:nvPr/>
        </p:nvSpPr>
        <p:spPr>
          <a:xfrm>
            <a:off x="2005339" y="345098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直接连接到热点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E2E8F6-27A6-47F7-B590-EF6CA2F78590}"/>
              </a:ext>
            </a:extLst>
          </p:cNvPr>
          <p:cNvSpPr txBox="1"/>
          <p:nvPr/>
        </p:nvSpPr>
        <p:spPr>
          <a:xfrm>
            <a:off x="2005339" y="382031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web</a:t>
            </a:r>
            <a:r>
              <a:rPr lang="zh-CN" altLang="en-US" dirty="0"/>
              <a:t>配网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B94119-B066-480D-93CF-8C05B0BD8222}"/>
              </a:ext>
            </a:extLst>
          </p:cNvPr>
          <p:cNvSpPr txBox="1"/>
          <p:nvPr/>
        </p:nvSpPr>
        <p:spPr>
          <a:xfrm>
            <a:off x="1676724" y="271909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/>
              <a:t>深入学习部分（配网）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8557F3-D4ED-4FBD-852C-696C69CB1D8D}"/>
              </a:ext>
            </a:extLst>
          </p:cNvPr>
          <p:cNvSpPr txBox="1"/>
          <p:nvPr/>
        </p:nvSpPr>
        <p:spPr>
          <a:xfrm>
            <a:off x="2005339" y="4189651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Smartcongfig</a:t>
            </a:r>
            <a:r>
              <a:rPr lang="zh-CN" altLang="en-US" dirty="0"/>
              <a:t>配网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993A12-A0E6-4846-9F00-F6558DE1D939}"/>
              </a:ext>
            </a:extLst>
          </p:cNvPr>
          <p:cNvSpPr txBox="1"/>
          <p:nvPr/>
        </p:nvSpPr>
        <p:spPr>
          <a:xfrm>
            <a:off x="2005339" y="5450326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创建一个简单的</a:t>
            </a:r>
            <a:r>
              <a:rPr lang="en-US" altLang="zh-CN" dirty="0"/>
              <a:t>web</a:t>
            </a:r>
            <a:r>
              <a:rPr lang="zh-CN" altLang="en-US" dirty="0"/>
              <a:t>服务器控制</a:t>
            </a:r>
            <a:r>
              <a:rPr lang="en-US" altLang="zh-CN" dirty="0"/>
              <a:t>STM32F103</a:t>
            </a:r>
            <a:r>
              <a:rPr lang="zh-CN" altLang="en-US" dirty="0"/>
              <a:t>上的硬件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560FAF-4E0A-411F-9F14-8A9D4141E64F}"/>
              </a:ext>
            </a:extLst>
          </p:cNvPr>
          <p:cNvSpPr txBox="1"/>
          <p:nvPr/>
        </p:nvSpPr>
        <p:spPr>
          <a:xfrm>
            <a:off x="2005339" y="5819658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微信小程序连通控制</a:t>
            </a:r>
            <a:r>
              <a:rPr lang="en-US" altLang="zh-CN" dirty="0"/>
              <a:t>STM32F103</a:t>
            </a:r>
            <a:r>
              <a:rPr lang="zh-CN" altLang="en-US" dirty="0"/>
              <a:t>上的硬件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160983-0583-40B9-A157-560C90F6DE49}"/>
              </a:ext>
            </a:extLst>
          </p:cNvPr>
          <p:cNvSpPr txBox="1"/>
          <p:nvPr/>
        </p:nvSpPr>
        <p:spPr>
          <a:xfrm>
            <a:off x="1676724" y="471226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深入学习部分（控制）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4BF38B-4B51-4339-80B9-4CE8ED740048}"/>
              </a:ext>
            </a:extLst>
          </p:cNvPr>
          <p:cNvSpPr txBox="1"/>
          <p:nvPr/>
        </p:nvSpPr>
        <p:spPr>
          <a:xfrm>
            <a:off x="2005339" y="1409293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教大家熟悉</a:t>
            </a:r>
            <a:r>
              <a:rPr lang="en-US" altLang="zh-CN" dirty="0"/>
              <a:t>ESP8266-01S </a:t>
            </a:r>
            <a:r>
              <a:rPr lang="en-US" altLang="zh-CN" dirty="0" err="1"/>
              <a:t>wifi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08065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1BA166-0715-418E-B980-4DF81192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0" b="20490"/>
          <a:stretch/>
        </p:blipFill>
        <p:spPr>
          <a:xfrm>
            <a:off x="3006538" y="1605608"/>
            <a:ext cx="6178923" cy="3646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BDBF05-41EC-4CB3-9C84-2B3505429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7" t="30392" r="30740" b="14510"/>
          <a:stretch/>
        </p:blipFill>
        <p:spPr>
          <a:xfrm>
            <a:off x="9508973" y="773762"/>
            <a:ext cx="1572111" cy="2613983"/>
          </a:xfrm>
          <a:prstGeom prst="rect">
            <a:avLst/>
          </a:prstGeom>
        </p:spPr>
      </p:pic>
      <p:sp>
        <p:nvSpPr>
          <p:cNvPr id="10" name="加号 9">
            <a:extLst>
              <a:ext uri="{FF2B5EF4-FFF2-40B4-BE49-F238E27FC236}">
                <a16:creationId xmlns:a16="http://schemas.microsoft.com/office/drawing/2014/main" id="{F4A1B064-02E6-4A28-9BB9-44DB591E3B27}"/>
              </a:ext>
            </a:extLst>
          </p:cNvPr>
          <p:cNvSpPr/>
          <p:nvPr/>
        </p:nvSpPr>
        <p:spPr>
          <a:xfrm>
            <a:off x="7931523" y="2971796"/>
            <a:ext cx="914400" cy="914400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C0092ED3-3A01-41DC-919C-4105C20C744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43" y="4154396"/>
            <a:ext cx="2345657" cy="17096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E8802B-ADA9-49E4-876D-60D4E1D83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7" y="677312"/>
            <a:ext cx="9350783" cy="54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24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92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OPPOSans-B</vt:lpstr>
      <vt:lpstr>OPPOSans-R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22</cp:revision>
  <dcterms:created xsi:type="dcterms:W3CDTF">2021-08-10T06:37:27Z</dcterms:created>
  <dcterms:modified xsi:type="dcterms:W3CDTF">2021-08-13T02:27:55Z</dcterms:modified>
</cp:coreProperties>
</file>