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B34D-FA16-4A9C-A1AF-C8A114DF4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F2B1BD-D40E-431D-91FD-F0BEF88D3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86CD2-6EF4-4C98-B9ED-1C4C9117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C88CD-197E-487B-B474-6680C581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3E262-9843-4310-9172-2285E126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B5DC-6438-4C34-944B-CAD8AB9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1A2B8-7821-44E8-89E9-B00AC0EC1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DEF9-F663-4F41-97EF-6AB724A3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FDB3F-C42E-4F85-B498-4B390EAC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D51F5-47AF-4767-AA14-263396C1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5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38AD97-59D1-4631-BF33-E1AAA2E36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097F25-1A4F-492A-A88B-3285DFE21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9B8C7-334D-4165-9DC6-943153C7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875FD-2AE2-47E8-978D-2260B0D0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633B8-68DF-457A-B89E-136ADC40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1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B2738-DCCD-4AB0-A229-3983F6D9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D5C98-2467-496B-8E35-60EFCE7F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600C7-214B-47FF-B691-970267F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B6E17-1DF7-4466-83F0-FFDBB15C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D15D4-6CE9-4731-97C4-E76311B4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FFF93-8DB9-4CC1-BC1A-85727D27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9D3E4-3257-458E-88A5-E031DAFB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5B4EC-8D8E-4EF0-9A98-496476CD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D7F96-D28D-4CA3-B3DA-CBD544D2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BF718-4A28-4608-8A64-A3993935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3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1E864-C6F0-48AD-AD60-015442F1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952DE-E652-4F05-ABF4-B8A7EE46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2B9F6-DCAC-43DF-99E7-37F6CC8CA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81C87-D631-4D5E-8FDF-ECE095B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87F4D-C34E-46B2-B3E2-A6E5FE2C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FF1B0-06D0-41D0-A7FA-54F7ADAD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0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AF79C-D49C-490A-BB81-4832F0E0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2F731-05AA-48D9-B77D-586D7F85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0D34EC-2786-4EA4-8468-A3AF8033C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4D24A0-0AEC-4D3D-A104-A4B13F035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60A21E-63CC-492F-A405-CFCEF5DC2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89CDD-8406-4999-B7E7-4BC49E56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37737-CC2B-4F34-9869-FD5AA425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CF4B82-377D-41DA-A80A-742084B0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FAACB-7C48-42CD-9C9B-A2A1B430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8BB01-14EF-412D-8933-35A3803B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5A048-4F0E-4999-A16A-1BC9B8A5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B852A-F93D-4B12-97A9-F5FE8D46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9C2B87-FA22-47AA-97A3-973D37A7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9F2B0-77FE-4B6A-A777-A954DA8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D4B7A-7EFA-43A8-9992-355714A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04985-022A-4971-8D2E-38F9FEDC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4BAD9-35EB-4A56-8F6F-5A082B1EB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2DB11-99A9-4287-A09D-27139E005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422A6-FC17-4022-87A1-36FE7BF7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A0DFE-5DC2-4630-AF79-EEEAC34E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CD71C-B1AF-4104-AC54-2A8CFC9F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8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7CBAE-9EB9-464B-A5BA-EC343252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2DB1A7-FA27-4FA7-B508-E90DA21AF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36691-D2F8-4179-A047-725CF718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40D8B-2CFA-4836-BD4B-5D841F2B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68F05-B881-4C9E-A8EE-69249AF0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FCD76-E8F2-463F-8969-AC904867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91D6B7-CF58-4ACD-9F7A-72E9529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82677-C7E0-4B98-939F-A66D3413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AEA24-E284-4B55-8802-7D1E4251A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241B-A674-4830-A444-4490F3DA726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BB6D9-481B-40DC-A1E6-B6DF58D7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2386A-831D-499B-A6BE-EF77BA6D8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216-DE21-48E9-A5DE-26886EB91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1EDC426A-90A2-44DA-9F79-A89E92286A2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35822" r="8001" b="24446"/>
          <a:stretch/>
        </p:blipFill>
        <p:spPr>
          <a:xfrm>
            <a:off x="6729879" y="2427194"/>
            <a:ext cx="4148011" cy="180190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A4343E0-9FE3-4C60-9B7E-2FB25CE04A1F}"/>
              </a:ext>
            </a:extLst>
          </p:cNvPr>
          <p:cNvGrpSpPr/>
          <p:nvPr/>
        </p:nvGrpSpPr>
        <p:grpSpPr>
          <a:xfrm>
            <a:off x="3155950" y="1295400"/>
            <a:ext cx="5880100" cy="4790420"/>
            <a:chOff x="3155950" y="1295400"/>
            <a:chExt cx="5880100" cy="4790420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7415968D-9DA6-4649-8E1B-FD7A8DE7006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50" y="1295400"/>
              <a:ext cx="5880100" cy="42672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0C1554B-1363-44A4-8AFB-0A5294CC4B15}"/>
                </a:ext>
              </a:extLst>
            </p:cNvPr>
            <p:cNvSpPr txBox="1"/>
            <p:nvPr/>
          </p:nvSpPr>
          <p:spPr>
            <a:xfrm>
              <a:off x="4925327" y="5562600"/>
              <a:ext cx="2341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ESP8266-01S</a:t>
              </a:r>
              <a:endParaRPr lang="zh-CN" altLang="en-US" sz="28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42D5FC-B76B-4136-908A-3F9433CAC9A2}"/>
              </a:ext>
            </a:extLst>
          </p:cNvPr>
          <p:cNvGrpSpPr/>
          <p:nvPr/>
        </p:nvGrpSpPr>
        <p:grpSpPr>
          <a:xfrm>
            <a:off x="809381" y="979133"/>
            <a:ext cx="10573238" cy="4899734"/>
            <a:chOff x="144412" y="1503367"/>
            <a:chExt cx="9385255" cy="434921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83E1F9-231B-4E9B-A81E-3107F2F7BF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790"/>
            <a:stretch/>
          </p:blipFill>
          <p:spPr bwMode="auto">
            <a:xfrm>
              <a:off x="144412" y="1503367"/>
              <a:ext cx="4685758" cy="42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E125AD0-A060-400F-B130-EEE2D684C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091"/>
            <a:stretch/>
          </p:blipFill>
          <p:spPr bwMode="auto">
            <a:xfrm>
              <a:off x="4910804" y="1585379"/>
              <a:ext cx="4618863" cy="42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668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4115 -0.0381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57" y="-19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D01257-15D3-4C8B-B42D-F54C668B7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595312"/>
            <a:ext cx="7086600" cy="5667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4E5183-1476-4AA6-8A36-159B3AE0CF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21678" r="3820" b="21189"/>
          <a:stretch/>
        </p:blipFill>
        <p:spPr>
          <a:xfrm>
            <a:off x="1999320" y="2406937"/>
            <a:ext cx="8193359" cy="36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937 -0.3013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69" y="-150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FEBCCC-1AC4-4F80-89D3-E050FD32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01" y="182701"/>
            <a:ext cx="6492598" cy="64925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4FBBD4-3B3E-4F05-868C-69389C29FF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6565" r="1563" b="10613"/>
          <a:stretch/>
        </p:blipFill>
        <p:spPr>
          <a:xfrm>
            <a:off x="5807674" y="1360487"/>
            <a:ext cx="5980824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9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617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7415968D-9DA6-4649-8E1B-FD7A8DE700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1295400"/>
            <a:ext cx="5880100" cy="4267200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1EDC426A-90A2-44DA-9F79-A89E92286A2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35822" r="8001" b="24446"/>
          <a:stretch/>
        </p:blipFill>
        <p:spPr>
          <a:xfrm>
            <a:off x="6729879" y="2427194"/>
            <a:ext cx="4148011" cy="18019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C1554B-1363-44A4-8AFB-0A5294CC4B15}"/>
              </a:ext>
            </a:extLst>
          </p:cNvPr>
          <p:cNvSpPr txBox="1"/>
          <p:nvPr/>
        </p:nvSpPr>
        <p:spPr>
          <a:xfrm>
            <a:off x="4811027" y="5562600"/>
            <a:ext cx="256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ESP8266-01S</a:t>
            </a:r>
            <a:endParaRPr lang="zh-CN" altLang="en-US" sz="2800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07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719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思源黑体 CN ExtraLight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5</cp:revision>
  <dcterms:created xsi:type="dcterms:W3CDTF">2021-08-11T10:03:05Z</dcterms:created>
  <dcterms:modified xsi:type="dcterms:W3CDTF">2021-08-11T12:50:22Z</dcterms:modified>
</cp:coreProperties>
</file>