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4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B2966-7098-4796-8818-44FDE99B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E0E0C-F2E4-4582-A69C-2E46A08E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1882B-8283-4E24-8260-F82E6A2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7F63-0C82-49E2-955B-0C11BB71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8B0C1-80C4-49C7-9901-0036759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0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E55C-FBD6-417B-8FE7-35C516CE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221CE-D2FB-43F0-8222-66FB5F04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39CDE-5DE4-432C-9BE8-EC53D80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D0CF8-78C0-41D4-AF9B-16F22350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89DBC-5DB0-483C-B8AD-BC950CB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39D0A7-71DC-4700-B6C5-2C99B1461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F10CE-1716-4F8D-B928-F818EA03F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BF161-CFB0-4033-8BCF-74C5EC0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00F9B-6050-4CC8-84BA-A4E6AC3A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FDE3C-51D2-4D12-AB5D-697BF9E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0BF1-2FAB-475C-8134-EAD18F76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4DAAE-E47A-41A1-90C7-DA1ACD19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8536F-6FCB-4E8B-A5D7-43A3689A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C57A1-7334-45AB-A295-A5725B51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FA58A-A396-4CB0-90D3-82E91002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A1DD-889A-4D28-B0D4-0EF2511E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6688C-5426-45DF-9848-3E7144AD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BC022-EE48-4E23-A265-D8FA56CA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7E938-FA95-47C4-BB43-DF6A1E68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2985-8B79-41A4-ACB0-5E27E9F4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6BF46-16D6-4316-985A-F4287140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D609D-E0DE-4145-8F72-BFF6AEC6E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91E16-5665-48A4-83C6-8DA1DA84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8F000-E9AB-42F4-B542-6362404F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4AAA8-8FBF-4717-8109-CC1FAF23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D9E8C-F084-4B03-BE5F-96BB4D46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A4FE5-E483-4154-A046-DECAAED9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F6C95-1426-4FC6-A04F-001EEDCD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A8CE6-AEDC-49EB-AD00-8B6A1FEF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1A1445-9D02-4744-86A4-19CCCDBE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ECEDA-F8F6-4201-BFF7-DFE881110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6B1BD7-1DCC-4CFF-9D15-D4F6AABB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D6328B-B1A8-48A9-9941-21F1669E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E70C51-D8DD-4E6D-AE8C-B95E754D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7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589B-546E-47D9-9BC5-8ECDC9D9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6ED88-A6AC-4A9E-972F-1CFFD7DC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C96ECE-E77E-45D6-A918-C1015328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C19B61-3F29-4A68-9071-22492F57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2710A-C157-4F29-80E2-39340520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98197-F01A-4AD4-A4EA-F4F23911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8D1A2-6B93-4720-86F6-422B48D0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3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1DDA-20A0-448F-899E-E0BF6C3A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044A3-CB1F-4110-B4B0-D300614E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4FCDD-9320-44C4-A444-47A19EB3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01963-0849-4EDA-9535-38CA7295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3CC70-9C1C-4FDF-B33A-34FBAEBD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12A03-6C6C-4DE9-860D-7234D414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67ECF-C623-4B42-A6CA-756CB5FB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193A1F-F410-4C53-B2B5-48E6CA3C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967E0-759E-4AB0-B925-65A527FC8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2D2FB-A3CB-4BDF-80D8-525E188E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39520-3172-4522-9FFF-332B7B16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63828-0E21-4D46-B9DF-FFD9AC4A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79B920-E1A5-4D9C-B207-2ED576BC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CC74B-F89F-47A2-8B92-CFFB0FBF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AF85B-A840-413C-8B3A-8FA63736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B02A-8A84-432B-9AEA-A79829BD995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B87D6-ECDC-487B-982C-95DCCEFD9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068FE-0869-4FE7-8E5C-05F0793B7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364-C2F5-4918-8BBC-434081ED3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5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smile\AppData\Local\Temp\FocoSlide\cache\img\210726031610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E8A4FDAC-65B3-4C56-A3AA-C571BA8670D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14450" r="1570" b="15946"/>
          <a:stretch/>
        </p:blipFill>
        <p:spPr>
          <a:xfrm>
            <a:off x="12192000" y="4490084"/>
            <a:ext cx="3629520" cy="17536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4F9D4A-8DD4-456E-AC4B-9ACE3A101FC3}"/>
              </a:ext>
            </a:extLst>
          </p:cNvPr>
          <p:cNvSpPr txBox="1"/>
          <p:nvPr/>
        </p:nvSpPr>
        <p:spPr>
          <a:xfrm>
            <a:off x="2851693" y="2105245"/>
            <a:ext cx="13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</a:t>
            </a:r>
            <a:r>
              <a:rPr lang="zh-CN" altLang="en-US" dirty="0"/>
              <a:t>指令：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8DDF71-EF2E-447C-9B82-EB08E966345D}"/>
              </a:ext>
            </a:extLst>
          </p:cNvPr>
          <p:cNvSpPr txBox="1"/>
          <p:nvPr/>
        </p:nvSpPr>
        <p:spPr>
          <a:xfrm>
            <a:off x="2851693" y="2604975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海斯命令集：</a:t>
            </a:r>
            <a:r>
              <a:rPr lang="en-US" altLang="zh-CN" dirty="0"/>
              <a:t>Hayes command set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2FF1E9-B189-47B5-964E-CF0FB7932288}"/>
              </a:ext>
            </a:extLst>
          </p:cNvPr>
          <p:cNvSpPr txBox="1"/>
          <p:nvPr/>
        </p:nvSpPr>
        <p:spPr>
          <a:xfrm>
            <a:off x="3989492" y="3044279"/>
            <a:ext cx="4213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什么是</a:t>
            </a:r>
            <a:r>
              <a:rPr lang="en-US" altLang="zh-CN" sz="4400" dirty="0">
                <a:latin typeface="+mj-ea"/>
                <a:ea typeface="+mj-ea"/>
              </a:rPr>
              <a:t>AT</a:t>
            </a:r>
            <a:r>
              <a:rPr lang="zh-CN" altLang="en-US" sz="4400" dirty="0">
                <a:latin typeface="+mj-ea"/>
                <a:ea typeface="+mj-ea"/>
              </a:rPr>
              <a:t>指令？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CD70A9-7555-4230-8229-BDD160D63B0A}"/>
              </a:ext>
            </a:extLst>
          </p:cNvPr>
          <p:cNvSpPr txBox="1"/>
          <p:nvPr/>
        </p:nvSpPr>
        <p:spPr>
          <a:xfrm>
            <a:off x="4093031" y="2105245"/>
            <a:ext cx="636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 command set</a:t>
            </a:r>
            <a:r>
              <a:rPr lang="zh-CN" altLang="en-US" dirty="0"/>
              <a:t>，</a:t>
            </a:r>
            <a:r>
              <a:rPr lang="en-US" altLang="zh-CN" dirty="0"/>
              <a:t>AT</a:t>
            </a:r>
            <a:r>
              <a:rPr lang="zh-CN" altLang="en-US" dirty="0"/>
              <a:t>指令集或</a:t>
            </a:r>
            <a:r>
              <a:rPr lang="en-US" altLang="zh-CN" dirty="0"/>
              <a:t>AT</a:t>
            </a:r>
            <a:r>
              <a:rPr lang="zh-CN" altLang="en-US" dirty="0"/>
              <a:t>命令集，一般称其为</a:t>
            </a:r>
            <a:r>
              <a:rPr lang="en-US" altLang="zh-CN" dirty="0"/>
              <a:t>AT</a:t>
            </a:r>
            <a:r>
              <a:rPr lang="zh-CN" altLang="en-US" dirty="0"/>
              <a:t>指令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83ECFA-809C-4420-8805-4AC1A8B89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70" y="2974307"/>
            <a:ext cx="1725093" cy="1336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9207D8-C7C7-453B-BA8A-6A4327A4EBA2}"/>
              </a:ext>
            </a:extLst>
          </p:cNvPr>
          <p:cNvSpPr txBox="1"/>
          <p:nvPr/>
        </p:nvSpPr>
        <p:spPr>
          <a:xfrm>
            <a:off x="8651032" y="431125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Dennis Hayes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4352 L -0.64883 -0.023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1370C84-BE13-4653-98F0-427603745AA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14450" r="1570" b="15946"/>
          <a:stretch/>
        </p:blipFill>
        <p:spPr>
          <a:xfrm>
            <a:off x="12661900" y="5039028"/>
            <a:ext cx="3159620" cy="1526639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6BB01E45-9E8B-4EF8-A2D5-202F23CC2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7619" y="2386259"/>
            <a:ext cx="2085481" cy="20854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542351-2295-4FCF-9E4D-E5DAFD563BFA}"/>
              </a:ext>
            </a:extLst>
          </p:cNvPr>
          <p:cNvPicPr>
            <a:picLocks/>
          </p:cNvPicPr>
          <p:nvPr/>
        </p:nvPicPr>
        <p:blipFill rotWithShape="1"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9" b="40149"/>
          <a:stretch>
            <a:fillRect/>
          </a:stretch>
        </p:blipFill>
        <p:spPr>
          <a:xfrm>
            <a:off x="3403595" y="1747099"/>
            <a:ext cx="5384801" cy="10675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F91D70-2929-4D6A-8F50-C8EC85965055}"/>
              </a:ext>
            </a:extLst>
          </p:cNvPr>
          <p:cNvPicPr>
            <a:picLocks/>
          </p:cNvPicPr>
          <p:nvPr/>
        </p:nvPicPr>
        <p:blipFill rotWithShape="1"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9" b="40149"/>
          <a:stretch>
            <a:fillRect/>
          </a:stretch>
        </p:blipFill>
        <p:spPr>
          <a:xfrm rot="10800000">
            <a:off x="3390894" y="3795183"/>
            <a:ext cx="5384801" cy="1067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E2D816-CACF-4F92-ADF1-6F3D89DEF836}"/>
              </a:ext>
            </a:extLst>
          </p:cNvPr>
          <p:cNvSpPr txBox="1"/>
          <p:nvPr/>
        </p:nvSpPr>
        <p:spPr>
          <a:xfrm>
            <a:off x="1448908" y="2315815"/>
            <a:ext cx="2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284C88-B729-4A80-BB98-957B4C31F83A}"/>
              </a:ext>
            </a:extLst>
          </p:cNvPr>
          <p:cNvSpPr txBox="1"/>
          <p:nvPr/>
        </p:nvSpPr>
        <p:spPr>
          <a:xfrm>
            <a:off x="1734564" y="2045356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8D4558-BF9A-4E9C-ADEA-5E604E314DA7}"/>
              </a:ext>
            </a:extLst>
          </p:cNvPr>
          <p:cNvSpPr txBox="1"/>
          <p:nvPr/>
        </p:nvSpPr>
        <p:spPr>
          <a:xfrm>
            <a:off x="2051048" y="2201778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?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8F132F-60DC-4238-9972-2878BB8E5189}"/>
              </a:ext>
            </a:extLst>
          </p:cNvPr>
          <p:cNvSpPr txBox="1"/>
          <p:nvPr/>
        </p:nvSpPr>
        <p:spPr>
          <a:xfrm>
            <a:off x="5753463" y="171043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</a:t>
            </a:r>
            <a:r>
              <a:rPr lang="zh-CN" altLang="en-US" dirty="0"/>
              <a:t>指令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FB5E4-AE4A-4CDC-9333-C3FAB1F48ECC}"/>
              </a:ext>
            </a:extLst>
          </p:cNvPr>
          <p:cNvSpPr txBox="1"/>
          <p:nvPr/>
        </p:nvSpPr>
        <p:spPr>
          <a:xfrm>
            <a:off x="5909140" y="449795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39D46B-4C9A-468A-A93F-7E10E2367233}"/>
              </a:ext>
            </a:extLst>
          </p:cNvPr>
          <p:cNvSpPr txBox="1"/>
          <p:nvPr/>
        </p:nvSpPr>
        <p:spPr>
          <a:xfrm>
            <a:off x="5683116" y="449795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ERROR!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866572-8510-48CB-8013-53FDB11217E5}"/>
              </a:ext>
            </a:extLst>
          </p:cNvPr>
          <p:cNvSpPr txBox="1"/>
          <p:nvPr/>
        </p:nvSpPr>
        <p:spPr>
          <a:xfrm>
            <a:off x="5753463" y="135217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Attention</a:t>
            </a:r>
            <a:endParaRPr lang="zh-CN" altLang="en-US" b="1" dirty="0"/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39C42B2D-29C5-4586-A37F-ECD5005FA0F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4" y="2360042"/>
            <a:ext cx="2523854" cy="21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99922 -0.346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61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29765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-0.2638 0.0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26276 0.0187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8" y="92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26198 0.0099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48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2" grpId="0"/>
      <p:bldP spid="12" grpId="2"/>
      <p:bldP spid="12" grpId="3"/>
      <p:bldP spid="12" grpId="4"/>
      <p:bldP spid="13" grpId="0" build="allAtOnce"/>
      <p:bldP spid="13" grpId="1" build="allAtOnce"/>
      <p:bldP spid="3" grpId="2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41</cp:revision>
  <dcterms:created xsi:type="dcterms:W3CDTF">2021-07-26T06:15:50Z</dcterms:created>
  <dcterms:modified xsi:type="dcterms:W3CDTF">2021-07-30T03:37:45Z</dcterms:modified>
</cp:coreProperties>
</file>