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02FAD-DD49-DD46-8BEC-93574287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94FAF1-D1FE-8172-E5E8-9194E2E90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A88C1D-B87D-0DC4-A6AA-E009CDE7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6F78-EF04-4907-BBB8-46C909C5D689}" type="datetimeFigureOut">
              <a:rPr lang="ru-BY" smtClean="0"/>
              <a:t>03.10.2024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95CDA4-36A0-4159-3B63-56C44652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292B26-15FD-11D5-5D2A-7EF1A129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AB95-E157-427E-BC23-DD1F9AAAE12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0119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C19F6-FF0F-3285-520D-E60B49CF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78EDEA-E9FC-BD73-2A58-A32E7FFFA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AEBC3C-DC8E-531C-A45E-C73F9B3B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6F78-EF04-4907-BBB8-46C909C5D689}" type="datetimeFigureOut">
              <a:rPr lang="ru-BY" smtClean="0"/>
              <a:t>03.10.2024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4809DA-72D9-0C70-B24E-5988C950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89271A-765B-B685-C41E-AEB177C0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AB95-E157-427E-BC23-DD1F9AAAE12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8813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3AF6FA7-C626-EBAD-D8CB-2079CA88C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52CB52-5185-EA57-50AA-2268A17A2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F6279C-3033-F485-D3AB-7959DE043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6F78-EF04-4907-BBB8-46C909C5D689}" type="datetimeFigureOut">
              <a:rPr lang="ru-BY" smtClean="0"/>
              <a:t>03.10.2024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5E4946-50A2-89EE-26F5-1FEC7A7F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3484C2-BE22-FBC2-8FAE-DBBC2CD3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AB95-E157-427E-BC23-DD1F9AAAE12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3682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19195-6D07-EDC9-493E-80283735E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343062-5D69-6E6D-F512-20F439F40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A98303-C8A4-E012-859F-8C980BEE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6F78-EF04-4907-BBB8-46C909C5D689}" type="datetimeFigureOut">
              <a:rPr lang="ru-BY" smtClean="0"/>
              <a:t>03.10.2024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F78B9A-2A17-89D3-07B1-15565738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2D0C21-9D6F-6943-1AA8-9BA763B4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AB95-E157-427E-BC23-DD1F9AAAE12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9191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6D636-2098-CBFD-3C11-8684AF64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337F2A-B217-8B5E-7892-AF2198049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C37D99-631D-D994-3DA8-E01EEEDB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6F78-EF04-4907-BBB8-46C909C5D689}" type="datetimeFigureOut">
              <a:rPr lang="ru-BY" smtClean="0"/>
              <a:t>03.10.2024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6A4D37-B5D3-F0D2-2F48-6CA6B95E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AE55B0-4E36-3211-2CFC-586CAE68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AB95-E157-427E-BC23-DD1F9AAAE12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8485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0E895-FBE5-BEE1-DF0B-D22F67DE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3631A6-DB61-FC46-4FD9-99866FE35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5566FD-79F0-29A1-B180-E47713F5B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16349F-17FA-3667-D566-1C0A1248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6F78-EF04-4907-BBB8-46C909C5D689}" type="datetimeFigureOut">
              <a:rPr lang="ru-BY" smtClean="0"/>
              <a:t>03.10.2024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04E97B-1FFE-BA59-67C5-79F8C4F1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61D0B8-401B-7637-8350-1D3D521A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AB95-E157-427E-BC23-DD1F9AAAE12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2602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F2DDA-5D4C-B8DD-9E32-53C473EC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814EAE-FAE6-670D-BFC6-5CC8EC8D5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95F575-1151-28BC-5B76-B3588FE1C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CBB6F9-01BB-3D7D-527E-FE41AE9B6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5F3983B-4197-957F-9963-541803A33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FCB2E9B-3F70-B26D-05BB-B55D9E0A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6F78-EF04-4907-BBB8-46C909C5D689}" type="datetimeFigureOut">
              <a:rPr lang="ru-BY" smtClean="0"/>
              <a:t>03.10.2024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215175D-CF65-2F2A-30F4-2B048A90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F57773-1636-3463-7530-D84CAB2C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AB95-E157-427E-BC23-DD1F9AAAE12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3183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4BFE7-FE22-53DA-2F70-F1199743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FF8DB62-ABCB-0D5B-FB48-06510CC5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6F78-EF04-4907-BBB8-46C909C5D689}" type="datetimeFigureOut">
              <a:rPr lang="ru-BY" smtClean="0"/>
              <a:t>03.10.2024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D3C6934-1EF5-A7A3-EDFC-A8E24AC4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51E84B-2DE8-9746-BD82-39E31C3A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AB95-E157-427E-BC23-DD1F9AAAE12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9574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491FAE-45FF-8A4E-A5BA-0B1038FB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6F78-EF04-4907-BBB8-46C909C5D689}" type="datetimeFigureOut">
              <a:rPr lang="ru-BY" smtClean="0"/>
              <a:t>03.10.2024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B43593B-8DDB-6F06-F7B8-92D0A7EF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D3101D-99E9-EE2D-53A1-44C5ADCF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AB95-E157-427E-BC23-DD1F9AAAE12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94309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3C720-0EC8-EBF1-7404-357CB38D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7CD79-E73E-4D71-E12F-6D0BA139F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AB360D-AA97-82B8-3413-9DFFCA6A7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DB27E2-E0CA-C8B5-F07B-6FFBE12B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6F78-EF04-4907-BBB8-46C909C5D689}" type="datetimeFigureOut">
              <a:rPr lang="ru-BY" smtClean="0"/>
              <a:t>03.10.2024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340E5A-D842-0085-1907-84055AE7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3CBDE2-60D4-41F8-09F1-8155CF4D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AB95-E157-427E-BC23-DD1F9AAAE12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0955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BEC87-CD4D-A4D0-B917-36D581066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82AE2BD-3FFA-D481-2C0F-1D36135D0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09D10A-49D5-731D-346A-B666B14E4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D0A21A-EBC8-F634-282C-DC8AE2634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6F78-EF04-4907-BBB8-46C909C5D689}" type="datetimeFigureOut">
              <a:rPr lang="ru-BY" smtClean="0"/>
              <a:t>03.10.2024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4F19C6-F389-EBB1-ED87-18418962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5EF11B-DDB3-4193-306B-36A779B1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AB95-E157-427E-BC23-DD1F9AAAE12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6187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AE5C0-6EB2-7BCD-4488-0315EF0C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CD1B05-0FC1-C581-2F58-8418F7123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DD7A1B-2180-0C43-A9B0-266B36158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46F78-EF04-4907-BBB8-46C909C5D689}" type="datetimeFigureOut">
              <a:rPr lang="ru-BY" smtClean="0"/>
              <a:t>03.10.2024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D19520-7CE1-49BA-A7F2-34D07A0F2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380815-9409-0389-12C1-4F6BB1F36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2AB95-E157-427E-BC23-DD1F9AAAE12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9164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62A3143A-BECF-6AA0-568E-C5320548B1F0}"/>
              </a:ext>
            </a:extLst>
          </p:cNvPr>
          <p:cNvSpPr/>
          <p:nvPr/>
        </p:nvSpPr>
        <p:spPr>
          <a:xfrm>
            <a:off x="3871273" y="2891672"/>
            <a:ext cx="537328" cy="5373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0662AD94-BE0D-17E8-3350-21FEBCE6C2DC}"/>
              </a:ext>
            </a:extLst>
          </p:cNvPr>
          <p:cNvSpPr/>
          <p:nvPr/>
        </p:nvSpPr>
        <p:spPr>
          <a:xfrm>
            <a:off x="5558672" y="1776953"/>
            <a:ext cx="537328" cy="5373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186B236-C2F1-1326-AAFC-5CDF9188B017}"/>
              </a:ext>
            </a:extLst>
          </p:cNvPr>
          <p:cNvSpPr/>
          <p:nvPr/>
        </p:nvSpPr>
        <p:spPr>
          <a:xfrm>
            <a:off x="5558672" y="2891672"/>
            <a:ext cx="537328" cy="5373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2272FF2A-7033-7CC3-4658-9D93F5204202}"/>
              </a:ext>
            </a:extLst>
          </p:cNvPr>
          <p:cNvSpPr/>
          <p:nvPr/>
        </p:nvSpPr>
        <p:spPr>
          <a:xfrm>
            <a:off x="7246071" y="4006391"/>
            <a:ext cx="537328" cy="5373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8B9FE9D-2EF2-9C68-5132-8A912AA86CA1}"/>
              </a:ext>
            </a:extLst>
          </p:cNvPr>
          <p:cNvSpPr/>
          <p:nvPr/>
        </p:nvSpPr>
        <p:spPr>
          <a:xfrm>
            <a:off x="7246071" y="1776953"/>
            <a:ext cx="537328" cy="5373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A5EC4CA7-05E9-0BEA-FB27-AC80A0D63012}"/>
              </a:ext>
            </a:extLst>
          </p:cNvPr>
          <p:cNvSpPr/>
          <p:nvPr/>
        </p:nvSpPr>
        <p:spPr>
          <a:xfrm>
            <a:off x="3871273" y="1776953"/>
            <a:ext cx="537328" cy="5373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C44F3F1-B778-696E-92CE-DF35F099F5AB}"/>
              </a:ext>
            </a:extLst>
          </p:cNvPr>
          <p:cNvSpPr/>
          <p:nvPr/>
        </p:nvSpPr>
        <p:spPr>
          <a:xfrm>
            <a:off x="3871273" y="4006391"/>
            <a:ext cx="537328" cy="5373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7C60FFF-F873-D9C9-10ED-28CA381B7A17}"/>
              </a:ext>
            </a:extLst>
          </p:cNvPr>
          <p:cNvSpPr/>
          <p:nvPr/>
        </p:nvSpPr>
        <p:spPr>
          <a:xfrm>
            <a:off x="5558672" y="4006391"/>
            <a:ext cx="537328" cy="5373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D880697-F878-12BF-5E49-47ED9CC895DA}"/>
              </a:ext>
            </a:extLst>
          </p:cNvPr>
          <p:cNvCxnSpPr>
            <a:cxnSpLocks/>
            <a:stCxn id="2" idx="5"/>
            <a:endCxn id="9" idx="1"/>
          </p:cNvCxnSpPr>
          <p:nvPr/>
        </p:nvCxnSpPr>
        <p:spPr>
          <a:xfrm>
            <a:off x="4329911" y="3350310"/>
            <a:ext cx="1307451" cy="734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9175AB6-79D9-6D0A-A2DB-D8BF4A6BD571}"/>
              </a:ext>
            </a:extLst>
          </p:cNvPr>
          <p:cNvCxnSpPr>
            <a:cxnSpLocks/>
            <a:stCxn id="7" idx="6"/>
            <a:endCxn id="3" idx="2"/>
          </p:cNvCxnSpPr>
          <p:nvPr/>
        </p:nvCxnSpPr>
        <p:spPr>
          <a:xfrm>
            <a:off x="4408601" y="2045617"/>
            <a:ext cx="1150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F83F4F9-E3B4-4492-C9BB-D77B73786D2A}"/>
              </a:ext>
            </a:extLst>
          </p:cNvPr>
          <p:cNvCxnSpPr>
            <a:cxnSpLocks/>
            <a:stCxn id="7" idx="5"/>
            <a:endCxn id="4" idx="1"/>
          </p:cNvCxnSpPr>
          <p:nvPr/>
        </p:nvCxnSpPr>
        <p:spPr>
          <a:xfrm>
            <a:off x="4329911" y="2235591"/>
            <a:ext cx="1307451" cy="734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74B152C7-5D64-44FB-69B2-2BADDC3F2C4B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6096000" y="2045617"/>
            <a:ext cx="1150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23503CB2-6A95-4A77-AD09-BE2083A626E6}"/>
              </a:ext>
            </a:extLst>
          </p:cNvPr>
          <p:cNvCxnSpPr>
            <a:cxnSpLocks/>
            <a:stCxn id="2" idx="4"/>
            <a:endCxn id="8" idx="0"/>
          </p:cNvCxnSpPr>
          <p:nvPr/>
        </p:nvCxnSpPr>
        <p:spPr>
          <a:xfrm>
            <a:off x="4139937" y="3429000"/>
            <a:ext cx="0" cy="577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C0ABFC31-AAAC-1EB1-30D0-BD6A161E4BA1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5827336" y="3429000"/>
            <a:ext cx="0" cy="577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776498E8-0DBF-0495-6E70-84B6C5659008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7514735" y="2314281"/>
            <a:ext cx="0" cy="1692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2AE0B51-48AF-FD76-69D4-ECA4D0C0C5F6}"/>
              </a:ext>
            </a:extLst>
          </p:cNvPr>
          <p:cNvSpPr txBox="1"/>
          <p:nvPr/>
        </p:nvSpPr>
        <p:spPr>
          <a:xfrm>
            <a:off x="4840662" y="3389779"/>
            <a:ext cx="41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9C5430-C59D-E493-DD26-E61516ED865F}"/>
              </a:ext>
            </a:extLst>
          </p:cNvPr>
          <p:cNvSpPr txBox="1"/>
          <p:nvPr/>
        </p:nvSpPr>
        <p:spPr>
          <a:xfrm>
            <a:off x="4843803" y="1724955"/>
            <a:ext cx="41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  <a:endParaRPr lang="ru-BY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BE3C4F-6D07-A991-F6A4-23F9BF0C8C69}"/>
              </a:ext>
            </a:extLst>
          </p:cNvPr>
          <p:cNvSpPr txBox="1"/>
          <p:nvPr/>
        </p:nvSpPr>
        <p:spPr>
          <a:xfrm>
            <a:off x="3868717" y="3539765"/>
            <a:ext cx="41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endParaRPr lang="ru-BY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B1A5F1-590A-77CB-BB04-C6039B5DF9A1}"/>
              </a:ext>
            </a:extLst>
          </p:cNvPr>
          <p:cNvSpPr txBox="1"/>
          <p:nvPr/>
        </p:nvSpPr>
        <p:spPr>
          <a:xfrm>
            <a:off x="4935649" y="2261005"/>
            <a:ext cx="41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  <a:endParaRPr lang="ru-BY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2257C1-AB3F-8B07-06C0-8854F52D0695}"/>
              </a:ext>
            </a:extLst>
          </p:cNvPr>
          <p:cNvSpPr txBox="1"/>
          <p:nvPr/>
        </p:nvSpPr>
        <p:spPr>
          <a:xfrm>
            <a:off x="5763051" y="3465865"/>
            <a:ext cx="41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  <a:endParaRPr lang="ru-BY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F81B41-85E2-F391-2BF0-96542FD45CB5}"/>
              </a:ext>
            </a:extLst>
          </p:cNvPr>
          <p:cNvSpPr txBox="1"/>
          <p:nvPr/>
        </p:nvSpPr>
        <p:spPr>
          <a:xfrm>
            <a:off x="6502924" y="1724955"/>
            <a:ext cx="41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endParaRPr lang="ru-BY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1DAF9A-28FE-C325-6C9D-36B2BCB30D71}"/>
              </a:ext>
            </a:extLst>
          </p:cNvPr>
          <p:cNvSpPr txBox="1"/>
          <p:nvPr/>
        </p:nvSpPr>
        <p:spPr>
          <a:xfrm>
            <a:off x="7554663" y="2970362"/>
            <a:ext cx="41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</a:t>
            </a:r>
            <a:endParaRPr lang="ru-BY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1FC5C77-68ED-E72F-4DFA-D75A24342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045" y="1844058"/>
            <a:ext cx="3524742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763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</Words>
  <Application>Microsoft Office PowerPoint</Application>
  <PresentationFormat>Широкоэкранный</PresentationFormat>
  <Paragraphs>15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Violetta Babich</dc:creator>
  <cp:lastModifiedBy>Violetta Babich</cp:lastModifiedBy>
  <cp:revision>2</cp:revision>
  <dcterms:created xsi:type="dcterms:W3CDTF">2024-10-03T13:59:18Z</dcterms:created>
  <dcterms:modified xsi:type="dcterms:W3CDTF">2024-10-03T14:53:53Z</dcterms:modified>
</cp:coreProperties>
</file>