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58" r:id="rId6"/>
    <p:sldId id="259" r:id="rId7"/>
    <p:sldId id="292" r:id="rId8"/>
    <p:sldId id="260" r:id="rId9"/>
    <p:sldId id="291" r:id="rId10"/>
    <p:sldId id="261" r:id="rId11"/>
    <p:sldId id="29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4" r:id="rId31"/>
    <p:sldId id="28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1EE1D-24D4-44F7-A85C-5DC29B14C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0A4BCD-301F-4DB4-9E67-0B0D261F4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8302D-3D0C-4503-A3E2-40FB65B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8D011-A587-40F0-99B8-358D9DD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03C6D-6C17-4A91-BAF6-DD737514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F2B40-F27F-49E6-97A0-1949A83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F7BA6-CA40-42A0-A20E-0B682FF65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5B984-542C-44DA-A8D5-EFBF46A0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308E6-886E-46C1-A45C-0FC11B86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5B1D5-B2E1-45A2-86D0-D7CF0E3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3BCBC6-0294-46B8-A93B-6F8BEFEE8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3D326D-DAC0-4C68-B9B4-636EFFA7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454EE-5C2C-4785-899C-4C0EDDA5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DB9DDF-3046-420C-AA74-CB84483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D1EBD-24E6-409D-805D-40A168B4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4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BF7B9-833B-421C-B65A-939DB6B7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31F97-E72A-43C5-8885-C6FECEF2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0F511-1A51-4756-A38B-2C3A3C38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D5062-81C3-4FFA-BEAA-DC2BEC8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E3EBA-B5F5-4EAC-A2EA-220EC91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8B448-A705-43A6-BF90-7095819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0B8DB3-ED63-4956-9C45-08FD84E1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87B057-CFF1-4FA7-ADD7-3FAB3118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1713D-F6EF-4751-8CCD-E65A1FCB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55C49-7730-451A-B2FE-D0548C5C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67FC3-56BB-488B-97DF-243EEC1C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B6EC9-9E48-47B8-B4CE-76174DE3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BEB3F9-8670-4528-9209-CE4F9C12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98A72-D248-40CC-9CEF-8FFC2F55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AB7DD1-E7F4-49CD-AD96-6CB7B351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45A94-2C16-471A-8C53-64978347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50168-1340-4B2C-8476-1C3216C6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54A3C-6F7D-4E9D-BA9C-455053DD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916505-A112-4268-ACDD-4903670B3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815383-3C1A-427E-8663-6749D235B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5CC3B9-D583-482A-BC8D-9A14472CE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5CDDBB-90AA-48E0-BBB9-0120421E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D9148E-9768-43D2-B944-1CF24246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E33F15-F9FC-450D-8590-0F91D64E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C893D-B95E-4A0E-BFA5-DD3CD869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5DB737-FD25-48E5-A0FA-7BB12CDD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D65364-B845-42F8-9C0D-7BC9617D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4542BE-FB2C-42D8-8B0D-9002C135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8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FB5323-CDE6-46FE-B441-00BF5058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302038-482D-4063-90DF-2B8F995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DA3AB9-44D2-4FEE-8889-7DE17639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3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ABCF4-E2B6-4269-AE78-50ABB555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9ABC5-6350-46C3-943D-C08EAA24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5A7CB6-090D-43B0-BA33-47408B6C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FB49CB-FF58-40E2-9F7A-0202303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9B0CC1-724E-4054-B922-1C3FC86A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1B6770-2B8D-4BC9-94B9-C29DDA5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8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E4958-7388-4739-A339-F2D7F69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514D70-F038-4F10-B9A2-6FCBFD36F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2CCBB9-9D0F-4BAD-8DA1-5CE1F955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C88A4-4245-454D-A104-C081B41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D6DB8-2091-4831-81F6-98ABE9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9B88B-0AEB-4B3D-B862-2C1B5DC8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78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7055-024B-462F-A3AC-B14F6EFA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BFD80-0C5C-433F-B153-7F183245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DEF14-21D7-439D-B0B0-4B6988DDB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1F0D-A826-4FF1-9599-D82322D4966E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6BFAD-42C4-4BCF-9022-4BEAB23D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51A7-6858-4986-B60D-C0D7F20A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229F-3B35-4C0A-B550-C32A97D0A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74B54-5BDF-413D-B131-5AAF8519F931}"/>
              </a:ext>
            </a:extLst>
          </p:cNvPr>
          <p:cNvSpPr txBox="1"/>
          <p:nvPr/>
        </p:nvSpPr>
        <p:spPr>
          <a:xfrm>
            <a:off x="933062" y="503854"/>
            <a:ext cx="231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Утилитные типы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8485D-7D9B-4BE2-B8F7-FFE1B45F7DE9}"/>
              </a:ext>
            </a:extLst>
          </p:cNvPr>
          <p:cNvSpPr txBox="1"/>
          <p:nvPr/>
        </p:nvSpPr>
        <p:spPr>
          <a:xfrm>
            <a:off x="1014704" y="13315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Awaited&lt;Type&gt;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CEA57A-5671-477B-9952-15C1EE87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4" y="2049660"/>
            <a:ext cx="5414088" cy="40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6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324F40-1077-4572-813A-A04075A8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7" y="1034388"/>
            <a:ext cx="6703273" cy="51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4A953-3BB7-44AE-90A6-20CBAC256BC4}"/>
              </a:ext>
            </a:extLst>
          </p:cNvPr>
          <p:cNvSpPr txBox="1"/>
          <p:nvPr/>
        </p:nvSpPr>
        <p:spPr>
          <a:xfrm>
            <a:off x="921990" y="1315619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Omit</a:t>
            </a:r>
            <a:r>
              <a:rPr lang="en-US" dirty="0"/>
              <a:t> </a:t>
            </a:r>
            <a:r>
              <a:rPr lang="ru-RU" dirty="0"/>
              <a:t>исключает свойства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3B487C-A726-4742-8DF6-F5758502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922831"/>
            <a:ext cx="6748360" cy="186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47674-DCD3-471C-9E05-EE29DCF4ADA8}"/>
              </a:ext>
            </a:extLst>
          </p:cNvPr>
          <p:cNvSpPr txBox="1"/>
          <p:nvPr/>
        </p:nvSpPr>
        <p:spPr>
          <a:xfrm>
            <a:off x="989045" y="5944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Omit&lt;Type, Keys&gt;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27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90CB2-9AE9-4CE4-B2FF-DE556EB3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2" y="294449"/>
            <a:ext cx="6256180" cy="642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0F19A-81E3-4F6E-A7E3-D63321F1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5" y="637262"/>
            <a:ext cx="7283516" cy="35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7D200-5DFD-4B64-95AD-483A048AF947}"/>
              </a:ext>
            </a:extLst>
          </p:cNvPr>
          <p:cNvSpPr txBox="1"/>
          <p:nvPr/>
        </p:nvSpPr>
        <p:spPr>
          <a:xfrm>
            <a:off x="557504" y="473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Exclude&lt;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UnionType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ExcludedMembers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301B59-D127-48C3-9932-7AC74400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0" y="980934"/>
            <a:ext cx="8439382" cy="40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D680F9-5D99-4C00-A6A7-4AFF5770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5" y="431170"/>
            <a:ext cx="6476155" cy="53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8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D13B3-3F92-442E-9E9A-93024FD75F4E}"/>
              </a:ext>
            </a:extLst>
          </p:cNvPr>
          <p:cNvSpPr txBox="1"/>
          <p:nvPr/>
        </p:nvSpPr>
        <p:spPr>
          <a:xfrm>
            <a:off x="464199" y="41715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Extract&lt;Type, Union&gt;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6F9FA-6240-4AEE-A78E-DEC62063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4" y="878999"/>
            <a:ext cx="7074525" cy="59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565698-DB74-4C36-AE9A-5F297147D653}"/>
              </a:ext>
            </a:extLst>
          </p:cNvPr>
          <p:cNvSpPr txBox="1"/>
          <p:nvPr/>
        </p:nvSpPr>
        <p:spPr>
          <a:xfrm>
            <a:off x="585496" y="4824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NonNullable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476E6-A268-4157-8683-558548B0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9" y="1108331"/>
            <a:ext cx="7693480" cy="2857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C586B-3054-47DB-95F4-1472166C69BA}"/>
              </a:ext>
            </a:extLst>
          </p:cNvPr>
          <p:cNvSpPr txBox="1"/>
          <p:nvPr/>
        </p:nvSpPr>
        <p:spPr>
          <a:xfrm>
            <a:off x="4711960" y="48247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Аналог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Exclude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для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undefined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92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9E44E-C447-4260-9948-0EFD6D7ECB7F}"/>
              </a:ext>
            </a:extLst>
          </p:cNvPr>
          <p:cNvSpPr txBox="1"/>
          <p:nvPr/>
        </p:nvSpPr>
        <p:spPr>
          <a:xfrm>
            <a:off x="529513" y="3891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Parameters&lt;Type&gt;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EE8FC-56AE-4CE7-A8C6-FA94D979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3" y="882015"/>
            <a:ext cx="9528887" cy="53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AAF1BD-8142-4F3D-B537-261A9B51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4" y="322528"/>
            <a:ext cx="9514204" cy="60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90C06-CF39-4B25-A2D5-1DD30B2A754C}"/>
              </a:ext>
            </a:extLst>
          </p:cNvPr>
          <p:cNvSpPr txBox="1"/>
          <p:nvPr/>
        </p:nvSpPr>
        <p:spPr>
          <a:xfrm>
            <a:off x="641480" y="43582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Partial&lt;Type&gt;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B8F4A-506A-48A6-B54C-64E1396C7F06}"/>
              </a:ext>
            </a:extLst>
          </p:cNvPr>
          <p:cNvSpPr txBox="1"/>
          <p:nvPr/>
        </p:nvSpPr>
        <p:spPr>
          <a:xfrm>
            <a:off x="4861249" y="451209"/>
            <a:ext cx="423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</a:t>
            </a:r>
            <a:r>
              <a:rPr lang="ru-RU" dirty="0"/>
              <a:t>делает все поля необязательными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696EED-C1AF-4590-932F-37410E6F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" y="1014739"/>
            <a:ext cx="5451498" cy="40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9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8AC6DA-F7DE-4799-90D5-C4C91048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1" y="455429"/>
            <a:ext cx="10964311" cy="24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89A8A-7565-4159-A074-9ED25D6DCE25}"/>
              </a:ext>
            </a:extLst>
          </p:cNvPr>
          <p:cNvSpPr txBox="1"/>
          <p:nvPr/>
        </p:nvSpPr>
        <p:spPr>
          <a:xfrm>
            <a:off x="650811" y="43582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ConstructorParameters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8F7719-61D1-4305-AEF8-F707F648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1" y="892626"/>
            <a:ext cx="7448160" cy="56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0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0D8311-6CB8-46A8-8954-9BC3F7FE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4" y="410986"/>
            <a:ext cx="11404592" cy="40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4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CEB2-7E53-4749-97B8-E973F0196955}"/>
              </a:ext>
            </a:extLst>
          </p:cNvPr>
          <p:cNvSpPr txBox="1"/>
          <p:nvPr/>
        </p:nvSpPr>
        <p:spPr>
          <a:xfrm>
            <a:off x="538844" y="3705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ReturnType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DAD22B-EAD4-4EB7-8DCC-E2E21D14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4" y="833073"/>
            <a:ext cx="8633148" cy="58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8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7E49DD-C16A-4F46-8FD7-183E7A56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2" y="378956"/>
            <a:ext cx="8506107" cy="61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4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77C5F3-C104-4EAB-A28A-CBECE722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8" y="604329"/>
            <a:ext cx="9721280" cy="21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888C4-18E7-4EEB-9D02-6F9D87E6DFC1}"/>
              </a:ext>
            </a:extLst>
          </p:cNvPr>
          <p:cNvSpPr txBox="1"/>
          <p:nvPr/>
        </p:nvSpPr>
        <p:spPr>
          <a:xfrm>
            <a:off x="641480" y="46381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InstanceType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F38694-98F1-4316-9520-993A980C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8" y="931751"/>
            <a:ext cx="4455332" cy="53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8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969C90-9B8C-45E9-81FE-D07B48DD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14" y="334779"/>
            <a:ext cx="11062885" cy="40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9B745-6A5F-4E67-9F86-B99F17255142}"/>
              </a:ext>
            </a:extLst>
          </p:cNvPr>
          <p:cNvSpPr txBox="1"/>
          <p:nvPr/>
        </p:nvSpPr>
        <p:spPr>
          <a:xfrm>
            <a:off x="566835" y="42648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ThisParameterType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F6B09-F3A7-4A9B-B257-D07771B6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4" y="1061678"/>
            <a:ext cx="10401609" cy="32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F0712-59EB-43F3-AA13-51BE337142F1}"/>
              </a:ext>
            </a:extLst>
          </p:cNvPr>
          <p:cNvSpPr txBox="1"/>
          <p:nvPr/>
        </p:nvSpPr>
        <p:spPr>
          <a:xfrm>
            <a:off x="576165" y="4544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OmitThisParameter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08724-4236-4221-8C0D-23C1993B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8" y="1059967"/>
            <a:ext cx="9250011" cy="27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01EEAD-01AB-4B5C-8956-BB6E077D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4" y="657895"/>
            <a:ext cx="8343900" cy="55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7EA6CD-567B-4872-B937-5DE9CA84CF05}"/>
              </a:ext>
            </a:extLst>
          </p:cNvPr>
          <p:cNvSpPr txBox="1"/>
          <p:nvPr/>
        </p:nvSpPr>
        <p:spPr>
          <a:xfrm>
            <a:off x="650811" y="4731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ThisType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8FB436-FC8F-484F-88E5-5600C493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9" y="1048591"/>
            <a:ext cx="10694111" cy="39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73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1AB27-CEB9-4025-AF2B-9EC15A33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2" y="388811"/>
            <a:ext cx="7350109" cy="57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1B8B0-0DE4-4A84-A188-C0B5AD6255A0}"/>
              </a:ext>
            </a:extLst>
          </p:cNvPr>
          <p:cNvSpPr txBox="1"/>
          <p:nvPr/>
        </p:nvSpPr>
        <p:spPr>
          <a:xfrm>
            <a:off x="1096803" y="1306286"/>
            <a:ext cx="450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en-US" dirty="0"/>
              <a:t> </a:t>
            </a:r>
            <a:r>
              <a:rPr lang="ru-RU" dirty="0"/>
              <a:t>делает все поля обязательными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5F866-D5DE-4D97-A7F4-1337298D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74" y="1971433"/>
            <a:ext cx="5995829" cy="2311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493A4-1C10-4CBF-BE6E-15F96990B426}"/>
              </a:ext>
            </a:extLst>
          </p:cNvPr>
          <p:cNvSpPr txBox="1"/>
          <p:nvPr/>
        </p:nvSpPr>
        <p:spPr>
          <a:xfrm>
            <a:off x="1141512" y="4824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Required&lt;Type&gt;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77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3D0B73-0907-43C0-8207-BD9C650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1" y="1035841"/>
            <a:ext cx="11216240" cy="32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B30EDD-974C-42D1-B327-87AB9FE4267A}"/>
              </a:ext>
            </a:extLst>
          </p:cNvPr>
          <p:cNvSpPr txBox="1"/>
          <p:nvPr/>
        </p:nvSpPr>
        <p:spPr>
          <a:xfrm>
            <a:off x="594827" y="41715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Readonly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&lt;Type&gt;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DD161B-8BCA-4B88-A9DB-C83BA1A3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7" y="923631"/>
            <a:ext cx="7289540" cy="33592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FE653A-CC41-43D1-BEAF-E4779A57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2" y="4718294"/>
            <a:ext cx="7864412" cy="17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E814D2-7E9F-489B-84E0-B152D7B0F7C9}"/>
              </a:ext>
            </a:extLst>
          </p:cNvPr>
          <p:cNvSpPr txBox="1"/>
          <p:nvPr/>
        </p:nvSpPr>
        <p:spPr>
          <a:xfrm>
            <a:off x="1026367" y="117565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две эти записи идентичны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71FF14-9ED3-4E4B-9365-C635ABB5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45" y="1721068"/>
            <a:ext cx="7205403" cy="1591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1D9567-CB8E-4A75-8730-7CDDDB0D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45" y="3757149"/>
            <a:ext cx="6679928" cy="232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56C2A-E3EC-419B-94A9-34D913348D70}"/>
              </a:ext>
            </a:extLst>
          </p:cNvPr>
          <p:cNvSpPr txBox="1"/>
          <p:nvPr/>
        </p:nvSpPr>
        <p:spPr>
          <a:xfrm>
            <a:off x="1026367" y="57614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Record&lt;Keys, Type&gt;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52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AF53C4-DF19-44B6-A366-7A124977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7" y="648986"/>
            <a:ext cx="6972300" cy="55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2CD75D-0A8E-4D06-9B5D-DAD341E4D9CF}"/>
              </a:ext>
            </a:extLst>
          </p:cNvPr>
          <p:cNvSpPr txBox="1"/>
          <p:nvPr/>
        </p:nvSpPr>
        <p:spPr>
          <a:xfrm>
            <a:off x="1063690" y="1632857"/>
            <a:ext cx="265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Pick</a:t>
            </a:r>
            <a:r>
              <a:rPr lang="en-US" dirty="0"/>
              <a:t> </a:t>
            </a:r>
            <a:r>
              <a:rPr lang="ru-RU" dirty="0"/>
              <a:t>выбирает свойства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41A414-879F-46A7-ADCE-02123917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58" y="2192095"/>
            <a:ext cx="7506649" cy="214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227B3-372F-4A72-9B02-08CA7F49963D}"/>
              </a:ext>
            </a:extLst>
          </p:cNvPr>
          <p:cNvSpPr txBox="1"/>
          <p:nvPr/>
        </p:nvSpPr>
        <p:spPr>
          <a:xfrm>
            <a:off x="1063690" y="6317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Pick&lt;Type, Keys&gt;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898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106</Words>
  <Application>Microsoft Office PowerPoint</Application>
  <PresentationFormat>Широкоэкранный</PresentationFormat>
  <Paragraphs>24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6</cp:revision>
  <dcterms:created xsi:type="dcterms:W3CDTF">2024-02-09T14:42:59Z</dcterms:created>
  <dcterms:modified xsi:type="dcterms:W3CDTF">2024-02-19T13:07:49Z</dcterms:modified>
</cp:coreProperties>
</file>