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81FD1-012E-4CBC-A5C9-1B636CFE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3CCE28-1249-422F-AB99-26DC03BAD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DE90B-5DFC-4D9B-BFBA-D91FE2E4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60B76-7D98-4894-AC45-E69A4276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37EDE-1EA9-4755-AA1D-04108188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5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2C5C1-CB33-45E3-BA27-E029904B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4693AB-2072-45EC-B91F-2B527743C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003E1-899A-4691-9A3A-A299D201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E4E4F-C860-4578-9512-CFC3C01A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21AD8-FB21-4332-BADA-D7026B5E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3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B73194-B80D-4EE2-BA90-4ED96EBC2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5E27B-C8A5-42FC-96B1-38503AA61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206427-262A-4BE1-B2F2-BEC42A8B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6A2F17-4055-429C-B690-35DF47DB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5D98E-1B1C-45B6-B563-126AC1C7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758D3-8089-4706-A0D2-213E558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AB71A-BBBF-49F2-85A3-B2576ACC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EA149-0601-4187-8077-6F83C0D4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D5E46A-23EB-4BA4-80CD-B396725C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F7C75-85C9-4C88-A96F-03F25BF7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DCDCF-1DAE-4893-AB1A-6C5B8979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6E89B-5A3E-4E0B-9E47-29D28618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66A1E-9A3D-4C9A-BFEB-3B2B8A48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D63C2-F95C-43F6-BBE0-5AEB2B40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271E8C-699A-4001-AD01-656BC4B3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2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CD718-9BC0-4CAA-A1CD-212D69E6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7472C-13E6-4EA6-A5F8-5BC9FC167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9FA39-C3F3-403A-A74E-2072FD8F9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32D3DD-0B4D-41D7-8B84-C0B33E1D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C5BD8-982E-4549-8E91-BB19CDF4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E8D842-1DEA-45DD-9942-B304468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27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92F76-9F01-467D-B97F-C97456C7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5C68EA-AF52-4B61-A902-AE0B6A27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452B8B-5FA7-4E1B-95BE-4EF9B6FA3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0345EC-21AC-46F5-88AE-13A887847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1F85FD-F6CF-4500-B85D-63BCF9FC9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4B38BB-AD1C-4308-9BB9-969A2BAD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A941D2-16A1-4A13-9DDD-DE625740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051BEC-D3D0-447E-B3A1-2AEBF349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06644-80E7-4AD0-B4EA-7479FAAB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8DE593-C9B6-4D01-94A3-D66EDCE6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46A426-F7E7-4B2B-B604-87EFB836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EC5D25-D547-4AC2-B290-C830B512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7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D1964A-DC21-4E4E-BCD9-BBB61A2B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4DC350-DB0F-4273-82BF-D6D84601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885FE-3E3F-4AAD-82DF-189E8D52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8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DB232-E43A-43DF-B7D4-BC0B8DDD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470F9-F193-45B3-811B-C49D2A4C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7B3CA-51A6-4124-B686-F90BF793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265A6-DC50-4BC3-822C-0058A56E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D64C5F-7857-48C3-A154-5086008B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4C5AF-2FDD-468C-99C3-4B5DD38E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3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6BC1E-2A43-4133-9FBD-92B2A26C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5770F9-68A5-470A-9F5E-32A26B56B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40B390-0AF0-4EFE-BD74-F55D89BF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CC2983-C8CD-457C-B83D-4BD7F34D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3AEB1C-F28C-409E-B71D-ACE4368E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DB56AA-23E0-4CFB-A426-2A0C6A8F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E12BF-D12C-4309-B6E0-C20277E8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905F5-0202-434E-A706-3BF6B529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6118C-AC7B-4BB6-8606-E1FEFFB57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20E6-4CF1-4646-90F5-31B641F88065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7574E-7683-4309-B184-5533F73C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3C0F9-7AC3-4F6B-AB04-9BCDA1978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C0C52-71B8-471E-952B-B31F84CC5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362C01-AEED-4B70-BFCA-E5B7BB1C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1" y="664157"/>
            <a:ext cx="9781223" cy="6011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B6F8D-D80B-4073-9EC3-FF6D9FE6E638}"/>
              </a:ext>
            </a:extLst>
          </p:cNvPr>
          <p:cNvSpPr txBox="1"/>
          <p:nvPr/>
        </p:nvSpPr>
        <p:spPr>
          <a:xfrm>
            <a:off x="242596" y="182465"/>
            <a:ext cx="235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Обработчик события. </a:t>
            </a:r>
          </a:p>
        </p:txBody>
      </p:sp>
    </p:spTree>
    <p:extLst>
      <p:ext uri="{BB962C8B-B14F-4D97-AF65-F5344CB8AC3E}">
        <p14:creationId xmlns:p14="http://schemas.microsoft.com/office/powerpoint/2010/main" val="2232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00E4A8-F8A6-4EE9-930D-61A25E73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3" y="619264"/>
            <a:ext cx="11717594" cy="6108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6303D-7E0B-4F25-B5E4-A43ACDF8A955}"/>
              </a:ext>
            </a:extLst>
          </p:cNvPr>
          <p:cNvSpPr txBox="1"/>
          <p:nvPr/>
        </p:nvSpPr>
        <p:spPr>
          <a:xfrm>
            <a:off x="302750" y="130628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Фамилию передаем в обработчик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B3746C-9E8E-4EDC-95F5-9FB0B5B39972}"/>
              </a:ext>
            </a:extLst>
          </p:cNvPr>
          <p:cNvSpPr/>
          <p:nvPr/>
        </p:nvSpPr>
        <p:spPr>
          <a:xfrm>
            <a:off x="1284523" y="3225280"/>
            <a:ext cx="4811477" cy="898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FDD4E37-ADFD-4D2E-9783-3B1C58D5F2ED}"/>
              </a:ext>
            </a:extLst>
          </p:cNvPr>
          <p:cNvSpPr/>
          <p:nvPr/>
        </p:nvSpPr>
        <p:spPr>
          <a:xfrm>
            <a:off x="2867608" y="5629471"/>
            <a:ext cx="3878425" cy="4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59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7E7211-3838-495B-B6CF-4579838F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8" y="205243"/>
            <a:ext cx="10697077" cy="646425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A1DC50-85FA-459C-9146-0776B8580210}"/>
              </a:ext>
            </a:extLst>
          </p:cNvPr>
          <p:cNvSpPr/>
          <p:nvPr/>
        </p:nvSpPr>
        <p:spPr>
          <a:xfrm>
            <a:off x="2460180" y="3598505"/>
            <a:ext cx="3921959" cy="1934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7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FD25F9-1D49-45B9-8492-D4B436279748}"/>
              </a:ext>
            </a:extLst>
          </p:cNvPr>
          <p:cNvSpPr txBox="1"/>
          <p:nvPr/>
        </p:nvSpPr>
        <p:spPr>
          <a:xfrm>
            <a:off x="302750" y="130628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Создадим компоненту </a:t>
            </a:r>
            <a:r>
              <a:rPr lang="en-US" dirty="0"/>
              <a:t>Button </a:t>
            </a:r>
            <a:r>
              <a:rPr lang="ru-RU" dirty="0"/>
              <a:t>(универсальная компонента)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239B17-740D-4E2D-8AF4-677B76C9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0" y="499959"/>
            <a:ext cx="10492768" cy="622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5F37CD-96F8-4D47-8004-9D482565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3" y="214667"/>
            <a:ext cx="11744853" cy="49265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1E4C5B-D77B-494A-B7E6-9E6A56B3F7C2}"/>
              </a:ext>
            </a:extLst>
          </p:cNvPr>
          <p:cNvSpPr/>
          <p:nvPr/>
        </p:nvSpPr>
        <p:spPr>
          <a:xfrm>
            <a:off x="2055845" y="3931300"/>
            <a:ext cx="7200122" cy="4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CC55-6158-418D-A5F9-FD1E78E2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0" y="499960"/>
            <a:ext cx="10060441" cy="6129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316DC5-E5E9-4C34-9FE0-31BBFDAFE23D}"/>
              </a:ext>
            </a:extLst>
          </p:cNvPr>
          <p:cNvSpPr txBox="1"/>
          <p:nvPr/>
        </p:nvSpPr>
        <p:spPr>
          <a:xfrm>
            <a:off x="302750" y="130628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Можем в </a:t>
            </a:r>
            <a:r>
              <a:rPr lang="en-US" dirty="0"/>
              <a:t>Button </a:t>
            </a:r>
            <a:r>
              <a:rPr lang="ru-RU" dirty="0"/>
              <a:t>передать любой обработчик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8E2A8BF-375B-41B5-B683-A75CDF8921B2}"/>
              </a:ext>
            </a:extLst>
          </p:cNvPr>
          <p:cNvSpPr/>
          <p:nvPr/>
        </p:nvSpPr>
        <p:spPr>
          <a:xfrm>
            <a:off x="1411011" y="3197289"/>
            <a:ext cx="4541920" cy="9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158A8D-CDB9-44A0-B1E1-9FF66A693263}"/>
              </a:ext>
            </a:extLst>
          </p:cNvPr>
          <p:cNvSpPr/>
          <p:nvPr/>
        </p:nvSpPr>
        <p:spPr>
          <a:xfrm>
            <a:off x="1468005" y="2158481"/>
            <a:ext cx="6089791" cy="4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27F522-C8BC-4A55-AFE5-96D9984166BC}"/>
              </a:ext>
            </a:extLst>
          </p:cNvPr>
          <p:cNvSpPr/>
          <p:nvPr/>
        </p:nvSpPr>
        <p:spPr>
          <a:xfrm>
            <a:off x="2288074" y="5725885"/>
            <a:ext cx="5036457" cy="4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9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A1113-17AC-435C-95A6-D0C0876D937E}"/>
              </a:ext>
            </a:extLst>
          </p:cNvPr>
          <p:cNvSpPr txBox="1"/>
          <p:nvPr/>
        </p:nvSpPr>
        <p:spPr>
          <a:xfrm>
            <a:off x="302750" y="130628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Создадим универсальную компоненту </a:t>
            </a:r>
            <a:r>
              <a:rPr lang="en-US" dirty="0"/>
              <a:t>Input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BD844A-3E54-48D5-BC03-E8A24C27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0" y="590022"/>
            <a:ext cx="9942262" cy="61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8B47CD-1912-4A65-83CE-09C9B5A13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151942"/>
            <a:ext cx="11698333" cy="655411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E5200F-E36E-4890-A03A-9389B228A443}"/>
              </a:ext>
            </a:extLst>
          </p:cNvPr>
          <p:cNvSpPr/>
          <p:nvPr/>
        </p:nvSpPr>
        <p:spPr>
          <a:xfrm>
            <a:off x="1336366" y="388774"/>
            <a:ext cx="3170320" cy="1104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BA9E67-D7F1-4F25-8CCE-B750D2DB0749}"/>
              </a:ext>
            </a:extLst>
          </p:cNvPr>
          <p:cNvSpPr/>
          <p:nvPr/>
        </p:nvSpPr>
        <p:spPr>
          <a:xfrm>
            <a:off x="1262733" y="2195805"/>
            <a:ext cx="4833267" cy="584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2A0DA39-8A53-4A81-AC1B-4DC531BD65C5}"/>
              </a:ext>
            </a:extLst>
          </p:cNvPr>
          <p:cNvSpPr/>
          <p:nvPr/>
        </p:nvSpPr>
        <p:spPr>
          <a:xfrm>
            <a:off x="2092129" y="5091395"/>
            <a:ext cx="9739087" cy="814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AC373C-6AC4-47ED-B58B-E95E9203EEE0}"/>
              </a:ext>
            </a:extLst>
          </p:cNvPr>
          <p:cNvSpPr/>
          <p:nvPr/>
        </p:nvSpPr>
        <p:spPr>
          <a:xfrm>
            <a:off x="1672254" y="3270380"/>
            <a:ext cx="1938693" cy="34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1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16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32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EDE832-0613-46BB-8FAA-1DEC6444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8" y="596773"/>
            <a:ext cx="11679804" cy="5664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26B09-BE52-4509-8921-CD0D2A6615C4}"/>
              </a:ext>
            </a:extLst>
          </p:cNvPr>
          <p:cNvSpPr txBox="1"/>
          <p:nvPr/>
        </p:nvSpPr>
        <p:spPr>
          <a:xfrm>
            <a:off x="256097" y="101378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Обратите внимание, что компонента перерисовывается, потому что меняется состояние</a:t>
            </a:r>
          </a:p>
        </p:txBody>
      </p:sp>
    </p:spTree>
    <p:extLst>
      <p:ext uri="{BB962C8B-B14F-4D97-AF65-F5344CB8AC3E}">
        <p14:creationId xmlns:p14="http://schemas.microsoft.com/office/powerpoint/2010/main" val="362779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641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150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610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77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2A12DE-B0CB-4D3F-86A5-BDDD6D2CA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2" t="6395" b="30068"/>
          <a:stretch/>
        </p:blipFill>
        <p:spPr>
          <a:xfrm>
            <a:off x="6096000" y="298580"/>
            <a:ext cx="5869960" cy="59249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ADC48-7801-426F-8462-AD2694186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673" t="12926" b="33741"/>
          <a:stretch/>
        </p:blipFill>
        <p:spPr>
          <a:xfrm>
            <a:off x="0" y="130628"/>
            <a:ext cx="5869960" cy="48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0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E53C8F-3BAD-4A0C-9061-F18D5A149C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92" t="21088" r="11072" b="34286"/>
          <a:stretch/>
        </p:blipFill>
        <p:spPr>
          <a:xfrm>
            <a:off x="242595" y="223934"/>
            <a:ext cx="5505062" cy="56781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8A5D0C-6D08-4DF1-A506-EDF4614D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17" y="303210"/>
            <a:ext cx="5636790" cy="56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A277C8-9FE6-46BA-B076-12BDC22D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6" y="291897"/>
            <a:ext cx="11722177" cy="480261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6A7191-1926-4101-8C90-906D8F3C8076}"/>
              </a:ext>
            </a:extLst>
          </p:cNvPr>
          <p:cNvSpPr/>
          <p:nvPr/>
        </p:nvSpPr>
        <p:spPr>
          <a:xfrm>
            <a:off x="1380931" y="2537927"/>
            <a:ext cx="8136293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5443F0-BCF8-4A64-A68C-16C7CEF37A89}"/>
              </a:ext>
            </a:extLst>
          </p:cNvPr>
          <p:cNvSpPr/>
          <p:nvPr/>
        </p:nvSpPr>
        <p:spPr>
          <a:xfrm>
            <a:off x="9856238" y="3660711"/>
            <a:ext cx="2198914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69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B2FD49-631A-4E6D-A230-359571F6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87" y="529160"/>
            <a:ext cx="10789468" cy="512894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FABA9C-4BFD-4873-8A09-625F702D4A81}"/>
              </a:ext>
            </a:extLst>
          </p:cNvPr>
          <p:cNvSpPr/>
          <p:nvPr/>
        </p:nvSpPr>
        <p:spPr>
          <a:xfrm>
            <a:off x="4929674" y="3614058"/>
            <a:ext cx="2814733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B5BB9-33BD-4382-95B8-AA5B2466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6" y="231673"/>
            <a:ext cx="9415957" cy="64776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A9E325-1CCE-4D16-8A84-694BF97D4553}"/>
              </a:ext>
            </a:extLst>
          </p:cNvPr>
          <p:cNvSpPr/>
          <p:nvPr/>
        </p:nvSpPr>
        <p:spPr>
          <a:xfrm>
            <a:off x="1533331" y="2929319"/>
            <a:ext cx="5166049" cy="2305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033A34-5F29-41F0-BAA8-F4724138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" y="994022"/>
            <a:ext cx="11512734" cy="2878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CCCA61-63CD-45F4-A9F4-E817CF869E2F}"/>
              </a:ext>
            </a:extLst>
          </p:cNvPr>
          <p:cNvSpPr txBox="1"/>
          <p:nvPr/>
        </p:nvSpPr>
        <p:spPr>
          <a:xfrm>
            <a:off x="349403" y="437280"/>
            <a:ext cx="10278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Добавим типы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F1D6E9-8E2B-4F98-B222-832D28D293E0}"/>
              </a:ext>
            </a:extLst>
          </p:cNvPr>
          <p:cNvSpPr/>
          <p:nvPr/>
        </p:nvSpPr>
        <p:spPr>
          <a:xfrm>
            <a:off x="7305871" y="1670179"/>
            <a:ext cx="1035697" cy="4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739392-1ACC-44B9-A773-FC4198E51A65}"/>
              </a:ext>
            </a:extLst>
          </p:cNvPr>
          <p:cNvSpPr/>
          <p:nvPr/>
        </p:nvSpPr>
        <p:spPr>
          <a:xfrm>
            <a:off x="6270174" y="2018521"/>
            <a:ext cx="1035697" cy="4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8CC4E5-1DF9-48CA-9554-8A8EFE11729A}"/>
              </a:ext>
            </a:extLst>
          </p:cNvPr>
          <p:cNvSpPr/>
          <p:nvPr/>
        </p:nvSpPr>
        <p:spPr>
          <a:xfrm>
            <a:off x="3575180" y="2625012"/>
            <a:ext cx="1035697" cy="4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12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32E85C-75EE-4985-8757-031B40E1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65" y="237590"/>
            <a:ext cx="11051922" cy="638281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719AC-2E9B-45F0-BACF-427C094117E6}"/>
              </a:ext>
            </a:extLst>
          </p:cNvPr>
          <p:cNvSpPr/>
          <p:nvPr/>
        </p:nvSpPr>
        <p:spPr>
          <a:xfrm>
            <a:off x="929951" y="335409"/>
            <a:ext cx="3819331" cy="1680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65F11E-E34A-454C-814E-85D1D35B5DCB}"/>
              </a:ext>
            </a:extLst>
          </p:cNvPr>
          <p:cNvSpPr/>
          <p:nvPr/>
        </p:nvSpPr>
        <p:spPr>
          <a:xfrm>
            <a:off x="4136572" y="2177143"/>
            <a:ext cx="6472334" cy="541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1D4B44-4664-440A-94F2-976953979441}"/>
              </a:ext>
            </a:extLst>
          </p:cNvPr>
          <p:cNvSpPr/>
          <p:nvPr/>
        </p:nvSpPr>
        <p:spPr>
          <a:xfrm>
            <a:off x="1822580" y="3072883"/>
            <a:ext cx="2926702" cy="426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C289D3-9FFF-4D03-8139-E3C56539CB14}"/>
              </a:ext>
            </a:extLst>
          </p:cNvPr>
          <p:cNvSpPr/>
          <p:nvPr/>
        </p:nvSpPr>
        <p:spPr>
          <a:xfrm>
            <a:off x="2236245" y="4531566"/>
            <a:ext cx="5685445" cy="1113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8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</Words>
  <Application>Microsoft Office PowerPoint</Application>
  <PresentationFormat>Широкоэкранный</PresentationFormat>
  <Paragraphs>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3</cp:revision>
  <dcterms:created xsi:type="dcterms:W3CDTF">2024-10-03T09:51:07Z</dcterms:created>
  <dcterms:modified xsi:type="dcterms:W3CDTF">2024-10-04T09:40:47Z</dcterms:modified>
</cp:coreProperties>
</file>