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E9A7A-6A00-4A42-AC9F-53428EB0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BD6524-D900-4D84-81D3-E99FB8701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457D6-2B3C-4B65-9A17-23C20723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54DE0-D191-4871-97F7-C2C024AE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77631D-45FF-4EE7-A6B8-9CA34323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96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86149-7E03-4377-ABCA-FCD56FAD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95E88E-90B9-45FF-B5D3-58BC661D5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AA9AB-B19F-4CA5-A85F-30C1BE6F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2D4D2-BA42-4AC9-9DBD-E76735EF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056C3-8386-41FC-9A77-8077A06E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63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6EE435-8EA7-4245-8ABC-335E38FF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595C60-9849-42FD-AD64-2899F3B5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CE0F9-A645-480B-8E36-0A2430DE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FABAB6-FFE5-42D8-B5A4-D730CD7D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8E8AF1-FBCE-4332-B2AA-D677F317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4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AE54C-53C8-4DEF-A62E-51514E9D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01767-9EFC-4ACA-9A21-53087B39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BBCF2-433A-492E-8816-B70435AA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0905E-DA6A-466A-B415-940D6658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389FF3-DF97-43B3-8ACA-DF4A7E55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3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43409-8AC4-433D-813E-D89D40D7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A8D91-FD74-4B40-A543-F9FF6002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12DA8-F766-472E-882F-DE843D6D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24D6F-273F-4B98-A9C6-32C0DE50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5BA74D-EBB1-4F67-978D-8A6BAD3A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79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6740-7220-419A-B27B-7624AF93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A68CD-3306-431B-96A4-8DCA7230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37B1C1-626D-43FB-8971-4C5A5F6B5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F4892F-7688-4CC0-8D9A-B87F8753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8ADA20-7C30-492F-8D67-62D0259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C14489-D894-473D-AED5-D528BA0C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49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69CCD-8C6F-44BF-9CA0-1D17B035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CF8BD0-70E6-4F9B-B278-182B28AE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D7EBE-759D-4645-87B6-88F35AAF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FF508-0125-4742-B130-20DE46366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4E1834-4820-4DA4-8706-16F32B9AB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62578F-18FC-4577-8DB1-62449B12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8A94B3-08C7-408D-B842-ACE8EF7E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6F5C55-8FA0-4BDB-ABF8-B7B8D836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9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52CB9-65C6-40C4-B18B-B5BE133D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DC650E-3A45-4B96-A57A-1C13EEFB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539AAD-0598-499E-A801-973ACE98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DF9D0F-8084-4F79-B121-9E74E6FD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97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424F80-895E-4062-9993-E04188D8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F8D23E-E757-4CAD-8A95-1F791AD6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DA120A-B664-488F-97C9-3703DE16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3B399-8773-4799-8C19-4A331FCC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92F64-03EF-43BC-9A86-E88F26B0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7BB01-9E96-4E89-A6AF-52F26622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0285C3-4BD5-4C2B-9D13-0E5483B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F646C7-5364-4A89-B7D2-4D8D9471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BCE561-9CFD-49CD-8654-8451757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659F2-A192-4103-B244-5F4EF36B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2A6C0E-129F-41DB-9FEC-85B868EFE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2C3F0-03B0-4608-A728-309F0701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69E9BA-B61D-4A85-9A1E-0F34B926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FA1C5-43EB-4183-8329-1AB97BBF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ABD219-D368-4E9C-8FE4-278EFD11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37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1E93B-CF68-4DCD-8F7B-E9A6334E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49DF16-DE25-45D0-AB69-954540466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15B0D-1933-43F7-B2F1-9AC17DA11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7805-A2FD-490E-8070-4F943B61D0E0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72852E-3CBD-4486-BF33-307DB37D3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DD71B7-959D-4752-9D04-EB03F4612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E88D-F5A8-4875-AB26-1713DF9AE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34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B7E68-FB4B-45BC-B001-5E0D4BAEC290}"/>
              </a:ext>
            </a:extLst>
          </p:cNvPr>
          <p:cNvSpPr txBox="1"/>
          <p:nvPr/>
        </p:nvSpPr>
        <p:spPr>
          <a:xfrm>
            <a:off x="3902582" y="1674674"/>
            <a:ext cx="4386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Bahnschrift Condensed" panose="020B0502040204020203" pitchFamily="34" charset="0"/>
              </a:rPr>
              <a:t>Интерактивные</a:t>
            </a:r>
          </a:p>
          <a:p>
            <a:pPr algn="ctr"/>
            <a:r>
              <a:rPr lang="ru-RU" sz="3600" dirty="0">
                <a:latin typeface="Bahnschrift Condensed" panose="020B0502040204020203" pitchFamily="34" charset="0"/>
              </a:rPr>
              <a:t> программы на С++ </a:t>
            </a:r>
          </a:p>
          <a:p>
            <a:pPr algn="ctr"/>
            <a:r>
              <a:rPr lang="ru-RU" sz="3600" dirty="0">
                <a:latin typeface="Bahnschrift Condensed" panose="020B0502040204020203" pitchFamily="34" charset="0"/>
              </a:rPr>
              <a:t>объединенные в одну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A99D64-68F8-4EF6-BC68-3D3A565E6CA8}"/>
              </a:ext>
            </a:extLst>
          </p:cNvPr>
          <p:cNvSpPr/>
          <p:nvPr/>
        </p:nvSpPr>
        <p:spPr>
          <a:xfrm rot="1977531">
            <a:off x="-551225" y="-1303656"/>
            <a:ext cx="6538665" cy="4599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11DF9B-1963-42B7-B09A-1C2F8129D054}"/>
              </a:ext>
            </a:extLst>
          </p:cNvPr>
          <p:cNvSpPr/>
          <p:nvPr/>
        </p:nvSpPr>
        <p:spPr>
          <a:xfrm rot="20872279">
            <a:off x="5510138" y="-943439"/>
            <a:ext cx="6538665" cy="45998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847A8C-6286-4904-B01C-613CD1B2393D}"/>
              </a:ext>
            </a:extLst>
          </p:cNvPr>
          <p:cNvSpPr/>
          <p:nvPr/>
        </p:nvSpPr>
        <p:spPr>
          <a:xfrm rot="21432714">
            <a:off x="-333305" y="1591062"/>
            <a:ext cx="6538665" cy="459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7EEED1-9C5F-438D-A1B1-222B1A7B4FD1}"/>
              </a:ext>
            </a:extLst>
          </p:cNvPr>
          <p:cNvSpPr/>
          <p:nvPr/>
        </p:nvSpPr>
        <p:spPr>
          <a:xfrm>
            <a:off x="5794157" y="1674285"/>
            <a:ext cx="6538665" cy="4599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86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B7E68-FB4B-45BC-B001-5E0D4BAEC290}"/>
              </a:ext>
            </a:extLst>
          </p:cNvPr>
          <p:cNvSpPr txBox="1"/>
          <p:nvPr/>
        </p:nvSpPr>
        <p:spPr>
          <a:xfrm>
            <a:off x="3902582" y="1674674"/>
            <a:ext cx="4386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Интерактивные</a:t>
            </a:r>
          </a:p>
          <a:p>
            <a:pPr algn="ctr"/>
            <a:r>
              <a:rPr lang="ru-RU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 программы на С++ </a:t>
            </a:r>
          </a:p>
          <a:p>
            <a:pPr algn="ctr"/>
            <a:r>
              <a:rPr lang="ru-RU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объединенные в одну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A99D64-68F8-4EF6-BC68-3D3A565E6CA8}"/>
              </a:ext>
            </a:extLst>
          </p:cNvPr>
          <p:cNvSpPr/>
          <p:nvPr/>
        </p:nvSpPr>
        <p:spPr>
          <a:xfrm rot="20781534">
            <a:off x="-3765480" y="-4795270"/>
            <a:ext cx="6538665" cy="4599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11DF9B-1963-42B7-B09A-1C2F8129D054}"/>
              </a:ext>
            </a:extLst>
          </p:cNvPr>
          <p:cNvSpPr/>
          <p:nvPr/>
        </p:nvSpPr>
        <p:spPr>
          <a:xfrm rot="2957906">
            <a:off x="10787272" y="-3945972"/>
            <a:ext cx="6538665" cy="45998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847A8C-6286-4904-B01C-613CD1B2393D}"/>
              </a:ext>
            </a:extLst>
          </p:cNvPr>
          <p:cNvSpPr/>
          <p:nvPr/>
        </p:nvSpPr>
        <p:spPr>
          <a:xfrm rot="3534357">
            <a:off x="-5376359" y="6225407"/>
            <a:ext cx="6538665" cy="459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7EEED1-9C5F-438D-A1B1-222B1A7B4FD1}"/>
              </a:ext>
            </a:extLst>
          </p:cNvPr>
          <p:cNvSpPr/>
          <p:nvPr/>
        </p:nvSpPr>
        <p:spPr>
          <a:xfrm rot="18703511">
            <a:off x="11370611" y="5692102"/>
            <a:ext cx="6538665" cy="4599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5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C33DB-5DCC-4A8F-AC04-CDF8E540FD6D}"/>
              </a:ext>
            </a:extLst>
          </p:cNvPr>
          <p:cNvSpPr txBox="1"/>
          <p:nvPr/>
        </p:nvSpPr>
        <p:spPr>
          <a:xfrm>
            <a:off x="771525" y="981075"/>
            <a:ext cx="5000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Light Condensed" panose="020B0502040204020203" pitchFamily="34" charset="0"/>
              </a:rPr>
              <a:t>Наша команда разработчиков: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A936D-BE7F-427E-BA9B-36FBFDA262B5}"/>
              </a:ext>
            </a:extLst>
          </p:cNvPr>
          <p:cNvSpPr txBox="1"/>
          <p:nvPr/>
        </p:nvSpPr>
        <p:spPr>
          <a:xfrm>
            <a:off x="990598" y="1990725"/>
            <a:ext cx="11201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Бабич Виолетта - *Лидер, создатель модуля «Перевод десятичных чисел», ответственна за:</a:t>
            </a:r>
          </a:p>
          <a:p>
            <a:r>
              <a:rPr lang="ru-RU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организацию работы…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F790F-906D-4D3E-BC2B-800ED7B47CEF}"/>
              </a:ext>
            </a:extLst>
          </p:cNvPr>
          <p:cNvSpPr txBox="1"/>
          <p:nvPr/>
        </p:nvSpPr>
        <p:spPr>
          <a:xfrm>
            <a:off x="990598" y="2773086"/>
            <a:ext cx="9815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Угоренко</a:t>
            </a:r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Виктория – создатель модуля «Расписание», ответственна за:</a:t>
            </a:r>
          </a:p>
          <a:p>
            <a:r>
              <a:rPr lang="ru-RU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документацию…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525AB-7CC3-443A-A411-781F333A18FF}"/>
              </a:ext>
            </a:extLst>
          </p:cNvPr>
          <p:cNvSpPr txBox="1"/>
          <p:nvPr/>
        </p:nvSpPr>
        <p:spPr>
          <a:xfrm>
            <a:off x="990598" y="3571373"/>
            <a:ext cx="9815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Яскевич Валерия – создатель модуля «Угадай число», ответственна за:</a:t>
            </a:r>
          </a:p>
          <a:p>
            <a:r>
              <a:rPr lang="ru-RU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тестировку</a:t>
            </a:r>
            <a:r>
              <a:rPr lang="ru-RU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приложения…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71852-AABA-492E-9BDE-C2CF7CD3CB6D}"/>
              </a:ext>
            </a:extLst>
          </p:cNvPr>
          <p:cNvSpPr txBox="1"/>
          <p:nvPr/>
        </p:nvSpPr>
        <p:spPr>
          <a:xfrm>
            <a:off x="990598" y="4485862"/>
            <a:ext cx="9815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Леваньков</a:t>
            </a:r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Артём – создатель модуля «Таймер», ответственный за:</a:t>
            </a:r>
          </a:p>
          <a:p>
            <a:r>
              <a:rPr lang="ru-RU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разработку сайта…</a:t>
            </a:r>
          </a:p>
        </p:txBody>
      </p:sp>
    </p:spTree>
    <p:extLst>
      <p:ext uri="{BB962C8B-B14F-4D97-AF65-F5344CB8AC3E}">
        <p14:creationId xmlns:p14="http://schemas.microsoft.com/office/powerpoint/2010/main" val="34821613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Трехмерная модель 3" descr="Центр мишени">
                <a:extLst>
                  <a:ext uri="{FF2B5EF4-FFF2-40B4-BE49-F238E27FC236}">
                    <a16:creationId xmlns:a16="http://schemas.microsoft.com/office/drawing/2014/main" id="{A87A28BC-4697-498F-8988-26A7477872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8730938"/>
                  </p:ext>
                </p:extLst>
              </p:nvPr>
            </p:nvGraphicFramePr>
            <p:xfrm>
              <a:off x="529728" y="3810134"/>
              <a:ext cx="2344142" cy="275562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44142" cy="2755629"/>
                    </a:xfrm>
                    <a:prstGeom prst="rect">
                      <a:avLst/>
                    </a:prstGeom>
                  </am3d:spPr>
                  <am3d:camera>
                    <am3d:pos x="0" y="0" z="6029646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2309" d="1000000"/>
                    <am3d:preTrans dx="-1" dy="-10762396" dz="-4674376"/>
                    <am3d:scale>
                      <am3d:sx n="1000000" d="1000000"/>
                      <am3d:sy n="1000000" d="1000000"/>
                      <am3d:sz n="1000000" d="1000000"/>
                    </am3d:scale>
                    <am3d:rot ax="-72644" ay="1586110" az="-3234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740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Трехмерная модель 3" descr="Центр мишени">
                <a:extLst>
                  <a:ext uri="{FF2B5EF4-FFF2-40B4-BE49-F238E27FC236}">
                    <a16:creationId xmlns:a16="http://schemas.microsoft.com/office/drawing/2014/main" id="{A87A28BC-4697-498F-8988-26A7477872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28" y="3810134"/>
                <a:ext cx="2344142" cy="275562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EC6D7C6-956C-4674-AB74-8E6ACF20443D}"/>
              </a:ext>
            </a:extLst>
          </p:cNvPr>
          <p:cNvSpPr txBox="1"/>
          <p:nvPr/>
        </p:nvSpPr>
        <p:spPr>
          <a:xfrm>
            <a:off x="4286250" y="971550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Наши цели: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6895D-0A67-4B02-B0B7-2BAA72301E71}"/>
              </a:ext>
            </a:extLst>
          </p:cNvPr>
          <p:cNvSpPr txBox="1"/>
          <p:nvPr/>
        </p:nvSpPr>
        <p:spPr>
          <a:xfrm>
            <a:off x="279400" y="2152650"/>
            <a:ext cx="1080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Нашей основной целью на пути создания этого проекта было разработать программу, с помощью которой можно будет запускать 4 достаточно немаловажных приложений в жизни любого студента, такие как: Таймер, Расписание, "Угадай число" и "перевод десятичного числа в другие системы исчислений".</a:t>
            </a:r>
            <a:endParaRPr lang="ru-RU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97B92-DA5E-4111-A915-DD39B9A86037}"/>
              </a:ext>
            </a:extLst>
          </p:cNvPr>
          <p:cNvSpPr txBox="1"/>
          <p:nvPr/>
        </p:nvSpPr>
        <p:spPr>
          <a:xfrm>
            <a:off x="6629400" y="5461000"/>
            <a:ext cx="445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Дата начала: 24-ое декабря 2023</a:t>
            </a:r>
          </a:p>
          <a:p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Дата окончания: 28-ое декабря 2023</a:t>
            </a:r>
          </a:p>
          <a:p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99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611BD1F-85D5-43C7-BEAD-E0BF868D25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F0FC10E0-B2DA-46A3-BCDD-9D5E7BE1325E}"/>
                </a:ext>
              </a:extLst>
            </p:cNvPr>
            <p:cNvSpPr/>
            <p:nvPr/>
          </p:nvSpPr>
          <p:spPr>
            <a:xfrm>
              <a:off x="0" y="0"/>
              <a:ext cx="6096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CCBF797-9A25-4595-8067-BB1ED3574532}"/>
                </a:ext>
              </a:extLst>
            </p:cNvPr>
            <p:cNvSpPr/>
            <p:nvPr/>
          </p:nvSpPr>
          <p:spPr>
            <a:xfrm>
              <a:off x="6096000" y="3429000"/>
              <a:ext cx="6096000" cy="3429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7EC9C6D-6D90-4537-BA9C-1ACF0645B60E}"/>
                </a:ext>
              </a:extLst>
            </p:cNvPr>
            <p:cNvSpPr/>
            <p:nvPr/>
          </p:nvSpPr>
          <p:spPr>
            <a:xfrm>
              <a:off x="6096000" y="0"/>
              <a:ext cx="6096000" cy="3429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9C5A279-FADD-4F8F-926B-3F74ABFC1623}"/>
                </a:ext>
              </a:extLst>
            </p:cNvPr>
            <p:cNvSpPr/>
            <p:nvPr/>
          </p:nvSpPr>
          <p:spPr>
            <a:xfrm>
              <a:off x="0" y="3429000"/>
              <a:ext cx="6096000" cy="3429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FA5B49-C8DC-44BD-A48E-6307FC5CE363}"/>
                </a:ext>
              </a:extLst>
            </p:cNvPr>
            <p:cNvSpPr txBox="1"/>
            <p:nvPr/>
          </p:nvSpPr>
          <p:spPr>
            <a:xfrm>
              <a:off x="5273675" y="2967335"/>
              <a:ext cx="1644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highlight>
                    <a:srgbClr val="C0C0C0"/>
                  </a:highlight>
                  <a:latin typeface="Bahnschrift Light" panose="020B0502040204020203" pitchFamily="34" charset="0"/>
                </a:rPr>
                <a:t>Наши основные модули</a:t>
              </a: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8D2118-3505-4A49-B094-2575388E74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7" y="332085"/>
            <a:ext cx="5940425" cy="26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E8FFC6-E22E-4B0B-A2BB-121E4F6D24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6" y="3890665"/>
            <a:ext cx="5940425" cy="26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5F9060-0DC0-46FA-BEB4-9C423E6181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6" y="3908077"/>
            <a:ext cx="5940425" cy="261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F4DCC5-B57B-71B9-6CCA-345C98DB7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6" y="332085"/>
            <a:ext cx="5940425" cy="26885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ECC03E-27EE-446E-AC05-098F62B5ABC0}"/>
              </a:ext>
            </a:extLst>
          </p:cNvPr>
          <p:cNvSpPr txBox="1"/>
          <p:nvPr/>
        </p:nvSpPr>
        <p:spPr>
          <a:xfrm>
            <a:off x="7734300" y="3994913"/>
            <a:ext cx="26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таймер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17C8D-DA23-4D6B-9122-91CE4A4BE5C0}"/>
              </a:ext>
            </a:extLst>
          </p:cNvPr>
          <p:cNvSpPr txBox="1"/>
          <p:nvPr/>
        </p:nvSpPr>
        <p:spPr>
          <a:xfrm>
            <a:off x="7734300" y="422264"/>
            <a:ext cx="26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расписание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087ED-3684-4A32-97BD-A8928728CBF3}"/>
              </a:ext>
            </a:extLst>
          </p:cNvPr>
          <p:cNvSpPr txBox="1"/>
          <p:nvPr/>
        </p:nvSpPr>
        <p:spPr>
          <a:xfrm>
            <a:off x="1393825" y="3994913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 десятичного числа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31085-818C-44D5-B77B-F586234B9D88}"/>
              </a:ext>
            </a:extLst>
          </p:cNvPr>
          <p:cNvSpPr txBox="1"/>
          <p:nvPr/>
        </p:nvSpPr>
        <p:spPr>
          <a:xfrm>
            <a:off x="1889125" y="597921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угадай число</a:t>
            </a:r>
          </a:p>
        </p:txBody>
      </p:sp>
    </p:spTree>
    <p:extLst>
      <p:ext uri="{BB962C8B-B14F-4D97-AF65-F5344CB8AC3E}">
        <p14:creationId xmlns:p14="http://schemas.microsoft.com/office/powerpoint/2010/main" val="2232903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4622D6-7156-4E1D-A245-EBD56B0B67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727200"/>
            <a:ext cx="8750299" cy="48898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A1777-29A0-45DA-B355-2762580A4ED5}"/>
              </a:ext>
            </a:extLst>
          </p:cNvPr>
          <p:cNvSpPr txBox="1"/>
          <p:nvPr/>
        </p:nvSpPr>
        <p:spPr>
          <a:xfrm>
            <a:off x="3714748" y="622300"/>
            <a:ext cx="476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Наша общая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2140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A66D736-E920-4498-B238-2AD998633A91}"/>
              </a:ext>
            </a:extLst>
          </p:cNvPr>
          <p:cNvSpPr/>
          <p:nvPr/>
        </p:nvSpPr>
        <p:spPr>
          <a:xfrm>
            <a:off x="533400" y="342900"/>
            <a:ext cx="3441700" cy="71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739FF-F7A2-4F18-B2A0-046219B74536}"/>
              </a:ext>
            </a:extLst>
          </p:cNvPr>
          <p:cNvSpPr txBox="1"/>
          <p:nvPr/>
        </p:nvSpPr>
        <p:spPr>
          <a:xfrm>
            <a:off x="676275" y="406112"/>
            <a:ext cx="315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 Narrow" panose="020B0606020202030204" pitchFamily="34" charset="0"/>
              </a:rPr>
              <a:t>Тестирование: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846EE06-E929-43D1-974B-2620D2EBF3C9}"/>
              </a:ext>
            </a:extLst>
          </p:cNvPr>
          <p:cNvSpPr/>
          <p:nvPr/>
        </p:nvSpPr>
        <p:spPr>
          <a:xfrm>
            <a:off x="6096000" y="615948"/>
            <a:ext cx="4197350" cy="6477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C4AE8-7693-46AB-B38F-8C5FCBD5D35B}"/>
              </a:ext>
            </a:extLst>
          </p:cNvPr>
          <p:cNvSpPr txBox="1"/>
          <p:nvPr/>
        </p:nvSpPr>
        <p:spPr>
          <a:xfrm>
            <a:off x="6216650" y="723670"/>
            <a:ext cx="39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Проверка выбора подпрограммы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9CB8FBB-CC98-4233-A4BC-5FBDE0CE25BA}"/>
              </a:ext>
            </a:extLst>
          </p:cNvPr>
          <p:cNvSpPr/>
          <p:nvPr/>
        </p:nvSpPr>
        <p:spPr>
          <a:xfrm>
            <a:off x="3632200" y="1473198"/>
            <a:ext cx="4197350" cy="6477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7D452-2C2D-4A5F-92E7-5B9848DD97D1}"/>
              </a:ext>
            </a:extLst>
          </p:cNvPr>
          <p:cNvSpPr txBox="1"/>
          <p:nvPr/>
        </p:nvSpPr>
        <p:spPr>
          <a:xfrm>
            <a:off x="3752850" y="1580920"/>
            <a:ext cx="39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Проверка генерирования </a:t>
            </a:r>
            <a:r>
              <a:rPr lang="ru-RU" dirty="0" err="1"/>
              <a:t>случ</a:t>
            </a:r>
            <a:r>
              <a:rPr lang="ru-RU" dirty="0"/>
              <a:t>. числа 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9524231-7725-4838-BF03-B3C02F756DD9}"/>
              </a:ext>
            </a:extLst>
          </p:cNvPr>
          <p:cNvSpPr/>
          <p:nvPr/>
        </p:nvSpPr>
        <p:spPr>
          <a:xfrm>
            <a:off x="5111750" y="2330447"/>
            <a:ext cx="5543550" cy="6477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F42E2-FC5F-491A-853E-CDCB35E33237}"/>
              </a:ext>
            </a:extLst>
          </p:cNvPr>
          <p:cNvSpPr txBox="1"/>
          <p:nvPr/>
        </p:nvSpPr>
        <p:spPr>
          <a:xfrm>
            <a:off x="5232400" y="2438169"/>
            <a:ext cx="530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Проверка звукового сигнала по истечению времени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75F40DE-5746-457C-ACD6-163A8CA7A62E}"/>
              </a:ext>
            </a:extLst>
          </p:cNvPr>
          <p:cNvSpPr/>
          <p:nvPr/>
        </p:nvSpPr>
        <p:spPr>
          <a:xfrm>
            <a:off x="228600" y="3187696"/>
            <a:ext cx="5543550" cy="6477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95891-3F55-48CF-9D60-C632E8168DAE}"/>
              </a:ext>
            </a:extLst>
          </p:cNvPr>
          <p:cNvSpPr txBox="1"/>
          <p:nvPr/>
        </p:nvSpPr>
        <p:spPr>
          <a:xfrm>
            <a:off x="349250" y="3295418"/>
            <a:ext cx="530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Проверка корректного отображения расписания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33DE33E-078C-4C20-9EDB-6E37378C797B}"/>
              </a:ext>
            </a:extLst>
          </p:cNvPr>
          <p:cNvSpPr/>
          <p:nvPr/>
        </p:nvSpPr>
        <p:spPr>
          <a:xfrm>
            <a:off x="3632200" y="4044945"/>
            <a:ext cx="7410450" cy="6477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3693A-498D-426E-9492-254AA98FAD7C}"/>
              </a:ext>
            </a:extLst>
          </p:cNvPr>
          <p:cNvSpPr txBox="1"/>
          <p:nvPr/>
        </p:nvSpPr>
        <p:spPr>
          <a:xfrm>
            <a:off x="3632200" y="4152667"/>
            <a:ext cx="72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Проверка перевода десятичного числа в другие системы исчисления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5449AE6-F7CD-4E2C-AD2C-95E64B5502D8}"/>
              </a:ext>
            </a:extLst>
          </p:cNvPr>
          <p:cNvSpPr/>
          <p:nvPr/>
        </p:nvSpPr>
        <p:spPr>
          <a:xfrm>
            <a:off x="981075" y="4902194"/>
            <a:ext cx="2390775" cy="6477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8AC8D-8E12-491D-9DEC-F762C6CF3279}"/>
              </a:ext>
            </a:extLst>
          </p:cNvPr>
          <p:cNvSpPr txBox="1"/>
          <p:nvPr/>
        </p:nvSpPr>
        <p:spPr>
          <a:xfrm>
            <a:off x="-460375" y="5041378"/>
            <a:ext cx="530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Граничные случаи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Трехмерная модель 17" descr="Зеленая галочка">
                <a:extLst>
                  <a:ext uri="{FF2B5EF4-FFF2-40B4-BE49-F238E27FC236}">
                    <a16:creationId xmlns:a16="http://schemas.microsoft.com/office/drawing/2014/main" id="{F4A8AD27-5799-42AE-A2E9-2921D46AB6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1947431"/>
                  </p:ext>
                </p:extLst>
              </p:nvPr>
            </p:nvGraphicFramePr>
            <p:xfrm>
              <a:off x="9646544" y="529167"/>
              <a:ext cx="1293610" cy="112766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93610" cy="1127668"/>
                    </a:xfrm>
                    <a:prstGeom prst="rect">
                      <a:avLst/>
                    </a:prstGeom>
                  </am3d:spPr>
                  <am3d:camera>
                    <am3d:pos x="0" y="0" z="656366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523" d="1000000"/>
                    <am3d:preTrans dx="0" dy="-1480007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663776" ay="11956" az="-233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931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Трехмерная модель 17" descr="Зеленая галочка">
                <a:extLst>
                  <a:ext uri="{FF2B5EF4-FFF2-40B4-BE49-F238E27FC236}">
                    <a16:creationId xmlns:a16="http://schemas.microsoft.com/office/drawing/2014/main" id="{F4A8AD27-5799-42AE-A2E9-2921D46AB6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6544" y="529167"/>
                <a:ext cx="1293610" cy="112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Трехмерная модель 18" descr="Зеленая галочка">
                <a:extLst>
                  <a:ext uri="{FF2B5EF4-FFF2-40B4-BE49-F238E27FC236}">
                    <a16:creationId xmlns:a16="http://schemas.microsoft.com/office/drawing/2014/main" id="{67F13CB2-F3A3-4A95-BBF4-BCD32BA7CB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3590223"/>
                  </p:ext>
                </p:extLst>
              </p:nvPr>
            </p:nvGraphicFramePr>
            <p:xfrm>
              <a:off x="7337425" y="1209591"/>
              <a:ext cx="1298248" cy="120191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98248" cy="1201910"/>
                    </a:xfrm>
                    <a:prstGeom prst="rect">
                      <a:avLst/>
                    </a:prstGeom>
                  </am3d:spPr>
                  <am3d:camera>
                    <am3d:pos x="0" y="0" z="656366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523" d="1000000"/>
                    <am3d:preTrans dx="0" dy="-1480007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1857894" ay="12246" az="-734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478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Трехмерная модель 18" descr="Зеленая галочка">
                <a:extLst>
                  <a:ext uri="{FF2B5EF4-FFF2-40B4-BE49-F238E27FC236}">
                    <a16:creationId xmlns:a16="http://schemas.microsoft.com/office/drawing/2014/main" id="{67F13CB2-F3A3-4A95-BBF4-BCD32BA7CB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7425" y="1209591"/>
                <a:ext cx="1298248" cy="120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Трехмерная модель 19" descr="Зеленая галочка">
                <a:extLst>
                  <a:ext uri="{FF2B5EF4-FFF2-40B4-BE49-F238E27FC236}">
                    <a16:creationId xmlns:a16="http://schemas.microsoft.com/office/drawing/2014/main" id="{5EA43EE7-0999-4004-BE76-8FCF695861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8889961"/>
                  </p:ext>
                </p:extLst>
              </p:nvPr>
            </p:nvGraphicFramePr>
            <p:xfrm>
              <a:off x="10061073" y="2302915"/>
              <a:ext cx="1188454" cy="112544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188454" cy="1125446"/>
                    </a:xfrm>
                    <a:prstGeom prst="rect">
                      <a:avLst/>
                    </a:prstGeom>
                  </am3d:spPr>
                  <am3d:camera>
                    <am3d:pos x="0" y="0" z="656366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523" d="1000000"/>
                    <am3d:preTrans dx="0" dy="-1480007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05261" ay="-305661" az="7283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6067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Трехмерная модель 19" descr="Зеленая галочка">
                <a:extLst>
                  <a:ext uri="{FF2B5EF4-FFF2-40B4-BE49-F238E27FC236}">
                    <a16:creationId xmlns:a16="http://schemas.microsoft.com/office/drawing/2014/main" id="{5EA43EE7-0999-4004-BE76-8FCF695861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1073" y="2302915"/>
                <a:ext cx="1188454" cy="1125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Трехмерная модель 20" descr="Зеленая галочка">
                <a:extLst>
                  <a:ext uri="{FF2B5EF4-FFF2-40B4-BE49-F238E27FC236}">
                    <a16:creationId xmlns:a16="http://schemas.microsoft.com/office/drawing/2014/main" id="{E31189A1-5D5C-461A-BC60-65282A1583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8981346"/>
                  </p:ext>
                </p:extLst>
              </p:nvPr>
            </p:nvGraphicFramePr>
            <p:xfrm>
              <a:off x="5297412" y="2865638"/>
              <a:ext cx="1401319" cy="125779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401319" cy="1257790"/>
                    </a:xfrm>
                    <a:prstGeom prst="rect">
                      <a:avLst/>
                    </a:prstGeom>
                  </am3d:spPr>
                  <am3d:camera>
                    <am3d:pos x="0" y="0" z="656366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523" d="1000000"/>
                    <am3d:preTrans dx="0" dy="-1480007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01738" ay="45972" az="-10908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8710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Трехмерная модель 20" descr="Зеленая галочка">
                <a:extLst>
                  <a:ext uri="{FF2B5EF4-FFF2-40B4-BE49-F238E27FC236}">
                    <a16:creationId xmlns:a16="http://schemas.microsoft.com/office/drawing/2014/main" id="{E31189A1-5D5C-461A-BC60-65282A1583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7412" y="2865638"/>
                <a:ext cx="1401319" cy="1257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Трехмерная модель 21" descr="Зеленая галочка">
                <a:extLst>
                  <a:ext uri="{FF2B5EF4-FFF2-40B4-BE49-F238E27FC236}">
                    <a16:creationId xmlns:a16="http://schemas.microsoft.com/office/drawing/2014/main" id="{8D27416E-7F1B-4EC1-A195-CB6683DD77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5047659"/>
                  </p:ext>
                </p:extLst>
              </p:nvPr>
            </p:nvGraphicFramePr>
            <p:xfrm>
              <a:off x="10534650" y="4036337"/>
              <a:ext cx="1074483" cy="10881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4483" cy="1088173"/>
                    </a:xfrm>
                    <a:prstGeom prst="rect">
                      <a:avLst/>
                    </a:prstGeom>
                  </am3d:spPr>
                  <am3d:camera>
                    <am3d:pos x="0" y="0" z="656366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523" d="1000000"/>
                    <am3d:preTrans dx="0" dy="-1480007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5164" ay="-1376938" az="-33212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5499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Трехмерная модель 21" descr="Зеленая галочка">
                <a:extLst>
                  <a:ext uri="{FF2B5EF4-FFF2-40B4-BE49-F238E27FC236}">
                    <a16:creationId xmlns:a16="http://schemas.microsoft.com/office/drawing/2014/main" id="{8D27416E-7F1B-4EC1-A195-CB6683DD77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4650" y="4036337"/>
                <a:ext cx="1074483" cy="1088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Трехмерная модель 22" descr="Зеленая галочка">
                <a:extLst>
                  <a:ext uri="{FF2B5EF4-FFF2-40B4-BE49-F238E27FC236}">
                    <a16:creationId xmlns:a16="http://schemas.microsoft.com/office/drawing/2014/main" id="{A6069EFC-23E9-4468-8A54-A9912C5BFD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3512893"/>
                  </p:ext>
                </p:extLst>
              </p:nvPr>
            </p:nvGraphicFramePr>
            <p:xfrm>
              <a:off x="2881940" y="4800368"/>
              <a:ext cx="1157620" cy="109387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157620" cy="1093876"/>
                    </a:xfrm>
                    <a:prstGeom prst="rect">
                      <a:avLst/>
                    </a:prstGeom>
                  </am3d:spPr>
                  <am3d:camera>
                    <am3d:pos x="0" y="0" z="656366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523" d="1000000"/>
                    <am3d:preTrans dx="0" dy="-1480007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1255182" ay="-68787" az="26292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6179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Трехмерная модель 22" descr="Зеленая галочка">
                <a:extLst>
                  <a:ext uri="{FF2B5EF4-FFF2-40B4-BE49-F238E27FC236}">
                    <a16:creationId xmlns:a16="http://schemas.microsoft.com/office/drawing/2014/main" id="{A6069EFC-23E9-4468-8A54-A9912C5BFD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1940" y="4800368"/>
                <a:ext cx="1157620" cy="10938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09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88A257-F27E-4F24-A285-9A35E07ED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99" y="429163"/>
            <a:ext cx="9017802" cy="5999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50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189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Arial Narrow</vt:lpstr>
      <vt:lpstr>Bahnschrift</vt:lpstr>
      <vt:lpstr>Bahnschrift Condensed</vt:lpstr>
      <vt:lpstr>Bahnschrift Light</vt:lpstr>
      <vt:lpstr>Bahnschrift Light Condensed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artemuu levankov</dc:creator>
  <cp:lastModifiedBy>Violetta Babich</cp:lastModifiedBy>
  <cp:revision>3</cp:revision>
  <dcterms:created xsi:type="dcterms:W3CDTF">2023-12-27T23:21:54Z</dcterms:created>
  <dcterms:modified xsi:type="dcterms:W3CDTF">2023-12-28T04:24:38Z</dcterms:modified>
</cp:coreProperties>
</file>