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0"/>
  </p:notesMasterIdLst>
  <p:sldIdLst>
    <p:sldId id="256" r:id="rId2"/>
    <p:sldId id="261" r:id="rId3"/>
    <p:sldId id="268" r:id="rId4"/>
    <p:sldId id="264" r:id="rId5"/>
    <p:sldId id="273" r:id="rId6"/>
    <p:sldId id="270" r:id="rId7"/>
    <p:sldId id="274" r:id="rId8"/>
    <p:sldId id="260" r:id="rId9"/>
  </p:sldIdLst>
  <p:sldSz cx="9144000" cy="5143500" type="screen16x9"/>
  <p:notesSz cx="6858000" cy="9144000"/>
  <p:embeddedFontLst>
    <p:embeddedFont>
      <p:font typeface="Allerta Stencil" charset="0"/>
      <p:regular r:id="rId11"/>
    </p:embeddedFont>
    <p:embeddedFont>
      <p:font typeface="Assistant" charset="-79"/>
      <p:regular r:id="rId12"/>
      <p:bold r:id="rId13"/>
    </p:embeddedFont>
    <p:embeddedFont>
      <p:font typeface="Calibri"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F50AC75-DD7D-461B-BC0C-DB391C256C31}">
  <a:tblStyle styleId="{5F50AC75-DD7D-461B-BC0C-DB391C256C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125e986182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125e986182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125e9861825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125e9861825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125e9861825_1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25e9861825_1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25e9861825_1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25e9861825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25e9861825_1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25e9861825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25e9861825_1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25e9861825_1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25e9861825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25e986182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1019" t="8672" r="921" b="8573"/>
          <a:stretch/>
        </p:blipFill>
        <p:spPr>
          <a:xfrm>
            <a:off x="0" y="0"/>
            <a:ext cx="9135475" cy="5138025"/>
          </a:xfrm>
          <a:prstGeom prst="rect">
            <a:avLst/>
          </a:prstGeom>
          <a:noFill/>
          <a:ln>
            <a:noFill/>
          </a:ln>
        </p:spPr>
      </p:pic>
      <p:sp>
        <p:nvSpPr>
          <p:cNvPr id="10" name="Google Shape;10;p2"/>
          <p:cNvSpPr txBox="1">
            <a:spLocks noGrp="1"/>
          </p:cNvSpPr>
          <p:nvPr>
            <p:ph type="ctrTitle"/>
          </p:nvPr>
        </p:nvSpPr>
        <p:spPr>
          <a:xfrm>
            <a:off x="720000" y="1599625"/>
            <a:ext cx="7704000" cy="141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756050" y="3147588"/>
            <a:ext cx="5631900" cy="47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356890" y="122952"/>
            <a:ext cx="9857792" cy="4897599"/>
            <a:chOff x="-356890" y="122952"/>
            <a:chExt cx="9857792" cy="4897599"/>
          </a:xfrm>
        </p:grpSpPr>
        <p:grpSp>
          <p:nvGrpSpPr>
            <p:cNvPr id="13" name="Google Shape;13;p2"/>
            <p:cNvGrpSpPr/>
            <p:nvPr/>
          </p:nvGrpSpPr>
          <p:grpSpPr>
            <a:xfrm>
              <a:off x="7347106" y="4564656"/>
              <a:ext cx="2153797" cy="455895"/>
              <a:chOff x="4630756" y="1700569"/>
              <a:chExt cx="2153797" cy="455895"/>
            </a:xfrm>
          </p:grpSpPr>
          <p:sp>
            <p:nvSpPr>
              <p:cNvPr id="14" name="Google Shape;14;p2"/>
              <p:cNvSpPr/>
              <p:nvPr/>
            </p:nvSpPr>
            <p:spPr>
              <a:xfrm>
                <a:off x="4663179" y="17329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721253" y="17005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630756" y="20913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56890" y="122952"/>
              <a:ext cx="2153797" cy="455801"/>
              <a:chOff x="4886735" y="1558927"/>
              <a:chExt cx="2153797" cy="455801"/>
            </a:xfrm>
          </p:grpSpPr>
          <p:sp>
            <p:nvSpPr>
              <p:cNvPr id="18" name="Google Shape;18;p2"/>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2_1_1_1">
    <p:spTree>
      <p:nvGrpSpPr>
        <p:cNvPr id="1" name="Shape 685"/>
        <p:cNvGrpSpPr/>
        <p:nvPr/>
      </p:nvGrpSpPr>
      <p:grpSpPr>
        <a:xfrm>
          <a:off x="0" y="0"/>
          <a:ext cx="0" cy="0"/>
          <a:chOff x="0" y="0"/>
          <a:chExt cx="0" cy="0"/>
        </a:xfrm>
      </p:grpSpPr>
      <p:pic>
        <p:nvPicPr>
          <p:cNvPr id="686" name="Google Shape;686;p29"/>
          <p:cNvPicPr preferRelativeResize="0"/>
          <p:nvPr/>
        </p:nvPicPr>
        <p:blipFill rotWithShape="1">
          <a:blip r:embed="rId2">
            <a:alphaModFix/>
          </a:blip>
          <a:srcRect l="922" t="8581" r="922" b="8581"/>
          <a:stretch/>
        </p:blipFill>
        <p:spPr>
          <a:xfrm>
            <a:off x="0" y="0"/>
            <a:ext cx="9144000" cy="5143500"/>
          </a:xfrm>
          <a:prstGeom prst="rect">
            <a:avLst/>
          </a:prstGeom>
          <a:noFill/>
          <a:ln>
            <a:noFill/>
          </a:ln>
        </p:spPr>
      </p:pic>
      <p:sp>
        <p:nvSpPr>
          <p:cNvPr id="687" name="Google Shape;687;p29"/>
          <p:cNvSpPr txBox="1">
            <a:spLocks noGrp="1"/>
          </p:cNvSpPr>
          <p:nvPr>
            <p:ph type="subTitle" idx="1"/>
          </p:nvPr>
        </p:nvSpPr>
        <p:spPr>
          <a:xfrm>
            <a:off x="4572000" y="2892450"/>
            <a:ext cx="3852000" cy="87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8" name="Google Shape;688;p29"/>
          <p:cNvSpPr txBox="1">
            <a:spLocks noGrp="1"/>
          </p:cNvSpPr>
          <p:nvPr>
            <p:ph type="title"/>
          </p:nvPr>
        </p:nvSpPr>
        <p:spPr>
          <a:xfrm>
            <a:off x="4572000" y="2012850"/>
            <a:ext cx="3852000" cy="879600"/>
          </a:xfrm>
          <a:prstGeom prst="rect">
            <a:avLst/>
          </a:prstGeom>
          <a:effectLst>
            <a:outerShdw blurRad="85725" dist="19050" algn="bl" rotWithShape="0">
              <a:schemeClr val="lt2"/>
            </a:outerShdw>
          </a:effectLst>
        </p:spPr>
        <p:txBody>
          <a:bodyPr spcFirstLastPara="1" wrap="square" lIns="91425" tIns="91425" rIns="91425" bIns="91425" anchor="ctr" anchorCtr="0">
            <a:noAutofit/>
          </a:bodyPr>
          <a:lstStyle>
            <a:lvl1pPr lvl="0" algn="r"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689" name="Google Shape;689;p29"/>
          <p:cNvGrpSpPr/>
          <p:nvPr/>
        </p:nvGrpSpPr>
        <p:grpSpPr>
          <a:xfrm>
            <a:off x="-9" y="-115159"/>
            <a:ext cx="9793886" cy="5486562"/>
            <a:chOff x="-9" y="-115159"/>
            <a:chExt cx="9793886" cy="5486562"/>
          </a:xfrm>
        </p:grpSpPr>
        <p:grpSp>
          <p:nvGrpSpPr>
            <p:cNvPr id="690" name="Google Shape;690;p29"/>
            <p:cNvGrpSpPr/>
            <p:nvPr/>
          </p:nvGrpSpPr>
          <p:grpSpPr>
            <a:xfrm rot="10800000">
              <a:off x="8162403" y="2605626"/>
              <a:ext cx="1631475" cy="2146829"/>
              <a:chOff x="987425" y="941388"/>
              <a:chExt cx="1517651" cy="1997050"/>
            </a:xfrm>
          </p:grpSpPr>
          <p:sp>
            <p:nvSpPr>
              <p:cNvPr id="691" name="Google Shape;691;p29"/>
              <p:cNvSpPr/>
              <p:nvPr/>
            </p:nvSpPr>
            <p:spPr>
              <a:xfrm>
                <a:off x="987425" y="974725"/>
                <a:ext cx="1484315" cy="1933574"/>
              </a:xfrm>
              <a:custGeom>
                <a:avLst/>
                <a:gdLst/>
                <a:ahLst/>
                <a:cxnLst/>
                <a:rect l="l" t="t" r="r" b="b"/>
                <a:pathLst>
                  <a:path w="3642" h="4742" extrusionOk="0">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9"/>
              <p:cNvSpPr/>
              <p:nvPr/>
            </p:nvSpPr>
            <p:spPr>
              <a:xfrm>
                <a:off x="1087438" y="2878138"/>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9"/>
              <p:cNvSpPr/>
              <p:nvPr/>
            </p:nvSpPr>
            <p:spPr>
              <a:xfrm>
                <a:off x="2439988" y="941388"/>
                <a:ext cx="65088" cy="65088"/>
              </a:xfrm>
              <a:custGeom>
                <a:avLst/>
                <a:gdLst/>
                <a:ahLst/>
                <a:cxnLst/>
                <a:rect l="l" t="t" r="r" b="b"/>
                <a:pathLst>
                  <a:path w="160" h="160" extrusionOk="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4" name="Google Shape;694;p29"/>
            <p:cNvGrpSpPr/>
            <p:nvPr/>
          </p:nvGrpSpPr>
          <p:grpSpPr>
            <a:xfrm rot="-5400000">
              <a:off x="8647914" y="717993"/>
              <a:ext cx="1017112" cy="1274803"/>
              <a:chOff x="3406775" y="1971675"/>
              <a:chExt cx="946151" cy="1185863"/>
            </a:xfrm>
          </p:grpSpPr>
          <p:sp>
            <p:nvSpPr>
              <p:cNvPr id="695" name="Google Shape;695;p29"/>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9"/>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9"/>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8" name="Google Shape;698;p29"/>
            <p:cNvGrpSpPr/>
            <p:nvPr/>
          </p:nvGrpSpPr>
          <p:grpSpPr>
            <a:xfrm rot="10800000">
              <a:off x="4144962" y="228594"/>
              <a:ext cx="2153797" cy="455801"/>
              <a:chOff x="4886735" y="1330327"/>
              <a:chExt cx="2153797" cy="455801"/>
            </a:xfrm>
          </p:grpSpPr>
          <p:sp>
            <p:nvSpPr>
              <p:cNvPr id="699" name="Google Shape;699;p29"/>
              <p:cNvSpPr/>
              <p:nvPr/>
            </p:nvSpPr>
            <p:spPr>
              <a:xfrm>
                <a:off x="4919159" y="13627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9"/>
              <p:cNvSpPr/>
              <p:nvPr/>
            </p:nvSpPr>
            <p:spPr>
              <a:xfrm>
                <a:off x="4886735" y="17228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9"/>
              <p:cNvSpPr/>
              <p:nvPr/>
            </p:nvSpPr>
            <p:spPr>
              <a:xfrm>
                <a:off x="6977232" y="13303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2" name="Google Shape;702;p29"/>
            <p:cNvGrpSpPr/>
            <p:nvPr/>
          </p:nvGrpSpPr>
          <p:grpSpPr>
            <a:xfrm rot="-8100000">
              <a:off x="752256" y="4928152"/>
              <a:ext cx="649282" cy="179386"/>
              <a:chOff x="3525838" y="4135438"/>
              <a:chExt cx="649288" cy="179388"/>
            </a:xfrm>
          </p:grpSpPr>
          <p:sp>
            <p:nvSpPr>
              <p:cNvPr id="703" name="Google Shape;703;p29"/>
              <p:cNvSpPr/>
              <p:nvPr/>
            </p:nvSpPr>
            <p:spPr>
              <a:xfrm>
                <a:off x="3557588" y="4135438"/>
                <a:ext cx="584199" cy="146050"/>
              </a:xfrm>
              <a:custGeom>
                <a:avLst/>
                <a:gdLst/>
                <a:ahLst/>
                <a:cxnLst/>
                <a:rect l="l" t="t" r="r" b="b"/>
                <a:pathLst>
                  <a:path w="1432" h="359" extrusionOk="0">
                    <a:moveTo>
                      <a:pt x="0" y="359"/>
                    </a:moveTo>
                    <a:lnTo>
                      <a:pt x="358" y="0"/>
                    </a:lnTo>
                    <a:lnTo>
                      <a:pt x="1221" y="0"/>
                    </a:lnTo>
                    <a:lnTo>
                      <a:pt x="1432" y="211"/>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9"/>
              <p:cNvSpPr/>
              <p:nvPr/>
            </p:nvSpPr>
            <p:spPr>
              <a:xfrm>
                <a:off x="3525838" y="4249738"/>
                <a:ext cx="65088" cy="65088"/>
              </a:xfrm>
              <a:custGeom>
                <a:avLst/>
                <a:gdLst/>
                <a:ahLst/>
                <a:cxnLst/>
                <a:rect l="l" t="t" r="r" b="b"/>
                <a:pathLst>
                  <a:path w="160" h="160" extrusionOk="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9"/>
              <p:cNvSpPr/>
              <p:nvPr/>
            </p:nvSpPr>
            <p:spPr>
              <a:xfrm>
                <a:off x="4110038" y="4189413"/>
                <a:ext cx="65088" cy="65088"/>
              </a:xfrm>
              <a:custGeom>
                <a:avLst/>
                <a:gdLst/>
                <a:ahLst/>
                <a:cxnLst/>
                <a:rect l="l" t="t" r="r" b="b"/>
                <a:pathLst>
                  <a:path w="160" h="160" extrusionOk="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6" name="Google Shape;706;p29"/>
            <p:cNvGrpSpPr/>
            <p:nvPr/>
          </p:nvGrpSpPr>
          <p:grpSpPr>
            <a:xfrm rot="10800000">
              <a:off x="-9" y="4915508"/>
              <a:ext cx="2153797" cy="455895"/>
              <a:chOff x="4630756" y="1700569"/>
              <a:chExt cx="2153797" cy="455895"/>
            </a:xfrm>
          </p:grpSpPr>
          <p:sp>
            <p:nvSpPr>
              <p:cNvPr id="707" name="Google Shape;707;p29"/>
              <p:cNvSpPr/>
              <p:nvPr/>
            </p:nvSpPr>
            <p:spPr>
              <a:xfrm>
                <a:off x="4663179" y="17329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9"/>
              <p:cNvSpPr/>
              <p:nvPr/>
            </p:nvSpPr>
            <p:spPr>
              <a:xfrm>
                <a:off x="6721253" y="17005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9"/>
              <p:cNvSpPr/>
              <p:nvPr/>
            </p:nvSpPr>
            <p:spPr>
              <a:xfrm>
                <a:off x="4630756" y="20913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0" name="Google Shape;710;p29"/>
            <p:cNvGrpSpPr/>
            <p:nvPr/>
          </p:nvGrpSpPr>
          <p:grpSpPr>
            <a:xfrm rot="-2700000">
              <a:off x="132083" y="2436805"/>
              <a:ext cx="616865" cy="614808"/>
              <a:chOff x="2258735" y="-428690"/>
              <a:chExt cx="511960" cy="510252"/>
            </a:xfrm>
          </p:grpSpPr>
          <p:cxnSp>
            <p:nvCxnSpPr>
              <p:cNvPr id="711" name="Google Shape;711;p29"/>
              <p:cNvCxnSpPr/>
              <p:nvPr/>
            </p:nvCxnSpPr>
            <p:spPr>
              <a:xfrm flipH="1">
                <a:off x="2292957" y="-394559"/>
                <a:ext cx="441900" cy="441900"/>
              </a:xfrm>
              <a:prstGeom prst="straightConnector1">
                <a:avLst/>
              </a:prstGeom>
              <a:noFill/>
              <a:ln w="9525" cap="rnd" cmpd="sng">
                <a:solidFill>
                  <a:schemeClr val="dk2"/>
                </a:solidFill>
                <a:prstDash val="solid"/>
                <a:round/>
                <a:headEnd type="none" w="med" len="med"/>
                <a:tailEnd type="none" w="med" len="med"/>
              </a:ln>
            </p:spPr>
          </p:cxnSp>
          <p:sp>
            <p:nvSpPr>
              <p:cNvPr id="712" name="Google Shape;712;p29"/>
              <p:cNvSpPr/>
              <p:nvPr/>
            </p:nvSpPr>
            <p:spPr>
              <a:xfrm>
                <a:off x="2700726" y="-428690"/>
                <a:ext cx="69968" cy="69968"/>
              </a:xfrm>
              <a:custGeom>
                <a:avLst/>
                <a:gdLst/>
                <a:ahLst/>
                <a:cxnLst/>
                <a:rect l="l" t="t" r="r" b="b"/>
                <a:pathLst>
                  <a:path w="160" h="160" extrusionOk="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9"/>
              <p:cNvSpPr/>
              <p:nvPr/>
            </p:nvSpPr>
            <p:spPr>
              <a:xfrm>
                <a:off x="2258735" y="11594"/>
                <a:ext cx="69968" cy="69968"/>
              </a:xfrm>
              <a:custGeom>
                <a:avLst/>
                <a:gdLst/>
                <a:ahLst/>
                <a:cxnLst/>
                <a:rect l="l" t="t" r="r" b="b"/>
                <a:pathLst>
                  <a:path w="160" h="160" extrusionOk="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29"/>
            <p:cNvGrpSpPr/>
            <p:nvPr/>
          </p:nvGrpSpPr>
          <p:grpSpPr>
            <a:xfrm rot="10800000">
              <a:off x="649361" y="-115159"/>
              <a:ext cx="855055" cy="686105"/>
              <a:chOff x="3524250" y="2062163"/>
              <a:chExt cx="795400" cy="638237"/>
            </a:xfrm>
          </p:grpSpPr>
          <p:sp>
            <p:nvSpPr>
              <p:cNvPr id="715" name="Google Shape;715;p29"/>
              <p:cNvSpPr/>
              <p:nvPr/>
            </p:nvSpPr>
            <p:spPr>
              <a:xfrm>
                <a:off x="3554413" y="2090738"/>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9"/>
              <p:cNvSpPr/>
              <p:nvPr/>
            </p:nvSpPr>
            <p:spPr>
              <a:xfrm>
                <a:off x="4260850" y="264160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9"/>
              <p:cNvSpPr/>
              <p:nvPr/>
            </p:nvSpPr>
            <p:spPr>
              <a:xfrm>
                <a:off x="3524250" y="2062163"/>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68"/>
        <p:cNvGrpSpPr/>
        <p:nvPr/>
      </p:nvGrpSpPr>
      <p:grpSpPr>
        <a:xfrm>
          <a:off x="0" y="0"/>
          <a:ext cx="0" cy="0"/>
          <a:chOff x="0" y="0"/>
          <a:chExt cx="0" cy="0"/>
        </a:xfrm>
      </p:grpSpPr>
      <p:pic>
        <p:nvPicPr>
          <p:cNvPr id="1069" name="Google Shape;1069;p41"/>
          <p:cNvPicPr preferRelativeResize="0"/>
          <p:nvPr/>
        </p:nvPicPr>
        <p:blipFill rotWithShape="1">
          <a:blip r:embed="rId2">
            <a:alphaModFix/>
          </a:blip>
          <a:srcRect l="922" t="8581" r="922" b="8581"/>
          <a:stretch/>
        </p:blipFill>
        <p:spPr>
          <a:xfrm>
            <a:off x="0" y="0"/>
            <a:ext cx="9144000" cy="5143500"/>
          </a:xfrm>
          <a:prstGeom prst="rect">
            <a:avLst/>
          </a:prstGeom>
          <a:noFill/>
          <a:ln>
            <a:noFill/>
          </a:ln>
        </p:spPr>
      </p:pic>
      <p:grpSp>
        <p:nvGrpSpPr>
          <p:cNvPr id="1070" name="Google Shape;1070;p41"/>
          <p:cNvGrpSpPr/>
          <p:nvPr/>
        </p:nvGrpSpPr>
        <p:grpSpPr>
          <a:xfrm>
            <a:off x="-880346" y="-366298"/>
            <a:ext cx="11110755" cy="7155496"/>
            <a:chOff x="-880346" y="-213898"/>
            <a:chExt cx="11110755" cy="7155496"/>
          </a:xfrm>
        </p:grpSpPr>
        <p:grpSp>
          <p:nvGrpSpPr>
            <p:cNvPr id="1071" name="Google Shape;1071;p41"/>
            <p:cNvGrpSpPr/>
            <p:nvPr/>
          </p:nvGrpSpPr>
          <p:grpSpPr>
            <a:xfrm rot="-2700000">
              <a:off x="1685409" y="4875369"/>
              <a:ext cx="1868589" cy="1646743"/>
              <a:chOff x="2757488" y="0"/>
              <a:chExt cx="1738314" cy="1531934"/>
            </a:xfrm>
          </p:grpSpPr>
          <p:sp>
            <p:nvSpPr>
              <p:cNvPr id="1072" name="Google Shape;1072;p41"/>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1"/>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1"/>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5" name="Google Shape;1075;p41"/>
            <p:cNvGrpSpPr/>
            <p:nvPr/>
          </p:nvGrpSpPr>
          <p:grpSpPr>
            <a:xfrm rot="10800000">
              <a:off x="-880346" y="229341"/>
              <a:ext cx="2153797" cy="455895"/>
              <a:chOff x="4630756" y="1700569"/>
              <a:chExt cx="2153797" cy="455895"/>
            </a:xfrm>
          </p:grpSpPr>
          <p:sp>
            <p:nvSpPr>
              <p:cNvPr id="1076" name="Google Shape;1076;p41"/>
              <p:cNvSpPr/>
              <p:nvPr/>
            </p:nvSpPr>
            <p:spPr>
              <a:xfrm>
                <a:off x="4663179" y="17329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1"/>
              <p:cNvSpPr/>
              <p:nvPr/>
            </p:nvSpPr>
            <p:spPr>
              <a:xfrm>
                <a:off x="6721253" y="17005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41"/>
              <p:cNvSpPr/>
              <p:nvPr/>
            </p:nvSpPr>
            <p:spPr>
              <a:xfrm>
                <a:off x="4630756" y="20913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41"/>
            <p:cNvGrpSpPr/>
            <p:nvPr/>
          </p:nvGrpSpPr>
          <p:grpSpPr>
            <a:xfrm rot="10800000">
              <a:off x="8076612" y="2786126"/>
              <a:ext cx="2153797" cy="455801"/>
              <a:chOff x="4886735" y="1558927"/>
              <a:chExt cx="2153797" cy="455801"/>
            </a:xfrm>
          </p:grpSpPr>
          <p:sp>
            <p:nvSpPr>
              <p:cNvPr id="1080" name="Google Shape;1080;p41"/>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1"/>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41"/>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3" name="Google Shape;1083;p41"/>
            <p:cNvGrpSpPr/>
            <p:nvPr/>
          </p:nvGrpSpPr>
          <p:grpSpPr>
            <a:xfrm rot="10800000">
              <a:off x="8644952" y="-180100"/>
              <a:ext cx="1017112" cy="1274803"/>
              <a:chOff x="3406775" y="1971675"/>
              <a:chExt cx="946151" cy="1185863"/>
            </a:xfrm>
          </p:grpSpPr>
          <p:sp>
            <p:nvSpPr>
              <p:cNvPr id="1084" name="Google Shape;1084;p41"/>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41"/>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41"/>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7" name="Google Shape;1087;p41"/>
            <p:cNvGrpSpPr/>
            <p:nvPr/>
          </p:nvGrpSpPr>
          <p:grpSpPr>
            <a:xfrm rot="10800000">
              <a:off x="8063598" y="-864"/>
              <a:ext cx="855055" cy="686105"/>
              <a:chOff x="3524250" y="2062163"/>
              <a:chExt cx="795400" cy="638237"/>
            </a:xfrm>
          </p:grpSpPr>
          <p:sp>
            <p:nvSpPr>
              <p:cNvPr id="1088" name="Google Shape;1088;p41"/>
              <p:cNvSpPr/>
              <p:nvPr/>
            </p:nvSpPr>
            <p:spPr>
              <a:xfrm>
                <a:off x="3554413" y="2090738"/>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41"/>
              <p:cNvSpPr/>
              <p:nvPr/>
            </p:nvSpPr>
            <p:spPr>
              <a:xfrm>
                <a:off x="4260850" y="264160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41"/>
              <p:cNvSpPr/>
              <p:nvPr/>
            </p:nvSpPr>
            <p:spPr>
              <a:xfrm>
                <a:off x="3524250" y="2062163"/>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1" name="Google Shape;1091;p41"/>
            <p:cNvGrpSpPr/>
            <p:nvPr/>
          </p:nvGrpSpPr>
          <p:grpSpPr>
            <a:xfrm rot="-1800044">
              <a:off x="5643720" y="5236437"/>
              <a:ext cx="2153749" cy="455791"/>
              <a:chOff x="4886735" y="1558927"/>
              <a:chExt cx="2153797" cy="455801"/>
            </a:xfrm>
          </p:grpSpPr>
          <p:sp>
            <p:nvSpPr>
              <p:cNvPr id="1092" name="Google Shape;1092;p41"/>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41"/>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41"/>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5" name="Google Shape;1095;p41"/>
            <p:cNvGrpSpPr/>
            <p:nvPr/>
          </p:nvGrpSpPr>
          <p:grpSpPr>
            <a:xfrm rot="9900119">
              <a:off x="105406" y="-149"/>
              <a:ext cx="1868723" cy="1646861"/>
              <a:chOff x="2757488" y="0"/>
              <a:chExt cx="1738314" cy="1531934"/>
            </a:xfrm>
          </p:grpSpPr>
          <p:sp>
            <p:nvSpPr>
              <p:cNvPr id="1096" name="Google Shape;1096;p41"/>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41"/>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41"/>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9" name="Google Shape;1099;p41"/>
            <p:cNvGrpSpPr/>
            <p:nvPr/>
          </p:nvGrpSpPr>
          <p:grpSpPr>
            <a:xfrm rot="6299881">
              <a:off x="-189815" y="4227447"/>
              <a:ext cx="1017132" cy="1274827"/>
              <a:chOff x="3406775" y="1971675"/>
              <a:chExt cx="946151" cy="1185863"/>
            </a:xfrm>
          </p:grpSpPr>
          <p:sp>
            <p:nvSpPr>
              <p:cNvPr id="1100" name="Google Shape;1100;p41"/>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41"/>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41"/>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03"/>
        <p:cNvGrpSpPr/>
        <p:nvPr/>
      </p:nvGrpSpPr>
      <p:grpSpPr>
        <a:xfrm>
          <a:off x="0" y="0"/>
          <a:ext cx="0" cy="0"/>
          <a:chOff x="0" y="0"/>
          <a:chExt cx="0" cy="0"/>
        </a:xfrm>
      </p:grpSpPr>
      <p:pic>
        <p:nvPicPr>
          <p:cNvPr id="1104" name="Google Shape;1104;p42"/>
          <p:cNvPicPr preferRelativeResize="0"/>
          <p:nvPr/>
        </p:nvPicPr>
        <p:blipFill rotWithShape="1">
          <a:blip r:embed="rId2">
            <a:alphaModFix/>
          </a:blip>
          <a:srcRect l="893" t="8578" r="922" b="8933"/>
          <a:stretch/>
        </p:blipFill>
        <p:spPr>
          <a:xfrm rot="10800000">
            <a:off x="0" y="21924"/>
            <a:ext cx="9146425" cy="5121576"/>
          </a:xfrm>
          <a:prstGeom prst="rect">
            <a:avLst/>
          </a:prstGeom>
          <a:noFill/>
          <a:ln>
            <a:noFill/>
          </a:ln>
        </p:spPr>
      </p:pic>
      <p:grpSp>
        <p:nvGrpSpPr>
          <p:cNvPr id="1105" name="Google Shape;1105;p42"/>
          <p:cNvGrpSpPr/>
          <p:nvPr/>
        </p:nvGrpSpPr>
        <p:grpSpPr>
          <a:xfrm>
            <a:off x="-880346" y="-694985"/>
            <a:ext cx="11679105" cy="6895129"/>
            <a:chOff x="-880346" y="-694985"/>
            <a:chExt cx="11679105" cy="6895129"/>
          </a:xfrm>
        </p:grpSpPr>
        <p:grpSp>
          <p:nvGrpSpPr>
            <p:cNvPr id="1106" name="Google Shape;1106;p42"/>
            <p:cNvGrpSpPr/>
            <p:nvPr/>
          </p:nvGrpSpPr>
          <p:grpSpPr>
            <a:xfrm rot="-2700000">
              <a:off x="185733" y="3079512"/>
              <a:ext cx="616865" cy="614808"/>
              <a:chOff x="2588041" y="-11077"/>
              <a:chExt cx="511960" cy="510252"/>
            </a:xfrm>
          </p:grpSpPr>
          <p:cxnSp>
            <p:nvCxnSpPr>
              <p:cNvPr id="1107" name="Google Shape;1107;p42"/>
              <p:cNvCxnSpPr/>
              <p:nvPr/>
            </p:nvCxnSpPr>
            <p:spPr>
              <a:xfrm flipH="1">
                <a:off x="2622263" y="23054"/>
                <a:ext cx="441900" cy="441900"/>
              </a:xfrm>
              <a:prstGeom prst="straightConnector1">
                <a:avLst/>
              </a:prstGeom>
              <a:noFill/>
              <a:ln w="9525" cap="rnd" cmpd="sng">
                <a:solidFill>
                  <a:schemeClr val="dk2"/>
                </a:solidFill>
                <a:prstDash val="solid"/>
                <a:round/>
                <a:headEnd type="none" w="med" len="med"/>
                <a:tailEnd type="none" w="med" len="med"/>
              </a:ln>
            </p:spPr>
          </p:cxnSp>
          <p:sp>
            <p:nvSpPr>
              <p:cNvPr id="1108" name="Google Shape;1108;p42"/>
              <p:cNvSpPr/>
              <p:nvPr/>
            </p:nvSpPr>
            <p:spPr>
              <a:xfrm>
                <a:off x="3030032" y="-11077"/>
                <a:ext cx="69968" cy="69968"/>
              </a:xfrm>
              <a:custGeom>
                <a:avLst/>
                <a:gdLst/>
                <a:ahLst/>
                <a:cxnLst/>
                <a:rect l="l" t="t" r="r" b="b"/>
                <a:pathLst>
                  <a:path w="160" h="160" extrusionOk="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42"/>
              <p:cNvSpPr/>
              <p:nvPr/>
            </p:nvSpPr>
            <p:spPr>
              <a:xfrm>
                <a:off x="2588041" y="429207"/>
                <a:ext cx="69968" cy="69968"/>
              </a:xfrm>
              <a:custGeom>
                <a:avLst/>
                <a:gdLst/>
                <a:ahLst/>
                <a:cxnLst/>
                <a:rect l="l" t="t" r="r" b="b"/>
                <a:pathLst>
                  <a:path w="160" h="160" extrusionOk="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0" name="Google Shape;1110;p42"/>
            <p:cNvGrpSpPr/>
            <p:nvPr/>
          </p:nvGrpSpPr>
          <p:grpSpPr>
            <a:xfrm rot="-8100000">
              <a:off x="169518" y="140759"/>
              <a:ext cx="649282" cy="179386"/>
              <a:chOff x="3525838" y="4135438"/>
              <a:chExt cx="649288" cy="179388"/>
            </a:xfrm>
          </p:grpSpPr>
          <p:sp>
            <p:nvSpPr>
              <p:cNvPr id="1111" name="Google Shape;1111;p42"/>
              <p:cNvSpPr/>
              <p:nvPr/>
            </p:nvSpPr>
            <p:spPr>
              <a:xfrm>
                <a:off x="3557588" y="4135438"/>
                <a:ext cx="584199" cy="146050"/>
              </a:xfrm>
              <a:custGeom>
                <a:avLst/>
                <a:gdLst/>
                <a:ahLst/>
                <a:cxnLst/>
                <a:rect l="l" t="t" r="r" b="b"/>
                <a:pathLst>
                  <a:path w="1432" h="359" extrusionOk="0">
                    <a:moveTo>
                      <a:pt x="0" y="359"/>
                    </a:moveTo>
                    <a:lnTo>
                      <a:pt x="358" y="0"/>
                    </a:lnTo>
                    <a:lnTo>
                      <a:pt x="1221" y="0"/>
                    </a:lnTo>
                    <a:lnTo>
                      <a:pt x="1432" y="211"/>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42"/>
              <p:cNvSpPr/>
              <p:nvPr/>
            </p:nvSpPr>
            <p:spPr>
              <a:xfrm>
                <a:off x="3525838" y="4249738"/>
                <a:ext cx="65088" cy="65088"/>
              </a:xfrm>
              <a:custGeom>
                <a:avLst/>
                <a:gdLst/>
                <a:ahLst/>
                <a:cxnLst/>
                <a:rect l="l" t="t" r="r" b="b"/>
                <a:pathLst>
                  <a:path w="160" h="160" extrusionOk="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2"/>
              <p:cNvSpPr/>
              <p:nvPr/>
            </p:nvSpPr>
            <p:spPr>
              <a:xfrm>
                <a:off x="4110038" y="4189413"/>
                <a:ext cx="65088" cy="65088"/>
              </a:xfrm>
              <a:custGeom>
                <a:avLst/>
                <a:gdLst/>
                <a:ahLst/>
                <a:cxnLst/>
                <a:rect l="l" t="t" r="r" b="b"/>
                <a:pathLst>
                  <a:path w="160" h="160" extrusionOk="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4" name="Google Shape;1114;p42"/>
            <p:cNvGrpSpPr/>
            <p:nvPr/>
          </p:nvGrpSpPr>
          <p:grpSpPr>
            <a:xfrm rot="10800000">
              <a:off x="-880346" y="229341"/>
              <a:ext cx="2153797" cy="455895"/>
              <a:chOff x="4630756" y="1700569"/>
              <a:chExt cx="2153797" cy="455895"/>
            </a:xfrm>
          </p:grpSpPr>
          <p:sp>
            <p:nvSpPr>
              <p:cNvPr id="1115" name="Google Shape;1115;p42"/>
              <p:cNvSpPr/>
              <p:nvPr/>
            </p:nvSpPr>
            <p:spPr>
              <a:xfrm>
                <a:off x="4663179" y="17329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42"/>
              <p:cNvSpPr/>
              <p:nvPr/>
            </p:nvSpPr>
            <p:spPr>
              <a:xfrm>
                <a:off x="6721253" y="17005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2"/>
              <p:cNvSpPr/>
              <p:nvPr/>
            </p:nvSpPr>
            <p:spPr>
              <a:xfrm>
                <a:off x="4630756" y="20913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8" name="Google Shape;1118;p42"/>
            <p:cNvGrpSpPr/>
            <p:nvPr/>
          </p:nvGrpSpPr>
          <p:grpSpPr>
            <a:xfrm rot="10800000">
              <a:off x="8644962" y="2786126"/>
              <a:ext cx="2153797" cy="455801"/>
              <a:chOff x="4886735" y="1558927"/>
              <a:chExt cx="2153797" cy="455801"/>
            </a:xfrm>
          </p:grpSpPr>
          <p:sp>
            <p:nvSpPr>
              <p:cNvPr id="1119" name="Google Shape;1119;p42"/>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42"/>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42"/>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42"/>
            <p:cNvGrpSpPr/>
            <p:nvPr/>
          </p:nvGrpSpPr>
          <p:grpSpPr>
            <a:xfrm rot="10800000">
              <a:off x="8644952" y="-180100"/>
              <a:ext cx="1017112" cy="1274803"/>
              <a:chOff x="3406775" y="1971675"/>
              <a:chExt cx="946151" cy="1185863"/>
            </a:xfrm>
          </p:grpSpPr>
          <p:sp>
            <p:nvSpPr>
              <p:cNvPr id="1123" name="Google Shape;1123;p42"/>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42"/>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42"/>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6" name="Google Shape;1126;p42"/>
            <p:cNvGrpSpPr/>
            <p:nvPr/>
          </p:nvGrpSpPr>
          <p:grpSpPr>
            <a:xfrm rot="10800000">
              <a:off x="8063598" y="49354"/>
              <a:ext cx="855055" cy="686105"/>
              <a:chOff x="3524250" y="2015449"/>
              <a:chExt cx="795400" cy="638237"/>
            </a:xfrm>
          </p:grpSpPr>
          <p:sp>
            <p:nvSpPr>
              <p:cNvPr id="1127" name="Google Shape;1127;p42"/>
              <p:cNvSpPr/>
              <p:nvPr/>
            </p:nvSpPr>
            <p:spPr>
              <a:xfrm>
                <a:off x="3554413" y="2044024"/>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42"/>
              <p:cNvSpPr/>
              <p:nvPr/>
            </p:nvSpPr>
            <p:spPr>
              <a:xfrm>
                <a:off x="4260850" y="2594886"/>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42"/>
              <p:cNvSpPr/>
              <p:nvPr/>
            </p:nvSpPr>
            <p:spPr>
              <a:xfrm>
                <a:off x="3524250" y="2015449"/>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0" name="Google Shape;1130;p42"/>
            <p:cNvGrpSpPr/>
            <p:nvPr/>
          </p:nvGrpSpPr>
          <p:grpSpPr>
            <a:xfrm rot="-899881">
              <a:off x="7944639" y="-481236"/>
              <a:ext cx="1868723" cy="1646861"/>
              <a:chOff x="2757488" y="0"/>
              <a:chExt cx="1738314" cy="1531934"/>
            </a:xfrm>
          </p:grpSpPr>
          <p:sp>
            <p:nvSpPr>
              <p:cNvPr id="1131" name="Google Shape;1131;p42"/>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42"/>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42"/>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4" name="Google Shape;1134;p42"/>
            <p:cNvGrpSpPr/>
            <p:nvPr/>
          </p:nvGrpSpPr>
          <p:grpSpPr>
            <a:xfrm rot="9900119">
              <a:off x="105406" y="-149"/>
              <a:ext cx="1868723" cy="1646861"/>
              <a:chOff x="2757488" y="0"/>
              <a:chExt cx="1738314" cy="1531934"/>
            </a:xfrm>
          </p:grpSpPr>
          <p:sp>
            <p:nvSpPr>
              <p:cNvPr id="1135" name="Google Shape;1135;p42"/>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42"/>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42"/>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8" name="Google Shape;1138;p42"/>
            <p:cNvGrpSpPr/>
            <p:nvPr/>
          </p:nvGrpSpPr>
          <p:grpSpPr>
            <a:xfrm rot="6299881">
              <a:off x="1424035" y="4622272"/>
              <a:ext cx="1017132" cy="1274827"/>
              <a:chOff x="3406775" y="1971675"/>
              <a:chExt cx="946151" cy="1185863"/>
            </a:xfrm>
          </p:grpSpPr>
          <p:sp>
            <p:nvSpPr>
              <p:cNvPr id="1139" name="Google Shape;1139;p42"/>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42"/>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42"/>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42"/>
            <p:cNvGrpSpPr/>
            <p:nvPr/>
          </p:nvGrpSpPr>
          <p:grpSpPr>
            <a:xfrm rot="-1800044">
              <a:off x="6178920" y="5236437"/>
              <a:ext cx="2153749" cy="455791"/>
              <a:chOff x="4886735" y="1558927"/>
              <a:chExt cx="2153797" cy="455801"/>
            </a:xfrm>
          </p:grpSpPr>
          <p:sp>
            <p:nvSpPr>
              <p:cNvPr id="1143" name="Google Shape;1143;p42"/>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42"/>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42"/>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l="1019" t="8581" r="921" b="8581"/>
          <a:stretch/>
        </p:blipFill>
        <p:spPr>
          <a:xfrm rot="10800000" flipH="1">
            <a:off x="0" y="-1"/>
            <a:ext cx="9135475" cy="5143500"/>
          </a:xfrm>
          <a:prstGeom prst="rect">
            <a:avLst/>
          </a:prstGeom>
          <a:noFill/>
          <a:ln>
            <a:noFill/>
          </a:ln>
        </p:spPr>
      </p:pic>
      <p:sp>
        <p:nvSpPr>
          <p:cNvPr id="23" name="Google Shape;23;p3"/>
          <p:cNvSpPr txBox="1">
            <a:spLocks noGrp="1"/>
          </p:cNvSpPr>
          <p:nvPr>
            <p:ph type="title"/>
          </p:nvPr>
        </p:nvSpPr>
        <p:spPr>
          <a:xfrm>
            <a:off x="993900" y="2571750"/>
            <a:ext cx="715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4005750" y="1190275"/>
            <a:ext cx="113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a:spLocks noGrp="1"/>
          </p:cNvSpPr>
          <p:nvPr>
            <p:ph type="subTitle" idx="1"/>
          </p:nvPr>
        </p:nvSpPr>
        <p:spPr>
          <a:xfrm>
            <a:off x="1885950" y="3559050"/>
            <a:ext cx="5372100" cy="42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6" name="Google Shape;26;p3"/>
          <p:cNvGrpSpPr/>
          <p:nvPr/>
        </p:nvGrpSpPr>
        <p:grpSpPr>
          <a:xfrm>
            <a:off x="-934341" y="-227898"/>
            <a:ext cx="10633141" cy="6978231"/>
            <a:chOff x="-934341" y="-227898"/>
            <a:chExt cx="10633141" cy="6978231"/>
          </a:xfrm>
        </p:grpSpPr>
        <p:grpSp>
          <p:nvGrpSpPr>
            <p:cNvPr id="27" name="Google Shape;27;p3"/>
            <p:cNvGrpSpPr/>
            <p:nvPr/>
          </p:nvGrpSpPr>
          <p:grpSpPr>
            <a:xfrm>
              <a:off x="467179" y="4603505"/>
              <a:ext cx="1631475" cy="2146829"/>
              <a:chOff x="987425" y="941388"/>
              <a:chExt cx="1517651" cy="1997050"/>
            </a:xfrm>
          </p:grpSpPr>
          <p:sp>
            <p:nvSpPr>
              <p:cNvPr id="28" name="Google Shape;28;p3"/>
              <p:cNvSpPr/>
              <p:nvPr/>
            </p:nvSpPr>
            <p:spPr>
              <a:xfrm>
                <a:off x="987425" y="974725"/>
                <a:ext cx="1484315" cy="1933574"/>
              </a:xfrm>
              <a:custGeom>
                <a:avLst/>
                <a:gdLst/>
                <a:ahLst/>
                <a:cxnLst/>
                <a:rect l="l" t="t" r="r" b="b"/>
                <a:pathLst>
                  <a:path w="3642" h="4742" extrusionOk="0">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1087438" y="2878138"/>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2439988" y="941388"/>
                <a:ext cx="65088" cy="65088"/>
              </a:xfrm>
              <a:custGeom>
                <a:avLst/>
                <a:gdLst/>
                <a:ahLst/>
                <a:cxnLst/>
                <a:rect l="l" t="t" r="r" b="b"/>
                <a:pathLst>
                  <a:path w="160" h="160" extrusionOk="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3"/>
            <p:cNvGrpSpPr/>
            <p:nvPr/>
          </p:nvGrpSpPr>
          <p:grpSpPr>
            <a:xfrm rot="10800000">
              <a:off x="7659717" y="4401551"/>
              <a:ext cx="1017112" cy="1274803"/>
              <a:chOff x="3406775" y="1971675"/>
              <a:chExt cx="946151" cy="1185863"/>
            </a:xfrm>
          </p:grpSpPr>
          <p:sp>
            <p:nvSpPr>
              <p:cNvPr id="32" name="Google Shape;32;p3"/>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3"/>
            <p:cNvGrpSpPr/>
            <p:nvPr/>
          </p:nvGrpSpPr>
          <p:grpSpPr>
            <a:xfrm rot="-5400000">
              <a:off x="8552842" y="1934351"/>
              <a:ext cx="1017112" cy="1274803"/>
              <a:chOff x="3406775" y="1971675"/>
              <a:chExt cx="946151" cy="1185863"/>
            </a:xfrm>
          </p:grpSpPr>
          <p:sp>
            <p:nvSpPr>
              <p:cNvPr id="36" name="Google Shape;36;p3"/>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934341" y="152400"/>
              <a:ext cx="1868687" cy="1646829"/>
              <a:chOff x="2757488" y="141767"/>
              <a:chExt cx="1738314" cy="1531934"/>
            </a:xfrm>
          </p:grpSpPr>
          <p:sp>
            <p:nvSpPr>
              <p:cNvPr id="40" name="Google Shape;40;p3"/>
              <p:cNvSpPr/>
              <p:nvPr/>
            </p:nvSpPr>
            <p:spPr>
              <a:xfrm>
                <a:off x="2786063" y="171930"/>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3"/>
              <p:cNvSpPr/>
              <p:nvPr/>
            </p:nvSpPr>
            <p:spPr>
              <a:xfrm>
                <a:off x="4337050" y="141767"/>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3"/>
            <p:cNvGrpSpPr/>
            <p:nvPr/>
          </p:nvGrpSpPr>
          <p:grpSpPr>
            <a:xfrm>
              <a:off x="-86047" y="2640401"/>
              <a:ext cx="855055" cy="686105"/>
              <a:chOff x="3524250" y="2062163"/>
              <a:chExt cx="795400" cy="638237"/>
            </a:xfrm>
          </p:grpSpPr>
          <p:sp>
            <p:nvSpPr>
              <p:cNvPr id="44" name="Google Shape;44;p3"/>
              <p:cNvSpPr/>
              <p:nvPr/>
            </p:nvSpPr>
            <p:spPr>
              <a:xfrm>
                <a:off x="3554413" y="2090738"/>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3"/>
              <p:cNvSpPr/>
              <p:nvPr/>
            </p:nvSpPr>
            <p:spPr>
              <a:xfrm>
                <a:off x="4260850" y="264160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3"/>
              <p:cNvSpPr/>
              <p:nvPr/>
            </p:nvSpPr>
            <p:spPr>
              <a:xfrm>
                <a:off x="3524250" y="2062163"/>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 name="Google Shape;47;p3"/>
            <p:cNvGrpSpPr/>
            <p:nvPr/>
          </p:nvGrpSpPr>
          <p:grpSpPr>
            <a:xfrm rot="10800000">
              <a:off x="7347110" y="-227898"/>
              <a:ext cx="2153797" cy="455801"/>
              <a:chOff x="4886735" y="1558927"/>
              <a:chExt cx="2153797" cy="455801"/>
            </a:xfrm>
          </p:grpSpPr>
          <p:sp>
            <p:nvSpPr>
              <p:cNvPr id="48" name="Google Shape;48;p3"/>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3"/>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3"/>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pic>
        <p:nvPicPr>
          <p:cNvPr id="111" name="Google Shape;111;p7"/>
          <p:cNvPicPr preferRelativeResize="0"/>
          <p:nvPr/>
        </p:nvPicPr>
        <p:blipFill rotWithShape="1">
          <a:blip r:embed="rId2">
            <a:alphaModFix/>
          </a:blip>
          <a:srcRect l="922" t="8581" r="922" b="8581"/>
          <a:stretch/>
        </p:blipFill>
        <p:spPr>
          <a:xfrm rot="10800000" flipH="1">
            <a:off x="0" y="0"/>
            <a:ext cx="9144000" cy="5143500"/>
          </a:xfrm>
          <a:prstGeom prst="rect">
            <a:avLst/>
          </a:prstGeom>
          <a:noFill/>
          <a:ln>
            <a:noFill/>
          </a:ln>
        </p:spPr>
      </p:pic>
      <p:sp>
        <p:nvSpPr>
          <p:cNvPr id="112" name="Google Shape;112;p7"/>
          <p:cNvSpPr txBox="1">
            <a:spLocks noGrp="1"/>
          </p:cNvSpPr>
          <p:nvPr>
            <p:ph type="title"/>
          </p:nvPr>
        </p:nvSpPr>
        <p:spPr>
          <a:xfrm>
            <a:off x="703713" y="1943250"/>
            <a:ext cx="3501600" cy="1257000"/>
          </a:xfrm>
          <a:prstGeom prst="rect">
            <a:avLst/>
          </a:prstGeom>
          <a:effectLst>
            <a:outerShdw blurRad="85725" dist="19050" algn="bl" rotWithShape="0">
              <a:schemeClr val="lt2"/>
            </a:outerShdw>
          </a:effectLst>
        </p:spPr>
        <p:txBody>
          <a:bodyPr spcFirstLastPara="1" wrap="square" lIns="91425" tIns="91425" rIns="91425" bIns="91425" anchor="b" anchorCtr="0">
            <a:noAutofit/>
          </a:bodyPr>
          <a:lstStyle>
            <a:lvl1pPr lvl="0" algn="ctr">
              <a:spcBef>
                <a:spcPts val="0"/>
              </a:spcBef>
              <a:spcAft>
                <a:spcPts val="0"/>
              </a:spcAft>
              <a:buSzPts val="2400"/>
              <a:buNone/>
              <a:defRPr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3" name="Google Shape;113;p7"/>
          <p:cNvSpPr txBox="1">
            <a:spLocks noGrp="1"/>
          </p:cNvSpPr>
          <p:nvPr>
            <p:ph type="body" idx="1"/>
          </p:nvPr>
        </p:nvSpPr>
        <p:spPr>
          <a:xfrm>
            <a:off x="4572025" y="1287300"/>
            <a:ext cx="3852000" cy="2568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5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114" name="Google Shape;114;p7"/>
          <p:cNvGrpSpPr/>
          <p:nvPr/>
        </p:nvGrpSpPr>
        <p:grpSpPr>
          <a:xfrm>
            <a:off x="120616" y="618943"/>
            <a:ext cx="1631475" cy="2146829"/>
            <a:chOff x="987425" y="941388"/>
            <a:chExt cx="1517651" cy="1997050"/>
          </a:xfrm>
        </p:grpSpPr>
        <p:sp>
          <p:nvSpPr>
            <p:cNvPr id="115" name="Google Shape;115;p7"/>
            <p:cNvSpPr/>
            <p:nvPr/>
          </p:nvSpPr>
          <p:spPr>
            <a:xfrm>
              <a:off x="987425" y="974725"/>
              <a:ext cx="1484315" cy="1933574"/>
            </a:xfrm>
            <a:custGeom>
              <a:avLst/>
              <a:gdLst/>
              <a:ahLst/>
              <a:cxnLst/>
              <a:rect l="l" t="t" r="r" b="b"/>
              <a:pathLst>
                <a:path w="3642" h="4742" extrusionOk="0">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1087438" y="2878138"/>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7"/>
            <p:cNvSpPr/>
            <p:nvPr/>
          </p:nvSpPr>
          <p:spPr>
            <a:xfrm>
              <a:off x="2439988" y="941388"/>
              <a:ext cx="65088" cy="65088"/>
            </a:xfrm>
            <a:custGeom>
              <a:avLst/>
              <a:gdLst/>
              <a:ahLst/>
              <a:cxnLst/>
              <a:rect l="l" t="t" r="r" b="b"/>
              <a:pathLst>
                <a:path w="160" h="160" extrusionOk="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7"/>
          <p:cNvGrpSpPr/>
          <p:nvPr/>
        </p:nvGrpSpPr>
        <p:grpSpPr>
          <a:xfrm rot="5400000">
            <a:off x="-385483" y="3378601"/>
            <a:ext cx="1017112" cy="1274803"/>
            <a:chOff x="3406775" y="1971675"/>
            <a:chExt cx="946151" cy="1185863"/>
          </a:xfrm>
        </p:grpSpPr>
        <p:sp>
          <p:nvSpPr>
            <p:cNvPr id="119" name="Google Shape;119;p7"/>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7"/>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7"/>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 name="Google Shape;122;p7"/>
          <p:cNvGrpSpPr/>
          <p:nvPr/>
        </p:nvGrpSpPr>
        <p:grpSpPr>
          <a:xfrm>
            <a:off x="3495110" y="4915602"/>
            <a:ext cx="2153797" cy="455801"/>
            <a:chOff x="4886735" y="1558927"/>
            <a:chExt cx="2153797" cy="455801"/>
          </a:xfrm>
        </p:grpSpPr>
        <p:sp>
          <p:nvSpPr>
            <p:cNvPr id="123" name="Google Shape;123;p7"/>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7"/>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7"/>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 name="Google Shape;126;p7"/>
          <p:cNvGrpSpPr/>
          <p:nvPr/>
        </p:nvGrpSpPr>
        <p:grpSpPr>
          <a:xfrm rot="2700000">
            <a:off x="8392331" y="263859"/>
            <a:ext cx="649282" cy="179386"/>
            <a:chOff x="3525838" y="4135438"/>
            <a:chExt cx="649288" cy="179388"/>
          </a:xfrm>
        </p:grpSpPr>
        <p:sp>
          <p:nvSpPr>
            <p:cNvPr id="127" name="Google Shape;127;p7"/>
            <p:cNvSpPr/>
            <p:nvPr/>
          </p:nvSpPr>
          <p:spPr>
            <a:xfrm>
              <a:off x="3557588" y="4135438"/>
              <a:ext cx="584199" cy="146050"/>
            </a:xfrm>
            <a:custGeom>
              <a:avLst/>
              <a:gdLst/>
              <a:ahLst/>
              <a:cxnLst/>
              <a:rect l="l" t="t" r="r" b="b"/>
              <a:pathLst>
                <a:path w="1432" h="359" extrusionOk="0">
                  <a:moveTo>
                    <a:pt x="0" y="359"/>
                  </a:moveTo>
                  <a:lnTo>
                    <a:pt x="358" y="0"/>
                  </a:lnTo>
                  <a:lnTo>
                    <a:pt x="1221" y="0"/>
                  </a:lnTo>
                  <a:lnTo>
                    <a:pt x="1432" y="211"/>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7"/>
            <p:cNvSpPr/>
            <p:nvPr/>
          </p:nvSpPr>
          <p:spPr>
            <a:xfrm>
              <a:off x="3525838" y="4249738"/>
              <a:ext cx="65088" cy="65088"/>
            </a:xfrm>
            <a:custGeom>
              <a:avLst/>
              <a:gdLst/>
              <a:ahLst/>
              <a:cxnLst/>
              <a:rect l="l" t="t" r="r" b="b"/>
              <a:pathLst>
                <a:path w="160" h="160" extrusionOk="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7"/>
            <p:cNvSpPr/>
            <p:nvPr/>
          </p:nvSpPr>
          <p:spPr>
            <a:xfrm>
              <a:off x="4110038" y="4189413"/>
              <a:ext cx="65088" cy="65088"/>
            </a:xfrm>
            <a:custGeom>
              <a:avLst/>
              <a:gdLst/>
              <a:ahLst/>
              <a:cxnLst/>
              <a:rect l="l" t="t" r="r" b="b"/>
              <a:pathLst>
                <a:path w="160" h="160" extrusionOk="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 name="Google Shape;130;p7"/>
          <p:cNvGrpSpPr/>
          <p:nvPr/>
        </p:nvGrpSpPr>
        <p:grpSpPr>
          <a:xfrm>
            <a:off x="7640081" y="-6"/>
            <a:ext cx="2153797" cy="455895"/>
            <a:chOff x="4630756" y="1700569"/>
            <a:chExt cx="2153797" cy="455895"/>
          </a:xfrm>
        </p:grpSpPr>
        <p:sp>
          <p:nvSpPr>
            <p:cNvPr id="131" name="Google Shape;131;p7"/>
            <p:cNvSpPr/>
            <p:nvPr/>
          </p:nvSpPr>
          <p:spPr>
            <a:xfrm>
              <a:off x="4663179" y="17329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7"/>
            <p:cNvSpPr/>
            <p:nvPr/>
          </p:nvSpPr>
          <p:spPr>
            <a:xfrm>
              <a:off x="6721253" y="17005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a:off x="4630756" y="20913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rot="8100000">
            <a:off x="8408545" y="2244547"/>
            <a:ext cx="616865" cy="614808"/>
            <a:chOff x="2588041" y="-11077"/>
            <a:chExt cx="511960" cy="510252"/>
          </a:xfrm>
        </p:grpSpPr>
        <p:cxnSp>
          <p:nvCxnSpPr>
            <p:cNvPr id="135" name="Google Shape;135;p7"/>
            <p:cNvCxnSpPr/>
            <p:nvPr/>
          </p:nvCxnSpPr>
          <p:spPr>
            <a:xfrm flipH="1">
              <a:off x="2622263" y="23054"/>
              <a:ext cx="441900" cy="441900"/>
            </a:xfrm>
            <a:prstGeom prst="straightConnector1">
              <a:avLst/>
            </a:prstGeom>
            <a:noFill/>
            <a:ln w="9525" cap="rnd" cmpd="sng">
              <a:solidFill>
                <a:schemeClr val="dk2"/>
              </a:solidFill>
              <a:prstDash val="solid"/>
              <a:round/>
              <a:headEnd type="none" w="med" len="med"/>
              <a:tailEnd type="none" w="med" len="med"/>
            </a:ln>
          </p:spPr>
        </p:cxnSp>
        <p:sp>
          <p:nvSpPr>
            <p:cNvPr id="136" name="Google Shape;136;p7"/>
            <p:cNvSpPr/>
            <p:nvPr/>
          </p:nvSpPr>
          <p:spPr>
            <a:xfrm>
              <a:off x="3030032" y="-11077"/>
              <a:ext cx="69968" cy="69968"/>
            </a:xfrm>
            <a:custGeom>
              <a:avLst/>
              <a:gdLst/>
              <a:ahLst/>
              <a:cxnLst/>
              <a:rect l="l" t="t" r="r" b="b"/>
              <a:pathLst>
                <a:path w="160" h="160" extrusionOk="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2588041" y="429207"/>
              <a:ext cx="69968" cy="69968"/>
            </a:xfrm>
            <a:custGeom>
              <a:avLst/>
              <a:gdLst/>
              <a:ahLst/>
              <a:cxnLst/>
              <a:rect l="l" t="t" r="r" b="b"/>
              <a:pathLst>
                <a:path w="160" h="160" extrusionOk="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138;p7"/>
          <p:cNvGrpSpPr/>
          <p:nvPr/>
        </p:nvGrpSpPr>
        <p:grpSpPr>
          <a:xfrm>
            <a:off x="8596528" y="4524551"/>
            <a:ext cx="855055" cy="686105"/>
            <a:chOff x="3524250" y="2062163"/>
            <a:chExt cx="795400" cy="638237"/>
          </a:xfrm>
        </p:grpSpPr>
        <p:sp>
          <p:nvSpPr>
            <p:cNvPr id="139" name="Google Shape;139;p7"/>
            <p:cNvSpPr/>
            <p:nvPr/>
          </p:nvSpPr>
          <p:spPr>
            <a:xfrm>
              <a:off x="3554413" y="2090738"/>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4260850" y="264160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3524250" y="2062163"/>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9"/>
        <p:cNvGrpSpPr/>
        <p:nvPr/>
      </p:nvGrpSpPr>
      <p:grpSpPr>
        <a:xfrm>
          <a:off x="0" y="0"/>
          <a:ext cx="0" cy="0"/>
          <a:chOff x="0" y="0"/>
          <a:chExt cx="0" cy="0"/>
        </a:xfrm>
      </p:grpSpPr>
      <p:pic>
        <p:nvPicPr>
          <p:cNvPr id="210" name="Google Shape;210;p11"/>
          <p:cNvPicPr preferRelativeResize="0"/>
          <p:nvPr/>
        </p:nvPicPr>
        <p:blipFill rotWithShape="1">
          <a:blip r:embed="rId2">
            <a:alphaModFix/>
          </a:blip>
          <a:srcRect l="922" t="8581" r="922" b="8581"/>
          <a:stretch/>
        </p:blipFill>
        <p:spPr>
          <a:xfrm>
            <a:off x="0" y="0"/>
            <a:ext cx="9144000" cy="5143500"/>
          </a:xfrm>
          <a:prstGeom prst="rect">
            <a:avLst/>
          </a:prstGeom>
          <a:noFill/>
          <a:ln>
            <a:noFill/>
          </a:ln>
        </p:spPr>
      </p:pic>
      <p:sp>
        <p:nvSpPr>
          <p:cNvPr id="211" name="Google Shape;211;p11"/>
          <p:cNvSpPr txBox="1">
            <a:spLocks noGrp="1"/>
          </p:cNvSpPr>
          <p:nvPr>
            <p:ph type="title" hasCustomPrompt="1"/>
          </p:nvPr>
        </p:nvSpPr>
        <p:spPr>
          <a:xfrm>
            <a:off x="720000" y="132165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2" name="Google Shape;212;p11"/>
          <p:cNvSpPr txBox="1">
            <a:spLocks noGrp="1"/>
          </p:cNvSpPr>
          <p:nvPr>
            <p:ph type="body" idx="1"/>
          </p:nvPr>
        </p:nvSpPr>
        <p:spPr>
          <a:xfrm>
            <a:off x="2197175" y="3208950"/>
            <a:ext cx="4749600" cy="536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grpSp>
        <p:nvGrpSpPr>
          <p:cNvPr id="213" name="Google Shape;213;p11"/>
          <p:cNvGrpSpPr/>
          <p:nvPr/>
        </p:nvGrpSpPr>
        <p:grpSpPr>
          <a:xfrm rot="-2700000">
            <a:off x="105533" y="4132337"/>
            <a:ext cx="616865" cy="614808"/>
            <a:chOff x="2588041" y="-11077"/>
            <a:chExt cx="511960" cy="510252"/>
          </a:xfrm>
        </p:grpSpPr>
        <p:cxnSp>
          <p:nvCxnSpPr>
            <p:cNvPr id="214" name="Google Shape;214;p11"/>
            <p:cNvCxnSpPr/>
            <p:nvPr/>
          </p:nvCxnSpPr>
          <p:spPr>
            <a:xfrm flipH="1">
              <a:off x="2622263" y="23054"/>
              <a:ext cx="441900" cy="441900"/>
            </a:xfrm>
            <a:prstGeom prst="straightConnector1">
              <a:avLst/>
            </a:prstGeom>
            <a:noFill/>
            <a:ln w="9525" cap="rnd" cmpd="sng">
              <a:solidFill>
                <a:schemeClr val="dk2"/>
              </a:solidFill>
              <a:prstDash val="solid"/>
              <a:round/>
              <a:headEnd type="none" w="med" len="med"/>
              <a:tailEnd type="none" w="med" len="med"/>
            </a:ln>
          </p:spPr>
        </p:cxnSp>
        <p:sp>
          <p:nvSpPr>
            <p:cNvPr id="215" name="Google Shape;215;p11"/>
            <p:cNvSpPr/>
            <p:nvPr/>
          </p:nvSpPr>
          <p:spPr>
            <a:xfrm>
              <a:off x="3030032" y="-11077"/>
              <a:ext cx="69968" cy="69968"/>
            </a:xfrm>
            <a:custGeom>
              <a:avLst/>
              <a:gdLst/>
              <a:ahLst/>
              <a:cxnLst/>
              <a:rect l="l" t="t" r="r" b="b"/>
              <a:pathLst>
                <a:path w="160" h="160" extrusionOk="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1"/>
            <p:cNvSpPr/>
            <p:nvPr/>
          </p:nvSpPr>
          <p:spPr>
            <a:xfrm>
              <a:off x="2588041" y="429207"/>
              <a:ext cx="69968" cy="69968"/>
            </a:xfrm>
            <a:custGeom>
              <a:avLst/>
              <a:gdLst/>
              <a:ahLst/>
              <a:cxnLst/>
              <a:rect l="l" t="t" r="r" b="b"/>
              <a:pathLst>
                <a:path w="160" h="160" extrusionOk="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11"/>
          <p:cNvGrpSpPr/>
          <p:nvPr/>
        </p:nvGrpSpPr>
        <p:grpSpPr>
          <a:xfrm>
            <a:off x="-1019265" y="3660212"/>
            <a:ext cx="1868687" cy="1646829"/>
            <a:chOff x="2757488" y="0"/>
            <a:chExt cx="1738314" cy="1531934"/>
          </a:xfrm>
        </p:grpSpPr>
        <p:sp>
          <p:nvSpPr>
            <p:cNvPr id="218" name="Google Shape;218;p11"/>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1"/>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1"/>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1"/>
          <p:cNvGrpSpPr/>
          <p:nvPr/>
        </p:nvGrpSpPr>
        <p:grpSpPr>
          <a:xfrm rot="-8100000">
            <a:off x="169518" y="278609"/>
            <a:ext cx="649282" cy="179386"/>
            <a:chOff x="3525838" y="4135438"/>
            <a:chExt cx="649288" cy="179388"/>
          </a:xfrm>
        </p:grpSpPr>
        <p:sp>
          <p:nvSpPr>
            <p:cNvPr id="222" name="Google Shape;222;p11"/>
            <p:cNvSpPr/>
            <p:nvPr/>
          </p:nvSpPr>
          <p:spPr>
            <a:xfrm>
              <a:off x="3557588" y="4135438"/>
              <a:ext cx="584199" cy="146050"/>
            </a:xfrm>
            <a:custGeom>
              <a:avLst/>
              <a:gdLst/>
              <a:ahLst/>
              <a:cxnLst/>
              <a:rect l="l" t="t" r="r" b="b"/>
              <a:pathLst>
                <a:path w="1432" h="359" extrusionOk="0">
                  <a:moveTo>
                    <a:pt x="0" y="359"/>
                  </a:moveTo>
                  <a:lnTo>
                    <a:pt x="358" y="0"/>
                  </a:lnTo>
                  <a:lnTo>
                    <a:pt x="1221" y="0"/>
                  </a:lnTo>
                  <a:lnTo>
                    <a:pt x="1432" y="211"/>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1"/>
            <p:cNvSpPr/>
            <p:nvPr/>
          </p:nvSpPr>
          <p:spPr>
            <a:xfrm>
              <a:off x="3525838" y="4249738"/>
              <a:ext cx="65088" cy="65088"/>
            </a:xfrm>
            <a:custGeom>
              <a:avLst/>
              <a:gdLst/>
              <a:ahLst/>
              <a:cxnLst/>
              <a:rect l="l" t="t" r="r" b="b"/>
              <a:pathLst>
                <a:path w="160" h="160" extrusionOk="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1"/>
            <p:cNvSpPr/>
            <p:nvPr/>
          </p:nvSpPr>
          <p:spPr>
            <a:xfrm>
              <a:off x="4110038" y="4189413"/>
              <a:ext cx="65088" cy="65088"/>
            </a:xfrm>
            <a:custGeom>
              <a:avLst/>
              <a:gdLst/>
              <a:ahLst/>
              <a:cxnLst/>
              <a:rect l="l" t="t" r="r" b="b"/>
              <a:pathLst>
                <a:path w="160" h="160" extrusionOk="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11"/>
          <p:cNvGrpSpPr/>
          <p:nvPr/>
        </p:nvGrpSpPr>
        <p:grpSpPr>
          <a:xfrm rot="10800000">
            <a:off x="-880346" y="229341"/>
            <a:ext cx="2153797" cy="455895"/>
            <a:chOff x="4630756" y="1700569"/>
            <a:chExt cx="2153797" cy="455895"/>
          </a:xfrm>
        </p:grpSpPr>
        <p:sp>
          <p:nvSpPr>
            <p:cNvPr id="226" name="Google Shape;226;p11"/>
            <p:cNvSpPr/>
            <p:nvPr/>
          </p:nvSpPr>
          <p:spPr>
            <a:xfrm>
              <a:off x="4663179" y="17329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1"/>
            <p:cNvSpPr/>
            <p:nvPr/>
          </p:nvSpPr>
          <p:spPr>
            <a:xfrm>
              <a:off x="6721253" y="17005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1"/>
            <p:cNvSpPr/>
            <p:nvPr/>
          </p:nvSpPr>
          <p:spPr>
            <a:xfrm>
              <a:off x="4630756" y="20913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9" name="Google Shape;229;p11"/>
          <p:cNvGrpSpPr/>
          <p:nvPr/>
        </p:nvGrpSpPr>
        <p:grpSpPr>
          <a:xfrm rot="10800000">
            <a:off x="8076600" y="4539538"/>
            <a:ext cx="2153797" cy="455801"/>
            <a:chOff x="4886735" y="1558927"/>
            <a:chExt cx="2153797" cy="455801"/>
          </a:xfrm>
        </p:grpSpPr>
        <p:sp>
          <p:nvSpPr>
            <p:cNvPr id="230" name="Google Shape;230;p11"/>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1"/>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1"/>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11"/>
          <p:cNvGrpSpPr/>
          <p:nvPr/>
        </p:nvGrpSpPr>
        <p:grpSpPr>
          <a:xfrm rot="10800000">
            <a:off x="8644952" y="-180100"/>
            <a:ext cx="1017112" cy="1274803"/>
            <a:chOff x="3406775" y="1971675"/>
            <a:chExt cx="946151" cy="1185863"/>
          </a:xfrm>
        </p:grpSpPr>
        <p:sp>
          <p:nvSpPr>
            <p:cNvPr id="234" name="Google Shape;234;p11"/>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1"/>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1"/>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 name="Google Shape;237;p11"/>
          <p:cNvGrpSpPr/>
          <p:nvPr/>
        </p:nvGrpSpPr>
        <p:grpSpPr>
          <a:xfrm rot="10800000">
            <a:off x="8063598" y="75336"/>
            <a:ext cx="855055" cy="686105"/>
            <a:chOff x="3524250" y="1991279"/>
            <a:chExt cx="795400" cy="638237"/>
          </a:xfrm>
        </p:grpSpPr>
        <p:sp>
          <p:nvSpPr>
            <p:cNvPr id="238" name="Google Shape;238;p11"/>
            <p:cNvSpPr/>
            <p:nvPr/>
          </p:nvSpPr>
          <p:spPr>
            <a:xfrm>
              <a:off x="3554413" y="2019854"/>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1"/>
            <p:cNvSpPr/>
            <p:nvPr/>
          </p:nvSpPr>
          <p:spPr>
            <a:xfrm>
              <a:off x="4260850" y="2570716"/>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1"/>
            <p:cNvSpPr/>
            <p:nvPr/>
          </p:nvSpPr>
          <p:spPr>
            <a:xfrm>
              <a:off x="3524250" y="1991279"/>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 name="Google Shape;241;p11"/>
          <p:cNvGrpSpPr/>
          <p:nvPr/>
        </p:nvGrpSpPr>
        <p:grpSpPr>
          <a:xfrm rot="-900094">
            <a:off x="8115699" y="4731415"/>
            <a:ext cx="616894" cy="614837"/>
            <a:chOff x="2588041" y="-11077"/>
            <a:chExt cx="511960" cy="510252"/>
          </a:xfrm>
        </p:grpSpPr>
        <p:cxnSp>
          <p:nvCxnSpPr>
            <p:cNvPr id="242" name="Google Shape;242;p11"/>
            <p:cNvCxnSpPr/>
            <p:nvPr/>
          </p:nvCxnSpPr>
          <p:spPr>
            <a:xfrm flipH="1">
              <a:off x="2622263" y="23054"/>
              <a:ext cx="441900" cy="441900"/>
            </a:xfrm>
            <a:prstGeom prst="straightConnector1">
              <a:avLst/>
            </a:prstGeom>
            <a:noFill/>
            <a:ln w="9525" cap="rnd" cmpd="sng">
              <a:solidFill>
                <a:schemeClr val="dk2"/>
              </a:solidFill>
              <a:prstDash val="solid"/>
              <a:round/>
              <a:headEnd type="none" w="med" len="med"/>
              <a:tailEnd type="none" w="med" len="med"/>
            </a:ln>
          </p:spPr>
        </p:cxnSp>
        <p:sp>
          <p:nvSpPr>
            <p:cNvPr id="243" name="Google Shape;243;p11"/>
            <p:cNvSpPr/>
            <p:nvPr/>
          </p:nvSpPr>
          <p:spPr>
            <a:xfrm>
              <a:off x="3030032" y="-11077"/>
              <a:ext cx="69968" cy="69968"/>
            </a:xfrm>
            <a:custGeom>
              <a:avLst/>
              <a:gdLst/>
              <a:ahLst/>
              <a:cxnLst/>
              <a:rect l="l" t="t" r="r" b="b"/>
              <a:pathLst>
                <a:path w="160" h="160" extrusionOk="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1"/>
            <p:cNvSpPr/>
            <p:nvPr/>
          </p:nvSpPr>
          <p:spPr>
            <a:xfrm>
              <a:off x="2588041" y="429207"/>
              <a:ext cx="69968" cy="69968"/>
            </a:xfrm>
            <a:custGeom>
              <a:avLst/>
              <a:gdLst/>
              <a:ahLst/>
              <a:cxnLst/>
              <a:rect l="l" t="t" r="r" b="b"/>
              <a:pathLst>
                <a:path w="160" h="160" extrusionOk="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5">
  <p:cSld name="CUSTOM_1_1_1_1_1_1_1">
    <p:spTree>
      <p:nvGrpSpPr>
        <p:cNvPr id="1" name="Shape 384"/>
        <p:cNvGrpSpPr/>
        <p:nvPr/>
      </p:nvGrpSpPr>
      <p:grpSpPr>
        <a:xfrm>
          <a:off x="0" y="0"/>
          <a:ext cx="0" cy="0"/>
          <a:chOff x="0" y="0"/>
          <a:chExt cx="0" cy="0"/>
        </a:xfrm>
      </p:grpSpPr>
      <p:pic>
        <p:nvPicPr>
          <p:cNvPr id="385" name="Google Shape;385;p18"/>
          <p:cNvPicPr preferRelativeResize="0"/>
          <p:nvPr/>
        </p:nvPicPr>
        <p:blipFill rotWithShape="1">
          <a:blip r:embed="rId2">
            <a:alphaModFix/>
          </a:blip>
          <a:srcRect l="1019" t="8932" r="921" b="8586"/>
          <a:stretch/>
        </p:blipFill>
        <p:spPr>
          <a:xfrm flipH="1">
            <a:off x="0" y="-1"/>
            <a:ext cx="9135475" cy="5121576"/>
          </a:xfrm>
          <a:prstGeom prst="rect">
            <a:avLst/>
          </a:prstGeom>
          <a:noFill/>
          <a:ln>
            <a:noFill/>
          </a:ln>
        </p:spPr>
      </p:pic>
      <p:sp>
        <p:nvSpPr>
          <p:cNvPr id="386" name="Google Shape;386;p18"/>
          <p:cNvSpPr txBox="1">
            <a:spLocks noGrp="1"/>
          </p:cNvSpPr>
          <p:nvPr>
            <p:ph type="title"/>
          </p:nvPr>
        </p:nvSpPr>
        <p:spPr>
          <a:xfrm>
            <a:off x="720000" y="540000"/>
            <a:ext cx="7704000" cy="572700"/>
          </a:xfrm>
          <a:prstGeom prst="rect">
            <a:avLst/>
          </a:prstGeom>
          <a:effectLst>
            <a:outerShdw blurRad="85725" dist="19050" algn="bl" rotWithShape="0">
              <a:schemeClr val="lt2"/>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7" name="Google Shape;387;p18"/>
          <p:cNvGrpSpPr/>
          <p:nvPr/>
        </p:nvGrpSpPr>
        <p:grpSpPr>
          <a:xfrm>
            <a:off x="-564461" y="-589419"/>
            <a:ext cx="10324234" cy="7060797"/>
            <a:chOff x="-564461" y="-589419"/>
            <a:chExt cx="10324234" cy="7060797"/>
          </a:xfrm>
        </p:grpSpPr>
        <p:grpSp>
          <p:nvGrpSpPr>
            <p:cNvPr id="388" name="Google Shape;388;p18"/>
            <p:cNvGrpSpPr/>
            <p:nvPr/>
          </p:nvGrpSpPr>
          <p:grpSpPr>
            <a:xfrm rot="8100000">
              <a:off x="45954" y="75943"/>
              <a:ext cx="649282" cy="179386"/>
              <a:chOff x="3454818" y="4206458"/>
              <a:chExt cx="649288" cy="179388"/>
            </a:xfrm>
          </p:grpSpPr>
          <p:sp>
            <p:nvSpPr>
              <p:cNvPr id="389" name="Google Shape;389;p18"/>
              <p:cNvSpPr/>
              <p:nvPr/>
            </p:nvSpPr>
            <p:spPr>
              <a:xfrm>
                <a:off x="3486568" y="4206458"/>
                <a:ext cx="584199" cy="146050"/>
              </a:xfrm>
              <a:custGeom>
                <a:avLst/>
                <a:gdLst/>
                <a:ahLst/>
                <a:cxnLst/>
                <a:rect l="l" t="t" r="r" b="b"/>
                <a:pathLst>
                  <a:path w="1432" h="359" extrusionOk="0">
                    <a:moveTo>
                      <a:pt x="0" y="359"/>
                    </a:moveTo>
                    <a:lnTo>
                      <a:pt x="358" y="0"/>
                    </a:lnTo>
                    <a:lnTo>
                      <a:pt x="1221" y="0"/>
                    </a:lnTo>
                    <a:lnTo>
                      <a:pt x="1432" y="211"/>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8"/>
              <p:cNvSpPr/>
              <p:nvPr/>
            </p:nvSpPr>
            <p:spPr>
              <a:xfrm>
                <a:off x="3454818" y="4320758"/>
                <a:ext cx="65088" cy="65088"/>
              </a:xfrm>
              <a:custGeom>
                <a:avLst/>
                <a:gdLst/>
                <a:ahLst/>
                <a:cxnLst/>
                <a:rect l="l" t="t" r="r" b="b"/>
                <a:pathLst>
                  <a:path w="160" h="160" extrusionOk="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8"/>
              <p:cNvSpPr/>
              <p:nvPr/>
            </p:nvSpPr>
            <p:spPr>
              <a:xfrm>
                <a:off x="4039018" y="4260433"/>
                <a:ext cx="65088" cy="65088"/>
              </a:xfrm>
              <a:custGeom>
                <a:avLst/>
                <a:gdLst/>
                <a:ahLst/>
                <a:cxnLst/>
                <a:rect l="l" t="t" r="r" b="b"/>
                <a:pathLst>
                  <a:path w="160" h="160" extrusionOk="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18"/>
            <p:cNvGrpSpPr/>
            <p:nvPr/>
          </p:nvGrpSpPr>
          <p:grpSpPr>
            <a:xfrm rot="5400000">
              <a:off x="-1012867" y="259532"/>
              <a:ext cx="2153797" cy="455895"/>
              <a:chOff x="4554556" y="2233969"/>
              <a:chExt cx="2153797" cy="455895"/>
            </a:xfrm>
          </p:grpSpPr>
          <p:sp>
            <p:nvSpPr>
              <p:cNvPr id="393" name="Google Shape;393;p18"/>
              <p:cNvSpPr/>
              <p:nvPr/>
            </p:nvSpPr>
            <p:spPr>
              <a:xfrm>
                <a:off x="4586979" y="22663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8"/>
              <p:cNvSpPr/>
              <p:nvPr/>
            </p:nvSpPr>
            <p:spPr>
              <a:xfrm>
                <a:off x="6645053" y="22339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8"/>
              <p:cNvSpPr/>
              <p:nvPr/>
            </p:nvSpPr>
            <p:spPr>
              <a:xfrm>
                <a:off x="4554556" y="26247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396;p18"/>
            <p:cNvGrpSpPr/>
            <p:nvPr/>
          </p:nvGrpSpPr>
          <p:grpSpPr>
            <a:xfrm>
              <a:off x="7595147" y="-513200"/>
              <a:ext cx="1017112" cy="1274803"/>
              <a:chOff x="3406775" y="1971675"/>
              <a:chExt cx="946151" cy="1185863"/>
            </a:xfrm>
          </p:grpSpPr>
          <p:sp>
            <p:nvSpPr>
              <p:cNvPr id="397" name="Google Shape;397;p18"/>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8"/>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8"/>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18"/>
            <p:cNvGrpSpPr/>
            <p:nvPr/>
          </p:nvGrpSpPr>
          <p:grpSpPr>
            <a:xfrm>
              <a:off x="7184820" y="-227912"/>
              <a:ext cx="2153797" cy="455801"/>
              <a:chOff x="4886735" y="1558927"/>
              <a:chExt cx="2153797" cy="455801"/>
            </a:xfrm>
          </p:grpSpPr>
          <p:sp>
            <p:nvSpPr>
              <p:cNvPr id="401" name="Google Shape;401;p18"/>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8"/>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8"/>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4" name="Google Shape;404;p18"/>
            <p:cNvGrpSpPr/>
            <p:nvPr/>
          </p:nvGrpSpPr>
          <p:grpSpPr>
            <a:xfrm rot="10800000">
              <a:off x="7327380" y="4824550"/>
              <a:ext cx="1868687" cy="1646829"/>
              <a:chOff x="2757488" y="0"/>
              <a:chExt cx="1738314" cy="1531934"/>
            </a:xfrm>
          </p:grpSpPr>
          <p:sp>
            <p:nvSpPr>
              <p:cNvPr id="405" name="Google Shape;405;p18"/>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8"/>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8"/>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8" name="Google Shape;408;p18"/>
            <p:cNvGrpSpPr/>
            <p:nvPr/>
          </p:nvGrpSpPr>
          <p:grpSpPr>
            <a:xfrm rot="10800000">
              <a:off x="8904718" y="1425286"/>
              <a:ext cx="855055" cy="686105"/>
              <a:chOff x="3524250" y="2062163"/>
              <a:chExt cx="795400" cy="638237"/>
            </a:xfrm>
          </p:grpSpPr>
          <p:sp>
            <p:nvSpPr>
              <p:cNvPr id="409" name="Google Shape;409;p18"/>
              <p:cNvSpPr/>
              <p:nvPr/>
            </p:nvSpPr>
            <p:spPr>
              <a:xfrm>
                <a:off x="3554413" y="2090738"/>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8"/>
              <p:cNvSpPr/>
              <p:nvPr/>
            </p:nvSpPr>
            <p:spPr>
              <a:xfrm>
                <a:off x="4260850" y="264160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8"/>
              <p:cNvSpPr/>
              <p:nvPr/>
            </p:nvSpPr>
            <p:spPr>
              <a:xfrm>
                <a:off x="3524250" y="2062163"/>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2" name="Google Shape;412;p18"/>
            <p:cNvGrpSpPr/>
            <p:nvPr/>
          </p:nvGrpSpPr>
          <p:grpSpPr>
            <a:xfrm rot="-8100000">
              <a:off x="-39456" y="3828208"/>
              <a:ext cx="1894291" cy="2269578"/>
              <a:chOff x="815012" y="833388"/>
              <a:chExt cx="1762223" cy="2111346"/>
            </a:xfrm>
          </p:grpSpPr>
          <p:sp>
            <p:nvSpPr>
              <p:cNvPr id="413" name="Google Shape;413;p18"/>
              <p:cNvSpPr/>
              <p:nvPr/>
            </p:nvSpPr>
            <p:spPr>
              <a:xfrm rot="451604">
                <a:off x="935258" y="922272"/>
                <a:ext cx="1484312" cy="1933579"/>
              </a:xfrm>
              <a:custGeom>
                <a:avLst/>
                <a:gdLst/>
                <a:ahLst/>
                <a:cxnLst/>
                <a:rect l="l" t="t" r="r" b="b"/>
                <a:pathLst>
                  <a:path w="3642" h="4742" extrusionOk="0">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8"/>
              <p:cNvSpPr/>
              <p:nvPr/>
            </p:nvSpPr>
            <p:spPr>
              <a:xfrm rot="458000">
                <a:off x="913958" y="2737148"/>
                <a:ext cx="58720" cy="60207"/>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8"/>
              <p:cNvSpPr/>
              <p:nvPr/>
            </p:nvSpPr>
            <p:spPr>
              <a:xfrm rot="451615">
                <a:off x="2508165" y="994592"/>
                <a:ext cx="65088" cy="65088"/>
              </a:xfrm>
              <a:custGeom>
                <a:avLst/>
                <a:gdLst/>
                <a:ahLst/>
                <a:cxnLst/>
                <a:rect l="l" t="t" r="r" b="b"/>
                <a:pathLst>
                  <a:path w="160" h="160" extrusionOk="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4"/>
        <p:cNvGrpSpPr/>
        <p:nvPr/>
      </p:nvGrpSpPr>
      <p:grpSpPr>
        <a:xfrm>
          <a:off x="0" y="0"/>
          <a:ext cx="0" cy="0"/>
          <a:chOff x="0" y="0"/>
          <a:chExt cx="0" cy="0"/>
        </a:xfrm>
      </p:grpSpPr>
      <p:pic>
        <p:nvPicPr>
          <p:cNvPr id="605" name="Google Shape;605;p26"/>
          <p:cNvPicPr preferRelativeResize="0"/>
          <p:nvPr/>
        </p:nvPicPr>
        <p:blipFill rotWithShape="1">
          <a:blip r:embed="rId2">
            <a:alphaModFix/>
          </a:blip>
          <a:srcRect l="922" t="8581" r="922" b="8581"/>
          <a:stretch/>
        </p:blipFill>
        <p:spPr>
          <a:xfrm>
            <a:off x="0" y="0"/>
            <a:ext cx="9144000" cy="5143500"/>
          </a:xfrm>
          <a:prstGeom prst="rect">
            <a:avLst/>
          </a:prstGeom>
          <a:noFill/>
          <a:ln>
            <a:noFill/>
          </a:ln>
        </p:spPr>
      </p:pic>
      <p:sp>
        <p:nvSpPr>
          <p:cNvPr id="606" name="Google Shape;606;p26"/>
          <p:cNvSpPr txBox="1">
            <a:spLocks noGrp="1"/>
          </p:cNvSpPr>
          <p:nvPr>
            <p:ph type="title"/>
          </p:nvPr>
        </p:nvSpPr>
        <p:spPr>
          <a:xfrm>
            <a:off x="4291600" y="3092825"/>
            <a:ext cx="3312300" cy="606300"/>
          </a:xfrm>
          <a:prstGeom prst="rect">
            <a:avLst/>
          </a:prstGeom>
          <a:effectLst>
            <a:outerShdw blurRad="85725" algn="bl" rotWithShape="0">
              <a:schemeClr val="lt2"/>
            </a:outerShdw>
          </a:effectLst>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07" name="Google Shape;607;p26"/>
          <p:cNvSpPr txBox="1">
            <a:spLocks noGrp="1"/>
          </p:cNvSpPr>
          <p:nvPr>
            <p:ph type="subTitle" idx="1"/>
          </p:nvPr>
        </p:nvSpPr>
        <p:spPr>
          <a:xfrm>
            <a:off x="1458125" y="1352525"/>
            <a:ext cx="62277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608" name="Google Shape;608;p26"/>
          <p:cNvGrpSpPr/>
          <p:nvPr/>
        </p:nvGrpSpPr>
        <p:grpSpPr>
          <a:xfrm>
            <a:off x="-427522" y="-603137"/>
            <a:ext cx="10187295" cy="5933965"/>
            <a:chOff x="-427522" y="-603137"/>
            <a:chExt cx="10187295" cy="5933965"/>
          </a:xfrm>
        </p:grpSpPr>
        <p:grpSp>
          <p:nvGrpSpPr>
            <p:cNvPr id="609" name="Google Shape;609;p26"/>
            <p:cNvGrpSpPr/>
            <p:nvPr/>
          </p:nvGrpSpPr>
          <p:grpSpPr>
            <a:xfrm rot="-2700000">
              <a:off x="8637016" y="4371926"/>
              <a:ext cx="649282" cy="179386"/>
              <a:chOff x="3525838" y="4135438"/>
              <a:chExt cx="649288" cy="179388"/>
            </a:xfrm>
          </p:grpSpPr>
          <p:sp>
            <p:nvSpPr>
              <p:cNvPr id="610" name="Google Shape;610;p26"/>
              <p:cNvSpPr/>
              <p:nvPr/>
            </p:nvSpPr>
            <p:spPr>
              <a:xfrm>
                <a:off x="3557588" y="4135438"/>
                <a:ext cx="584199" cy="146050"/>
              </a:xfrm>
              <a:custGeom>
                <a:avLst/>
                <a:gdLst/>
                <a:ahLst/>
                <a:cxnLst/>
                <a:rect l="l" t="t" r="r" b="b"/>
                <a:pathLst>
                  <a:path w="1432" h="359" extrusionOk="0">
                    <a:moveTo>
                      <a:pt x="0" y="359"/>
                    </a:moveTo>
                    <a:lnTo>
                      <a:pt x="358" y="0"/>
                    </a:lnTo>
                    <a:lnTo>
                      <a:pt x="1221" y="0"/>
                    </a:lnTo>
                    <a:lnTo>
                      <a:pt x="1432" y="211"/>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6"/>
              <p:cNvSpPr/>
              <p:nvPr/>
            </p:nvSpPr>
            <p:spPr>
              <a:xfrm>
                <a:off x="3525838" y="4249738"/>
                <a:ext cx="65088" cy="65088"/>
              </a:xfrm>
              <a:custGeom>
                <a:avLst/>
                <a:gdLst/>
                <a:ahLst/>
                <a:cxnLst/>
                <a:rect l="l" t="t" r="r" b="b"/>
                <a:pathLst>
                  <a:path w="160" h="160" extrusionOk="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6"/>
              <p:cNvSpPr/>
              <p:nvPr/>
            </p:nvSpPr>
            <p:spPr>
              <a:xfrm>
                <a:off x="4110038" y="4189413"/>
                <a:ext cx="65088" cy="65088"/>
              </a:xfrm>
              <a:custGeom>
                <a:avLst/>
                <a:gdLst/>
                <a:ahLst/>
                <a:cxnLst/>
                <a:rect l="l" t="t" r="r" b="b"/>
                <a:pathLst>
                  <a:path w="160" h="160" extrusionOk="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26"/>
            <p:cNvGrpSpPr/>
            <p:nvPr/>
          </p:nvGrpSpPr>
          <p:grpSpPr>
            <a:xfrm rot="-5400000">
              <a:off x="7657922" y="3936065"/>
              <a:ext cx="2153797" cy="455895"/>
              <a:chOff x="4630756" y="1700569"/>
              <a:chExt cx="2153797" cy="455895"/>
            </a:xfrm>
          </p:grpSpPr>
          <p:sp>
            <p:nvSpPr>
              <p:cNvPr id="614" name="Google Shape;614;p26"/>
              <p:cNvSpPr/>
              <p:nvPr/>
            </p:nvSpPr>
            <p:spPr>
              <a:xfrm>
                <a:off x="4663179" y="1732993"/>
                <a:ext cx="2090506" cy="390797"/>
              </a:xfrm>
              <a:custGeom>
                <a:avLst/>
                <a:gdLst/>
                <a:ahLst/>
                <a:cxnLst/>
                <a:rect l="l" t="t" r="r" b="b"/>
                <a:pathLst>
                  <a:path w="4768" h="893" extrusionOk="0">
                    <a:moveTo>
                      <a:pt x="4768" y="0"/>
                    </a:moveTo>
                    <a:lnTo>
                      <a:pt x="3535" y="0"/>
                    </a:lnTo>
                    <a:lnTo>
                      <a:pt x="2643" y="893"/>
                    </a:lnTo>
                    <a:lnTo>
                      <a:pt x="0" y="893"/>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6"/>
              <p:cNvSpPr/>
              <p:nvPr/>
            </p:nvSpPr>
            <p:spPr>
              <a:xfrm>
                <a:off x="6721253" y="1700569"/>
                <a:ext cx="633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6"/>
              <p:cNvSpPr/>
              <p:nvPr/>
            </p:nvSpPr>
            <p:spPr>
              <a:xfrm>
                <a:off x="4630756" y="2091364"/>
                <a:ext cx="651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7" name="Google Shape;617;p26"/>
            <p:cNvGrpSpPr/>
            <p:nvPr/>
          </p:nvGrpSpPr>
          <p:grpSpPr>
            <a:xfrm rot="10800000">
              <a:off x="719992" y="3966089"/>
              <a:ext cx="1017112" cy="1274803"/>
              <a:chOff x="3406775" y="1971675"/>
              <a:chExt cx="946151" cy="1185863"/>
            </a:xfrm>
          </p:grpSpPr>
          <p:sp>
            <p:nvSpPr>
              <p:cNvPr id="618" name="Google Shape;618;p26"/>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6"/>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6"/>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1" name="Google Shape;621;p26"/>
            <p:cNvGrpSpPr/>
            <p:nvPr/>
          </p:nvGrpSpPr>
          <p:grpSpPr>
            <a:xfrm rot="10800000">
              <a:off x="-6365" y="4875027"/>
              <a:ext cx="2153797" cy="455801"/>
              <a:chOff x="4886735" y="1558927"/>
              <a:chExt cx="2153797" cy="455801"/>
            </a:xfrm>
          </p:grpSpPr>
          <p:sp>
            <p:nvSpPr>
              <p:cNvPr id="622" name="Google Shape;622;p26"/>
              <p:cNvSpPr/>
              <p:nvPr/>
            </p:nvSpPr>
            <p:spPr>
              <a:xfrm>
                <a:off x="4919159" y="1591351"/>
                <a:ext cx="2090506" cy="390797"/>
              </a:xfrm>
              <a:custGeom>
                <a:avLst/>
                <a:gdLst/>
                <a:ahLst/>
                <a:cxnLst/>
                <a:rect l="l" t="t" r="r" b="b"/>
                <a:pathLst>
                  <a:path w="4768" h="893" extrusionOk="0">
                    <a:moveTo>
                      <a:pt x="0" y="893"/>
                    </a:moveTo>
                    <a:lnTo>
                      <a:pt x="1232" y="893"/>
                    </a:lnTo>
                    <a:lnTo>
                      <a:pt x="2125" y="0"/>
                    </a:lnTo>
                    <a:lnTo>
                      <a:pt x="4768"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6"/>
              <p:cNvSpPr/>
              <p:nvPr/>
            </p:nvSpPr>
            <p:spPr>
              <a:xfrm>
                <a:off x="4886735" y="1951428"/>
                <a:ext cx="65100" cy="63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6"/>
              <p:cNvSpPr/>
              <p:nvPr/>
            </p:nvSpPr>
            <p:spPr>
              <a:xfrm>
                <a:off x="6977232" y="1558927"/>
                <a:ext cx="63300" cy="65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26"/>
            <p:cNvGrpSpPr/>
            <p:nvPr/>
          </p:nvGrpSpPr>
          <p:grpSpPr>
            <a:xfrm>
              <a:off x="136184" y="-603137"/>
              <a:ext cx="1868687" cy="1646829"/>
              <a:chOff x="2757488" y="0"/>
              <a:chExt cx="1738314" cy="1531934"/>
            </a:xfrm>
          </p:grpSpPr>
          <p:sp>
            <p:nvSpPr>
              <p:cNvPr id="626" name="Google Shape;626;p26"/>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6"/>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6"/>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9" name="Google Shape;629;p26"/>
            <p:cNvGrpSpPr/>
            <p:nvPr/>
          </p:nvGrpSpPr>
          <p:grpSpPr>
            <a:xfrm>
              <a:off x="-427522" y="2616301"/>
              <a:ext cx="855055" cy="686105"/>
              <a:chOff x="3524250" y="2062163"/>
              <a:chExt cx="795400" cy="638237"/>
            </a:xfrm>
          </p:grpSpPr>
          <p:sp>
            <p:nvSpPr>
              <p:cNvPr id="630" name="Google Shape;630;p26"/>
              <p:cNvSpPr/>
              <p:nvPr/>
            </p:nvSpPr>
            <p:spPr>
              <a:xfrm>
                <a:off x="3554413" y="2090738"/>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6"/>
              <p:cNvSpPr/>
              <p:nvPr/>
            </p:nvSpPr>
            <p:spPr>
              <a:xfrm>
                <a:off x="4260850" y="264160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6"/>
              <p:cNvSpPr/>
              <p:nvPr/>
            </p:nvSpPr>
            <p:spPr>
              <a:xfrm>
                <a:off x="3524250" y="2062163"/>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26"/>
            <p:cNvGrpSpPr/>
            <p:nvPr/>
          </p:nvGrpSpPr>
          <p:grpSpPr>
            <a:xfrm rot="2700000">
              <a:off x="7608317" y="-91360"/>
              <a:ext cx="1631389" cy="2146716"/>
              <a:chOff x="987425" y="941388"/>
              <a:chExt cx="1517651" cy="1997050"/>
            </a:xfrm>
          </p:grpSpPr>
          <p:sp>
            <p:nvSpPr>
              <p:cNvPr id="634" name="Google Shape;634;p26"/>
              <p:cNvSpPr/>
              <p:nvPr/>
            </p:nvSpPr>
            <p:spPr>
              <a:xfrm>
                <a:off x="987425" y="974725"/>
                <a:ext cx="1484315" cy="1933574"/>
              </a:xfrm>
              <a:custGeom>
                <a:avLst/>
                <a:gdLst/>
                <a:ahLst/>
                <a:cxnLst/>
                <a:rect l="l" t="t" r="r" b="b"/>
                <a:pathLst>
                  <a:path w="3642" h="4742" extrusionOk="0">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6"/>
              <p:cNvSpPr/>
              <p:nvPr/>
            </p:nvSpPr>
            <p:spPr>
              <a:xfrm>
                <a:off x="1087438" y="2878138"/>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6"/>
              <p:cNvSpPr/>
              <p:nvPr/>
            </p:nvSpPr>
            <p:spPr>
              <a:xfrm>
                <a:off x="2439988" y="941388"/>
                <a:ext cx="65088" cy="65088"/>
              </a:xfrm>
              <a:custGeom>
                <a:avLst/>
                <a:gdLst/>
                <a:ahLst/>
                <a:cxnLst/>
                <a:rect l="l" t="t" r="r" b="b"/>
                <a:pathLst>
                  <a:path w="160" h="160" extrusionOk="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2_1">
    <p:spTree>
      <p:nvGrpSpPr>
        <p:cNvPr id="1" name="Shape 637"/>
        <p:cNvGrpSpPr/>
        <p:nvPr/>
      </p:nvGrpSpPr>
      <p:grpSpPr>
        <a:xfrm>
          <a:off x="0" y="0"/>
          <a:ext cx="0" cy="0"/>
          <a:chOff x="0" y="0"/>
          <a:chExt cx="0" cy="0"/>
        </a:xfrm>
      </p:grpSpPr>
      <p:pic>
        <p:nvPicPr>
          <p:cNvPr id="638" name="Google Shape;638;p27"/>
          <p:cNvPicPr preferRelativeResize="0"/>
          <p:nvPr/>
        </p:nvPicPr>
        <p:blipFill rotWithShape="1">
          <a:blip r:embed="rId2">
            <a:alphaModFix/>
          </a:blip>
          <a:srcRect l="902" t="8579" r="1039" b="8761"/>
          <a:stretch/>
        </p:blipFill>
        <p:spPr>
          <a:xfrm>
            <a:off x="10975" y="10973"/>
            <a:ext cx="9135450" cy="5132527"/>
          </a:xfrm>
          <a:prstGeom prst="rect">
            <a:avLst/>
          </a:prstGeom>
          <a:noFill/>
          <a:ln>
            <a:noFill/>
          </a:ln>
        </p:spPr>
      </p:pic>
      <p:sp>
        <p:nvSpPr>
          <p:cNvPr id="639" name="Google Shape;639;p27"/>
          <p:cNvSpPr txBox="1">
            <a:spLocks noGrp="1"/>
          </p:cNvSpPr>
          <p:nvPr>
            <p:ph type="subTitle" idx="1"/>
          </p:nvPr>
        </p:nvSpPr>
        <p:spPr>
          <a:xfrm>
            <a:off x="720000" y="3075925"/>
            <a:ext cx="3852000" cy="93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0" name="Google Shape;640;p27"/>
          <p:cNvSpPr txBox="1">
            <a:spLocks noGrp="1"/>
          </p:cNvSpPr>
          <p:nvPr>
            <p:ph type="title"/>
          </p:nvPr>
        </p:nvSpPr>
        <p:spPr>
          <a:xfrm>
            <a:off x="720000" y="1133675"/>
            <a:ext cx="4372200" cy="1602600"/>
          </a:xfrm>
          <a:prstGeom prst="rect">
            <a:avLst/>
          </a:prstGeom>
          <a:effectLst>
            <a:outerShdw blurRad="85725" dist="19050" algn="bl" rotWithShape="0">
              <a:schemeClr val="lt2"/>
            </a:outerShdw>
          </a:effectLst>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641" name="Google Shape;641;p27"/>
          <p:cNvGrpSpPr/>
          <p:nvPr/>
        </p:nvGrpSpPr>
        <p:grpSpPr>
          <a:xfrm>
            <a:off x="-487922" y="34909"/>
            <a:ext cx="10288243" cy="5641433"/>
            <a:chOff x="-487922" y="34909"/>
            <a:chExt cx="10288243" cy="5641433"/>
          </a:xfrm>
        </p:grpSpPr>
        <p:grpSp>
          <p:nvGrpSpPr>
            <p:cNvPr id="642" name="Google Shape;642;p27"/>
            <p:cNvGrpSpPr/>
            <p:nvPr/>
          </p:nvGrpSpPr>
          <p:grpSpPr>
            <a:xfrm rot="-2700000">
              <a:off x="636876" y="4501638"/>
              <a:ext cx="616865" cy="614808"/>
              <a:chOff x="2588041" y="-11077"/>
              <a:chExt cx="511960" cy="510252"/>
            </a:xfrm>
          </p:grpSpPr>
          <p:cxnSp>
            <p:nvCxnSpPr>
              <p:cNvPr id="643" name="Google Shape;643;p27"/>
              <p:cNvCxnSpPr/>
              <p:nvPr/>
            </p:nvCxnSpPr>
            <p:spPr>
              <a:xfrm flipH="1">
                <a:off x="2622263" y="23054"/>
                <a:ext cx="441900" cy="441900"/>
              </a:xfrm>
              <a:prstGeom prst="straightConnector1">
                <a:avLst/>
              </a:prstGeom>
              <a:noFill/>
              <a:ln w="9525" cap="rnd" cmpd="sng">
                <a:solidFill>
                  <a:schemeClr val="dk2"/>
                </a:solidFill>
                <a:prstDash val="solid"/>
                <a:round/>
                <a:headEnd type="none" w="med" len="med"/>
                <a:tailEnd type="none" w="med" len="med"/>
              </a:ln>
            </p:spPr>
          </p:cxnSp>
          <p:sp>
            <p:nvSpPr>
              <p:cNvPr id="644" name="Google Shape;644;p27"/>
              <p:cNvSpPr/>
              <p:nvPr/>
            </p:nvSpPr>
            <p:spPr>
              <a:xfrm>
                <a:off x="3030032" y="-11077"/>
                <a:ext cx="69968" cy="69968"/>
              </a:xfrm>
              <a:custGeom>
                <a:avLst/>
                <a:gdLst/>
                <a:ahLst/>
                <a:cxnLst/>
                <a:rect l="l" t="t" r="r" b="b"/>
                <a:pathLst>
                  <a:path w="160" h="160" extrusionOk="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7"/>
              <p:cNvSpPr/>
              <p:nvPr/>
            </p:nvSpPr>
            <p:spPr>
              <a:xfrm>
                <a:off x="2588041" y="429207"/>
                <a:ext cx="69968" cy="69968"/>
              </a:xfrm>
              <a:custGeom>
                <a:avLst/>
                <a:gdLst/>
                <a:ahLst/>
                <a:cxnLst/>
                <a:rect l="l" t="t" r="r" b="b"/>
                <a:pathLst>
                  <a:path w="160" h="160" extrusionOk="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27"/>
            <p:cNvGrpSpPr/>
            <p:nvPr/>
          </p:nvGrpSpPr>
          <p:grpSpPr>
            <a:xfrm>
              <a:off x="-487922" y="4029513"/>
              <a:ext cx="1868687" cy="1646829"/>
              <a:chOff x="2757488" y="0"/>
              <a:chExt cx="1738314" cy="1531934"/>
            </a:xfrm>
          </p:grpSpPr>
          <p:sp>
            <p:nvSpPr>
              <p:cNvPr id="647" name="Google Shape;647;p27"/>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7"/>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27"/>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27"/>
            <p:cNvGrpSpPr/>
            <p:nvPr/>
          </p:nvGrpSpPr>
          <p:grpSpPr>
            <a:xfrm rot="-5400000">
              <a:off x="7998786" y="2498786"/>
              <a:ext cx="1868687" cy="1734383"/>
              <a:chOff x="2757488" y="-111604"/>
              <a:chExt cx="1738314" cy="1613379"/>
            </a:xfrm>
          </p:grpSpPr>
          <p:sp>
            <p:nvSpPr>
              <p:cNvPr id="651" name="Google Shape;651;p27"/>
              <p:cNvSpPr/>
              <p:nvPr/>
            </p:nvSpPr>
            <p:spPr>
              <a:xfrm>
                <a:off x="2786063" y="-111604"/>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oval"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7"/>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3" name="Google Shape;653;p27"/>
            <p:cNvGrpSpPr/>
            <p:nvPr/>
          </p:nvGrpSpPr>
          <p:grpSpPr>
            <a:xfrm>
              <a:off x="8454723" y="2123589"/>
              <a:ext cx="986394" cy="1242377"/>
              <a:chOff x="3435350" y="2001838"/>
              <a:chExt cx="917576" cy="1155700"/>
            </a:xfrm>
          </p:grpSpPr>
          <p:sp>
            <p:nvSpPr>
              <p:cNvPr id="654" name="Google Shape;654;p27"/>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oval"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7"/>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6" name="Google Shape;656;p27"/>
            <p:cNvGrpSpPr/>
            <p:nvPr/>
          </p:nvGrpSpPr>
          <p:grpSpPr>
            <a:xfrm rot="5400000">
              <a:off x="-62133" y="-93936"/>
              <a:ext cx="1017112" cy="1274803"/>
              <a:chOff x="3406775" y="1971675"/>
              <a:chExt cx="946151" cy="1185863"/>
            </a:xfrm>
          </p:grpSpPr>
          <p:sp>
            <p:nvSpPr>
              <p:cNvPr id="657" name="Google Shape;657;p27"/>
              <p:cNvSpPr/>
              <p:nvPr/>
            </p:nvSpPr>
            <p:spPr>
              <a:xfrm>
                <a:off x="3435350" y="2001838"/>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7"/>
              <p:cNvSpPr/>
              <p:nvPr/>
            </p:nvSpPr>
            <p:spPr>
              <a:xfrm>
                <a:off x="4287838" y="3092450"/>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7"/>
              <p:cNvSpPr/>
              <p:nvPr/>
            </p:nvSpPr>
            <p:spPr>
              <a:xfrm>
                <a:off x="3406775" y="1971675"/>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1_1">
    <p:spTree>
      <p:nvGrpSpPr>
        <p:cNvPr id="1" name="Shape 660"/>
        <p:cNvGrpSpPr/>
        <p:nvPr/>
      </p:nvGrpSpPr>
      <p:grpSpPr>
        <a:xfrm>
          <a:off x="0" y="0"/>
          <a:ext cx="0" cy="0"/>
          <a:chOff x="0" y="0"/>
          <a:chExt cx="0" cy="0"/>
        </a:xfrm>
      </p:grpSpPr>
      <p:pic>
        <p:nvPicPr>
          <p:cNvPr id="661" name="Google Shape;661;p28"/>
          <p:cNvPicPr preferRelativeResize="0"/>
          <p:nvPr/>
        </p:nvPicPr>
        <p:blipFill rotWithShape="1">
          <a:blip r:embed="rId2">
            <a:alphaModFix/>
          </a:blip>
          <a:srcRect l="1017" t="8581" r="1154" b="8581"/>
          <a:stretch/>
        </p:blipFill>
        <p:spPr>
          <a:xfrm rot="10800000">
            <a:off x="21925" y="-1"/>
            <a:ext cx="9113550" cy="5143500"/>
          </a:xfrm>
          <a:prstGeom prst="rect">
            <a:avLst/>
          </a:prstGeom>
          <a:noFill/>
          <a:ln>
            <a:noFill/>
          </a:ln>
        </p:spPr>
      </p:pic>
      <p:sp>
        <p:nvSpPr>
          <p:cNvPr id="662" name="Google Shape;662;p28"/>
          <p:cNvSpPr txBox="1">
            <a:spLocks noGrp="1"/>
          </p:cNvSpPr>
          <p:nvPr>
            <p:ph type="subTitle" idx="1"/>
          </p:nvPr>
        </p:nvSpPr>
        <p:spPr>
          <a:xfrm>
            <a:off x="720000" y="2357250"/>
            <a:ext cx="3561600" cy="124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3" name="Google Shape;663;p28"/>
          <p:cNvSpPr txBox="1">
            <a:spLocks noGrp="1"/>
          </p:cNvSpPr>
          <p:nvPr>
            <p:ph type="title"/>
          </p:nvPr>
        </p:nvSpPr>
        <p:spPr>
          <a:xfrm>
            <a:off x="720000" y="1538250"/>
            <a:ext cx="3561600" cy="819000"/>
          </a:xfrm>
          <a:prstGeom prst="rect">
            <a:avLst/>
          </a:prstGeom>
          <a:effectLst>
            <a:outerShdw blurRad="85725" dist="19050" algn="bl" rotWithShape="0">
              <a:schemeClr val="lt2"/>
            </a:outerShdw>
          </a:effectLst>
        </p:spPr>
        <p:txBody>
          <a:bodyPr spcFirstLastPara="1" wrap="square" lIns="91425" tIns="91425" rIns="91425" bIns="91425" anchor="ctr" anchorCtr="0">
            <a:noAutofit/>
          </a:bodyPr>
          <a:lstStyle>
            <a:lvl1pPr lvl="0" rtl="0">
              <a:spcBef>
                <a:spcPts val="0"/>
              </a:spcBef>
              <a:spcAft>
                <a:spcPts val="0"/>
              </a:spcAft>
              <a:buSzPts val="3000"/>
              <a:buNone/>
              <a:defRPr sz="3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664" name="Google Shape;664;p28"/>
          <p:cNvGrpSpPr/>
          <p:nvPr/>
        </p:nvGrpSpPr>
        <p:grpSpPr>
          <a:xfrm>
            <a:off x="-472691" y="-1073410"/>
            <a:ext cx="10171491" cy="7179483"/>
            <a:chOff x="-472691" y="-1073410"/>
            <a:chExt cx="10171491" cy="7179483"/>
          </a:xfrm>
        </p:grpSpPr>
        <p:grpSp>
          <p:nvGrpSpPr>
            <p:cNvPr id="665" name="Google Shape;665;p28"/>
            <p:cNvGrpSpPr/>
            <p:nvPr/>
          </p:nvGrpSpPr>
          <p:grpSpPr>
            <a:xfrm rot="10800000">
              <a:off x="6665805" y="-1073410"/>
              <a:ext cx="1631475" cy="2146829"/>
              <a:chOff x="987425" y="941388"/>
              <a:chExt cx="1517651" cy="1997050"/>
            </a:xfrm>
          </p:grpSpPr>
          <p:sp>
            <p:nvSpPr>
              <p:cNvPr id="666" name="Google Shape;666;p28"/>
              <p:cNvSpPr/>
              <p:nvPr/>
            </p:nvSpPr>
            <p:spPr>
              <a:xfrm>
                <a:off x="987425" y="974725"/>
                <a:ext cx="1484315" cy="1933574"/>
              </a:xfrm>
              <a:custGeom>
                <a:avLst/>
                <a:gdLst/>
                <a:ahLst/>
                <a:cxnLst/>
                <a:rect l="l" t="t" r="r" b="b"/>
                <a:pathLst>
                  <a:path w="3642" h="4742" extrusionOk="0">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p:cNvSpPr/>
              <p:nvPr/>
            </p:nvSpPr>
            <p:spPr>
              <a:xfrm>
                <a:off x="1087438" y="2878138"/>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p:cNvSpPr/>
              <p:nvPr/>
            </p:nvSpPr>
            <p:spPr>
              <a:xfrm>
                <a:off x="2439988" y="941388"/>
                <a:ext cx="65088" cy="65088"/>
              </a:xfrm>
              <a:custGeom>
                <a:avLst/>
                <a:gdLst/>
                <a:ahLst/>
                <a:cxnLst/>
                <a:rect l="l" t="t" r="r" b="b"/>
                <a:pathLst>
                  <a:path w="160" h="160" extrusionOk="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9" name="Google Shape;669;p28"/>
            <p:cNvGrpSpPr/>
            <p:nvPr/>
          </p:nvGrpSpPr>
          <p:grpSpPr>
            <a:xfrm>
              <a:off x="-215008" y="-271343"/>
              <a:ext cx="1017112" cy="1274803"/>
              <a:chOff x="3125252" y="932210"/>
              <a:chExt cx="946151" cy="1185863"/>
            </a:xfrm>
          </p:grpSpPr>
          <p:sp>
            <p:nvSpPr>
              <p:cNvPr id="670" name="Google Shape;670;p28"/>
              <p:cNvSpPr/>
              <p:nvPr/>
            </p:nvSpPr>
            <p:spPr>
              <a:xfrm>
                <a:off x="3153827" y="962373"/>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p:cNvSpPr/>
              <p:nvPr/>
            </p:nvSpPr>
            <p:spPr>
              <a:xfrm>
                <a:off x="4006315" y="2052985"/>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p:cNvSpPr/>
              <p:nvPr/>
            </p:nvSpPr>
            <p:spPr>
              <a:xfrm>
                <a:off x="3125252" y="93221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28"/>
            <p:cNvGrpSpPr/>
            <p:nvPr/>
          </p:nvGrpSpPr>
          <p:grpSpPr>
            <a:xfrm rot="5400000">
              <a:off x="-343846" y="3904620"/>
              <a:ext cx="1017112" cy="1274803"/>
              <a:chOff x="3956856" y="1542233"/>
              <a:chExt cx="946151" cy="1185863"/>
            </a:xfrm>
          </p:grpSpPr>
          <p:sp>
            <p:nvSpPr>
              <p:cNvPr id="674" name="Google Shape;674;p28"/>
              <p:cNvSpPr/>
              <p:nvPr/>
            </p:nvSpPr>
            <p:spPr>
              <a:xfrm>
                <a:off x="3985431" y="1572396"/>
                <a:ext cx="884237" cy="1122365"/>
              </a:xfrm>
              <a:custGeom>
                <a:avLst/>
                <a:gdLst/>
                <a:ahLst/>
                <a:cxnLst/>
                <a:rect l="l" t="t" r="r" b="b"/>
                <a:pathLst>
                  <a:path w="2170" h="2754" extrusionOk="0">
                    <a:moveTo>
                      <a:pt x="2170" y="2754"/>
                    </a:moveTo>
                    <a:lnTo>
                      <a:pt x="1376" y="1960"/>
                    </a:lnTo>
                    <a:lnTo>
                      <a:pt x="1006" y="1960"/>
                    </a:lnTo>
                    <a:lnTo>
                      <a:pt x="0" y="955"/>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p:cNvSpPr/>
              <p:nvPr/>
            </p:nvSpPr>
            <p:spPr>
              <a:xfrm>
                <a:off x="4837919" y="2663008"/>
                <a:ext cx="65088" cy="65088"/>
              </a:xfrm>
              <a:custGeom>
                <a:avLst/>
                <a:gdLst/>
                <a:ahLst/>
                <a:cxnLst/>
                <a:rect l="l" t="t" r="r" b="b"/>
                <a:pathLst>
                  <a:path w="160" h="160" extrusionOk="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8"/>
              <p:cNvSpPr/>
              <p:nvPr/>
            </p:nvSpPr>
            <p:spPr>
              <a:xfrm>
                <a:off x="3956856" y="1542233"/>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7" name="Google Shape;677;p28"/>
            <p:cNvGrpSpPr/>
            <p:nvPr/>
          </p:nvGrpSpPr>
          <p:grpSpPr>
            <a:xfrm rot="10800000">
              <a:off x="7830113" y="4459244"/>
              <a:ext cx="1868687" cy="1646829"/>
              <a:chOff x="2757488" y="0"/>
              <a:chExt cx="1738314" cy="1531934"/>
            </a:xfrm>
          </p:grpSpPr>
          <p:sp>
            <p:nvSpPr>
              <p:cNvPr id="678" name="Google Shape;678;p28"/>
              <p:cNvSpPr/>
              <p:nvPr/>
            </p:nvSpPr>
            <p:spPr>
              <a:xfrm>
                <a:off x="2786063" y="30163"/>
                <a:ext cx="1709739" cy="1501771"/>
              </a:xfrm>
              <a:custGeom>
                <a:avLst/>
                <a:gdLst/>
                <a:ahLst/>
                <a:cxnLst/>
                <a:rect l="l" t="t" r="r" b="b"/>
                <a:pathLst>
                  <a:path w="4192" h="3683" extrusionOk="0">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p:cNvSpPr/>
              <p:nvPr/>
            </p:nvSpPr>
            <p:spPr>
              <a:xfrm>
                <a:off x="2757488" y="1441450"/>
                <a:ext cx="58738" cy="60325"/>
              </a:xfrm>
              <a:custGeom>
                <a:avLst/>
                <a:gdLst/>
                <a:ahLst/>
                <a:cxnLst/>
                <a:rect l="l" t="t" r="r" b="b"/>
                <a:pathLst>
                  <a:path w="146" h="146" extrusionOk="0">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p:cNvSpPr/>
              <p:nvPr/>
            </p:nvSpPr>
            <p:spPr>
              <a:xfrm>
                <a:off x="4337050" y="0"/>
                <a:ext cx="58800" cy="60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1" name="Google Shape;681;p28"/>
            <p:cNvGrpSpPr/>
            <p:nvPr/>
          </p:nvGrpSpPr>
          <p:grpSpPr>
            <a:xfrm rot="-2700000">
              <a:off x="4144235" y="4603585"/>
              <a:ext cx="855010" cy="686069"/>
              <a:chOff x="3524250" y="2062163"/>
              <a:chExt cx="795400" cy="638237"/>
            </a:xfrm>
          </p:grpSpPr>
          <p:sp>
            <p:nvSpPr>
              <p:cNvPr id="682" name="Google Shape;682;p28"/>
              <p:cNvSpPr/>
              <p:nvPr/>
            </p:nvSpPr>
            <p:spPr>
              <a:xfrm>
                <a:off x="3554413" y="2090738"/>
                <a:ext cx="736598" cy="581026"/>
              </a:xfrm>
              <a:custGeom>
                <a:avLst/>
                <a:gdLst/>
                <a:ahLst/>
                <a:cxnLst/>
                <a:rect l="l" t="t" r="r" b="b"/>
                <a:pathLst>
                  <a:path w="1805" h="1422" extrusionOk="0">
                    <a:moveTo>
                      <a:pt x="1805" y="1422"/>
                    </a:moveTo>
                    <a:lnTo>
                      <a:pt x="729" y="1422"/>
                    </a:lnTo>
                    <a:lnTo>
                      <a:pt x="0" y="693"/>
                    </a:lnTo>
                    <a:lnTo>
                      <a:pt x="0" y="0"/>
                    </a:lnTo>
                  </a:path>
                </a:pathLst>
              </a:custGeom>
              <a:noFill/>
              <a:ln w="9525" cap="rnd" cmpd="sng">
                <a:solidFill>
                  <a:schemeClr val="dk2"/>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p:cNvSpPr/>
              <p:nvPr/>
            </p:nvSpPr>
            <p:spPr>
              <a:xfrm>
                <a:off x="4260850" y="2641600"/>
                <a:ext cx="588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p:cNvSpPr/>
              <p:nvPr/>
            </p:nvSpPr>
            <p:spPr>
              <a:xfrm>
                <a:off x="3524250" y="2062163"/>
                <a:ext cx="60300" cy="58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1pPr>
            <a:lvl2pPr lvl="1">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2pPr>
            <a:lvl3pPr lvl="2">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3pPr>
            <a:lvl4pPr lvl="3">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4pPr>
            <a:lvl5pPr lvl="4">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5pPr>
            <a:lvl6pPr lvl="5">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6pPr>
            <a:lvl7pPr lvl="6">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7pPr>
            <a:lvl8pPr lvl="7">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8pPr>
            <a:lvl9pPr lvl="8">
              <a:spcBef>
                <a:spcPts val="0"/>
              </a:spcBef>
              <a:spcAft>
                <a:spcPts val="0"/>
              </a:spcAft>
              <a:buClr>
                <a:schemeClr val="dk1"/>
              </a:buClr>
              <a:buSzPts val="2800"/>
              <a:buFont typeface="Allerta Stencil"/>
              <a:buNone/>
              <a:defRPr sz="2800">
                <a:solidFill>
                  <a:schemeClr val="dk1"/>
                </a:solidFill>
                <a:latin typeface="Allerta Stencil"/>
                <a:ea typeface="Allerta Stencil"/>
                <a:cs typeface="Allerta Stencil"/>
                <a:sym typeface="Allerta Stenci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 id="2147483658" r:id="rId5"/>
    <p:sldLayoutId id="2147483664" r:id="rId6"/>
    <p:sldLayoutId id="2147483672" r:id="rId7"/>
    <p:sldLayoutId id="2147483673" r:id="rId8"/>
    <p:sldLayoutId id="2147483674" r:id="rId9"/>
    <p:sldLayoutId id="2147483675" r:id="rId10"/>
    <p:sldLayoutId id="2147483687" r:id="rId11"/>
    <p:sldLayoutId id="214748368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6"/>
          <p:cNvSpPr/>
          <p:nvPr/>
        </p:nvSpPr>
        <p:spPr>
          <a:xfrm>
            <a:off x="1400975" y="3161380"/>
            <a:ext cx="6342000" cy="450600"/>
          </a:xfrm>
          <a:prstGeom prst="hexagon">
            <a:avLst>
              <a:gd name="adj" fmla="val 25000"/>
              <a:gd name="vf" fmla="val 115470"/>
            </a:avLst>
          </a:prstGeom>
          <a:solidFill>
            <a:schemeClr val="lt1"/>
          </a:solidFill>
          <a:ln>
            <a:noFill/>
          </a:ln>
          <a:effectLst>
            <a:outerShdw blurRad="214313"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57" name="Google Shape;1157;p46"/>
          <p:cNvSpPr txBox="1">
            <a:spLocks noGrp="1"/>
          </p:cNvSpPr>
          <p:nvPr>
            <p:ph type="ctrTitle"/>
          </p:nvPr>
        </p:nvSpPr>
        <p:spPr>
          <a:xfrm>
            <a:off x="714348" y="857238"/>
            <a:ext cx="7704000" cy="1416300"/>
          </a:xfrm>
          <a:prstGeom prst="rect">
            <a:avLst/>
          </a:prstGeom>
        </p:spPr>
        <p:txBody>
          <a:bodyPr spcFirstLastPara="1" wrap="square" lIns="91425" tIns="91425" rIns="91425" bIns="91425" anchor="ctr" anchorCtr="0">
            <a:noAutofit/>
          </a:bodyPr>
          <a:lstStyle/>
          <a:p>
            <a:r>
              <a:rPr lang="en-US" sz="4800" dirty="0" smtClean="0"/>
              <a:t/>
            </a:r>
            <a:br>
              <a:rPr lang="en-US" sz="4800" dirty="0" smtClean="0"/>
            </a:br>
            <a:r>
              <a:rPr lang="en-US" sz="4800" dirty="0" smtClean="0"/>
              <a:t> </a:t>
            </a:r>
            <a:r>
              <a:rPr lang="en-US" sz="3200" dirty="0" smtClean="0"/>
              <a:t>Accident Prevention with Built-in Alcohol Detection Using </a:t>
            </a:r>
            <a:r>
              <a:rPr lang="en-US" sz="3200" dirty="0" err="1" smtClean="0"/>
              <a:t>IoT</a:t>
            </a:r>
            <a:r>
              <a:rPr lang="en-US" sz="3200" dirty="0" smtClean="0"/>
              <a:t> </a:t>
            </a:r>
            <a:endParaRPr sz="3200"/>
          </a:p>
        </p:txBody>
      </p:sp>
      <p:sp>
        <p:nvSpPr>
          <p:cNvPr id="1158" name="Google Shape;1158;p46"/>
          <p:cNvSpPr txBox="1">
            <a:spLocks noGrp="1"/>
          </p:cNvSpPr>
          <p:nvPr>
            <p:ph type="subTitle" idx="1"/>
          </p:nvPr>
        </p:nvSpPr>
        <p:spPr>
          <a:xfrm>
            <a:off x="1785918" y="2857502"/>
            <a:ext cx="5631900" cy="478200"/>
          </a:xfrm>
          <a:prstGeom prst="rect">
            <a:avLst/>
          </a:prstGeom>
        </p:spPr>
        <p:txBody>
          <a:bodyPr spcFirstLastPara="1" wrap="square" lIns="91425" tIns="91425" rIns="91425" bIns="91425" anchor="t" anchorCtr="0">
            <a:noAutofit/>
          </a:bodyPr>
          <a:lstStyle/>
          <a:p>
            <a:endParaRPr lang="en-US" dirty="0" smtClean="0"/>
          </a:p>
          <a:p>
            <a:r>
              <a:rPr lang="en-US" dirty="0" smtClean="0"/>
              <a:t> </a:t>
            </a:r>
            <a:r>
              <a:rPr lang="en-US" sz="1200" b="1" dirty="0" smtClean="0">
                <a:latin typeface="Allerta Stencil" charset="0"/>
              </a:rPr>
              <a:t>DONE BY : HARSHAD S </a:t>
            </a:r>
            <a:r>
              <a:rPr lang="en-US" sz="1200" b="1" dirty="0" smtClean="0">
                <a:latin typeface="Allerta Stencil" charset="0"/>
              </a:rPr>
              <a:t>, NITIN </a:t>
            </a:r>
            <a:r>
              <a:rPr lang="en-US" sz="1200" b="1" dirty="0" smtClean="0">
                <a:latin typeface="Allerta Stencil" charset="0"/>
              </a:rPr>
              <a:t>PRANAV </a:t>
            </a:r>
            <a:r>
              <a:rPr lang="en-US" sz="1200" b="1" dirty="0" smtClean="0">
                <a:latin typeface="Allerta Stencil" charset="0"/>
              </a:rPr>
              <a:t> T </a:t>
            </a:r>
            <a:r>
              <a:rPr lang="en-US" sz="1200" b="1" dirty="0" smtClean="0">
                <a:latin typeface="Allerta Stencil" charset="0"/>
              </a:rPr>
              <a:t>S </a:t>
            </a:r>
            <a:r>
              <a:rPr lang="en-US" sz="1200" b="1" dirty="0" smtClean="0">
                <a:latin typeface="Allerta Stencil" charset="0"/>
              </a:rPr>
              <a:t>and VISHRANTH </a:t>
            </a:r>
            <a:r>
              <a:rPr lang="en-US" sz="1200" b="1" dirty="0" smtClean="0">
                <a:latin typeface="Allerta Stencil" charset="0"/>
              </a:rPr>
              <a:t>M S K </a:t>
            </a:r>
            <a:endParaRPr sz="1200">
              <a:latin typeface="Allerta Stencil"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1"/>
          <p:cNvSpPr txBox="1">
            <a:spLocks noGrp="1"/>
          </p:cNvSpPr>
          <p:nvPr>
            <p:ph type="title"/>
          </p:nvPr>
        </p:nvSpPr>
        <p:spPr>
          <a:xfrm>
            <a:off x="500034" y="1643056"/>
            <a:ext cx="3501600" cy="125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Introduction</a:t>
            </a:r>
            <a:endParaRPr/>
          </a:p>
        </p:txBody>
      </p:sp>
      <p:sp>
        <p:nvSpPr>
          <p:cNvPr id="1208" name="Google Shape;1208;p51"/>
          <p:cNvSpPr txBox="1">
            <a:spLocks noGrp="1"/>
          </p:cNvSpPr>
          <p:nvPr>
            <p:ph type="body" idx="1"/>
          </p:nvPr>
        </p:nvSpPr>
        <p:spPr>
          <a:xfrm>
            <a:off x="3929058" y="428610"/>
            <a:ext cx="4494967" cy="4714890"/>
          </a:xfrm>
          <a:prstGeom prst="rect">
            <a:avLst/>
          </a:prstGeom>
        </p:spPr>
        <p:txBody>
          <a:bodyPr spcFirstLastPara="1" wrap="square" lIns="91425" tIns="91425" rIns="91425" bIns="91425" anchor="t" anchorCtr="0">
            <a:noAutofit/>
          </a:bodyPr>
          <a:lstStyle/>
          <a:p>
            <a:pPr marL="0" lvl="0" indent="0">
              <a:buNone/>
            </a:pPr>
            <a:r>
              <a:rPr lang="en-US" dirty="0" smtClean="0"/>
              <a:t>Drunk driving accidents have become a major concern in today's society, causing significant loss of lives and property damage. This problem arises when individuals choose to operate a vehicle while under the influence of alcohol, impairing their ability to drive safely</a:t>
            </a:r>
            <a:r>
              <a:rPr lang="en-US" dirty="0" smtClean="0"/>
              <a:t>.</a:t>
            </a:r>
          </a:p>
          <a:p>
            <a:pPr marL="0" lvl="0" indent="0">
              <a:buNone/>
            </a:pPr>
            <a:r>
              <a:rPr lang="en-US" dirty="0" smtClean="0"/>
              <a:t>Developing advanced technologies, such as ignition interlock devices that prevent a vehicle from starting if the driver's blood alcohol concentration exceeds a certain limit, can prove effective in deterring drunk driving</a:t>
            </a:r>
            <a:r>
              <a:rPr lang="en-US" dirty="0" smtClean="0"/>
              <a:t>.</a:t>
            </a:r>
          </a:p>
          <a:p>
            <a:pPr marL="0" lvl="0" indent="0">
              <a:buNone/>
            </a:pPr>
            <a:r>
              <a:rPr lang="en-US" dirty="0" smtClean="0"/>
              <a:t>Finding innovative solutions to prevent drunk driving accidents is crucial as it not only saves lives but also reduces societal costs. The use of technology and stricter enforcement of laws can make a profound impact in curbing this issue. By prioritizing the development and implementation of these solutions, we can move towards a safer future where drunk driving accidents become increasingly rare.</a:t>
            </a:r>
            <a:endParaRP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58"/>
          <p:cNvSpPr/>
          <p:nvPr/>
        </p:nvSpPr>
        <p:spPr>
          <a:xfrm>
            <a:off x="2071670" y="571486"/>
            <a:ext cx="3590700" cy="606300"/>
          </a:xfrm>
          <a:prstGeom prst="hexagon">
            <a:avLst>
              <a:gd name="adj" fmla="val 25000"/>
              <a:gd name="vf" fmla="val 115470"/>
            </a:avLst>
          </a:prstGeom>
          <a:solidFill>
            <a:schemeClr val="lt1"/>
          </a:solidFill>
          <a:ln>
            <a:noFill/>
          </a:ln>
          <a:effectLst>
            <a:outerShdw blurRad="214313"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95" name="Google Shape;1395;p58"/>
          <p:cNvSpPr txBox="1">
            <a:spLocks noGrp="1"/>
          </p:cNvSpPr>
          <p:nvPr>
            <p:ph type="title"/>
          </p:nvPr>
        </p:nvSpPr>
        <p:spPr>
          <a:xfrm>
            <a:off x="1714480" y="571486"/>
            <a:ext cx="3883804" cy="606300"/>
          </a:xfrm>
          <a:prstGeom prst="rect">
            <a:avLst/>
          </a:prstGeom>
        </p:spPr>
        <p:txBody>
          <a:bodyPr spcFirstLastPara="1" wrap="square" lIns="91425" tIns="91425" rIns="91425" bIns="91425" anchor="ctr" anchorCtr="0">
            <a:noAutofit/>
          </a:bodyPr>
          <a:lstStyle/>
          <a:p>
            <a:pPr lvl="0"/>
            <a:r>
              <a:rPr lang="en-US" sz="1800" dirty="0" smtClean="0"/>
              <a:t>Overview of </a:t>
            </a:r>
            <a:r>
              <a:rPr lang="en-US" sz="1800" dirty="0" err="1" smtClean="0"/>
              <a:t>IoT</a:t>
            </a:r>
            <a:r>
              <a:rPr lang="en-US" sz="1800" dirty="0" smtClean="0"/>
              <a:t> technology</a:t>
            </a:r>
            <a:endParaRPr sz="1800"/>
          </a:p>
        </p:txBody>
      </p:sp>
      <p:sp>
        <p:nvSpPr>
          <p:cNvPr id="1396" name="Google Shape;1396;p58"/>
          <p:cNvSpPr txBox="1">
            <a:spLocks noGrp="1"/>
          </p:cNvSpPr>
          <p:nvPr>
            <p:ph type="subTitle" idx="1"/>
          </p:nvPr>
        </p:nvSpPr>
        <p:spPr>
          <a:xfrm>
            <a:off x="1500166" y="928676"/>
            <a:ext cx="6227700" cy="4643470"/>
          </a:xfrm>
          <a:prstGeom prst="rect">
            <a:avLst/>
          </a:prstGeom>
        </p:spPr>
        <p:txBody>
          <a:bodyPr spcFirstLastPara="1" wrap="square" lIns="91425" tIns="91425" rIns="91425" bIns="91425" anchor="ctr" anchorCtr="0">
            <a:noAutofit/>
          </a:bodyPr>
          <a:lstStyle/>
          <a:p>
            <a:pPr algn="l"/>
            <a:r>
              <a:rPr lang="en-US" sz="1100" dirty="0" err="1" smtClean="0"/>
              <a:t>IoT</a:t>
            </a:r>
            <a:r>
              <a:rPr lang="en-US" sz="1100" dirty="0" smtClean="0"/>
              <a:t>, or the Internet of Things, refers to the interconnection of different physical devices and </a:t>
            </a:r>
            <a:r>
              <a:rPr lang="en-US" sz="1100" dirty="0" smtClean="0"/>
              <a:t>objects through </a:t>
            </a:r>
            <a:r>
              <a:rPr lang="en-US" sz="1100" dirty="0" smtClean="0"/>
              <a:t>the internet. These devices, equipped with sensors, software, and network connectivity, can collect and exchange data with each other, enabling them to interact and perform certain tasks without human intervention</a:t>
            </a:r>
            <a:r>
              <a:rPr lang="en-US" sz="1100" dirty="0" smtClean="0"/>
              <a:t>.</a:t>
            </a:r>
          </a:p>
          <a:p>
            <a:pPr algn="l"/>
            <a:r>
              <a:rPr lang="en-US" sz="1100" dirty="0" smtClean="0"/>
              <a:t> </a:t>
            </a:r>
            <a:r>
              <a:rPr lang="en-US" sz="1100" dirty="0" smtClean="0"/>
              <a:t>In transportation, </a:t>
            </a:r>
            <a:r>
              <a:rPr lang="en-US" sz="1100" dirty="0" err="1" smtClean="0"/>
              <a:t>IoT</a:t>
            </a:r>
            <a:r>
              <a:rPr lang="en-US" sz="1100" dirty="0" smtClean="0"/>
              <a:t> has revolutionized various aspects, enhancing efficiency, safety, and convenience. Some examples of </a:t>
            </a:r>
            <a:r>
              <a:rPr lang="en-US" sz="1100" dirty="0" err="1" smtClean="0"/>
              <a:t>IoT</a:t>
            </a:r>
            <a:r>
              <a:rPr lang="en-US" sz="1100" dirty="0" smtClean="0"/>
              <a:t> applications in transportation include:</a:t>
            </a:r>
          </a:p>
          <a:p>
            <a:pPr algn="l"/>
            <a:r>
              <a:rPr lang="en-US" sz="1100" dirty="0" smtClean="0"/>
              <a:t>            Smart </a:t>
            </a:r>
            <a:r>
              <a:rPr lang="en-US" sz="1100" dirty="0" smtClean="0"/>
              <a:t>Traffic Management: </a:t>
            </a:r>
            <a:r>
              <a:rPr lang="en-US" sz="1100" dirty="0" err="1" smtClean="0"/>
              <a:t>IoT</a:t>
            </a:r>
            <a:r>
              <a:rPr lang="en-US" sz="1100" dirty="0" smtClean="0"/>
              <a:t> enables the collection and analysis of real-time traffic data from multiple sources, such as sensors embedded in roads, vehicles, and traffic lights. This data can be used to optimize traffic flow, detect congestion, and manage traffic signals to improve overall transportation efficiency.</a:t>
            </a:r>
          </a:p>
          <a:p>
            <a:pPr algn="l"/>
            <a:r>
              <a:rPr lang="en-US" sz="1100" dirty="0" smtClean="0"/>
              <a:t>            Intelligent </a:t>
            </a:r>
            <a:r>
              <a:rPr lang="en-US" sz="1100" dirty="0" smtClean="0"/>
              <a:t>Fleet Management: </a:t>
            </a:r>
            <a:r>
              <a:rPr lang="en-US" sz="1100" dirty="0" err="1" smtClean="0"/>
              <a:t>IoT</a:t>
            </a:r>
            <a:r>
              <a:rPr lang="en-US" sz="1100" dirty="0" smtClean="0"/>
              <a:t> allows tracking and monitoring of vehicles using GPS and sensor technologies. This helps fleet managers optimize routes, monitor fuel consumption, schedule maintenance, and increase safety by identifying risky behaviors like harsh braking or speeding</a:t>
            </a:r>
            <a:r>
              <a:rPr lang="en-US" sz="1100" dirty="0" smtClean="0"/>
              <a:t>.</a:t>
            </a:r>
          </a:p>
          <a:p>
            <a:pPr algn="l"/>
            <a:endParaRPr lang="en-US" sz="1100" dirty="0" smtClean="0"/>
          </a:p>
          <a:p>
            <a:pPr algn="l"/>
            <a:r>
              <a:rPr lang="en-US" sz="1100" dirty="0" smtClean="0"/>
              <a:t>Overall</a:t>
            </a:r>
            <a:r>
              <a:rPr lang="en-US" sz="1100" dirty="0" smtClean="0"/>
              <a:t>, </a:t>
            </a:r>
            <a:r>
              <a:rPr lang="en-US" sz="1100" dirty="0" err="1" smtClean="0"/>
              <a:t>IoT</a:t>
            </a:r>
            <a:r>
              <a:rPr lang="en-US" sz="1100" dirty="0" smtClean="0"/>
              <a:t> applications in transportation and safety enhance efficiency, provide real-time data insights, improve traffic flow, and most importantly, enhance safety by enabling proactive monitoring and response capabilities.</a:t>
            </a:r>
          </a:p>
          <a:p>
            <a:r>
              <a:rPr lang="en-US" sz="1100" dirty="0" smtClean="0"/>
              <a:t/>
            </a:r>
            <a:br>
              <a:rPr lang="en-US" sz="1100" dirty="0" smtClean="0"/>
            </a:br>
            <a:endParaRPr lang="en-US" sz="1100" dirty="0" smtClean="0"/>
          </a:p>
          <a:p>
            <a:pPr marL="0" lvl="0" indent="0" algn="l"/>
            <a:endParaRPr sz="140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54"/>
          <p:cNvSpPr txBox="1">
            <a:spLocks noGrp="1"/>
          </p:cNvSpPr>
          <p:nvPr>
            <p:ph type="subTitle" idx="1"/>
          </p:nvPr>
        </p:nvSpPr>
        <p:spPr>
          <a:xfrm>
            <a:off x="285720" y="1785932"/>
            <a:ext cx="4500594" cy="933900"/>
          </a:xfrm>
          <a:prstGeom prst="rect">
            <a:avLst/>
          </a:prstGeom>
        </p:spPr>
        <p:txBody>
          <a:bodyPr spcFirstLastPara="1" wrap="square" lIns="91425" tIns="91425" rIns="91425" bIns="91425" anchor="t" anchorCtr="0">
            <a:noAutofit/>
          </a:bodyPr>
          <a:lstStyle/>
          <a:p>
            <a:endParaRPr lang="en-US" dirty="0" smtClean="0"/>
          </a:p>
          <a:p>
            <a:r>
              <a:rPr lang="en-US" sz="1100" dirty="0" smtClean="0"/>
              <a:t> The principles and technology used in </a:t>
            </a:r>
            <a:r>
              <a:rPr lang="en-US" sz="1100" dirty="0" err="1" smtClean="0"/>
              <a:t>IoT</a:t>
            </a:r>
            <a:r>
              <a:rPr lang="en-US" sz="1100" dirty="0" smtClean="0"/>
              <a:t>-based accident prevention systems with integrated alcohol detection are thoroughly examined </a:t>
            </a:r>
            <a:r>
              <a:rPr lang="en-US" sz="1100" dirty="0" smtClean="0"/>
              <a:t>. </a:t>
            </a:r>
            <a:r>
              <a:rPr lang="en-US" sz="1100" dirty="0" smtClean="0"/>
              <a:t>The integration of sensors for alcohol detection into automobiles, data transmission methods, onboard processing and decision-making algorithms, </a:t>
            </a:r>
          </a:p>
          <a:p>
            <a:r>
              <a:rPr lang="en-US" sz="1100" dirty="0" smtClean="0"/>
              <a:t>and connectivity with external networks are all covered. To give a thorough grasp of the system architecture, the working theories and functionalities of various components are explored. </a:t>
            </a:r>
            <a:endParaRPr sz="1100"/>
          </a:p>
        </p:txBody>
      </p:sp>
      <p:sp>
        <p:nvSpPr>
          <p:cNvPr id="1281" name="Google Shape;1281;p54"/>
          <p:cNvSpPr txBox="1">
            <a:spLocks noGrp="1"/>
          </p:cNvSpPr>
          <p:nvPr>
            <p:ph type="title"/>
          </p:nvPr>
        </p:nvSpPr>
        <p:spPr>
          <a:xfrm>
            <a:off x="642910" y="285734"/>
            <a:ext cx="4857784" cy="1602600"/>
          </a:xfrm>
          <a:prstGeom prst="rect">
            <a:avLst/>
          </a:prstGeom>
        </p:spPr>
        <p:txBody>
          <a:bodyPr spcFirstLastPara="1" wrap="square" lIns="91425" tIns="91425" rIns="91425" bIns="91425" anchor="t" anchorCtr="0">
            <a:noAutofit/>
          </a:bodyPr>
          <a:lstStyle/>
          <a:p>
            <a:pPr lvl="0"/>
            <a:r>
              <a:rPr lang="en-US" dirty="0" smtClean="0"/>
              <a:t>Accident Prevention with Built-in Alcohol Detection</a:t>
            </a:r>
            <a:endParaRPr/>
          </a:p>
        </p:txBody>
      </p:sp>
      <p:pic>
        <p:nvPicPr>
          <p:cNvPr id="96258" name="Picture 2" descr="https://i0.wp.com/srituhobby.com/wp-content/uploads/2021/03/151.jpg?resize=1024%2C576&amp;ssl=1"/>
          <p:cNvPicPr>
            <a:picLocks noChangeAspect="1" noChangeArrowheads="1"/>
          </p:cNvPicPr>
          <p:nvPr/>
        </p:nvPicPr>
        <p:blipFill>
          <a:blip r:embed="rId3"/>
          <a:srcRect l="7500" r="625" b="13333"/>
          <a:stretch>
            <a:fillRect/>
          </a:stretch>
        </p:blipFill>
        <p:spPr bwMode="auto">
          <a:xfrm>
            <a:off x="4786314" y="2857502"/>
            <a:ext cx="3635095" cy="1928826"/>
          </a:xfrm>
          <a:prstGeom prst="hexagon">
            <a:avLst/>
          </a:prstGeom>
          <a:noFill/>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grpSp>
        <p:nvGrpSpPr>
          <p:cNvPr id="1443" name="Google Shape;1443;p63"/>
          <p:cNvGrpSpPr/>
          <p:nvPr/>
        </p:nvGrpSpPr>
        <p:grpSpPr>
          <a:xfrm>
            <a:off x="5214943" y="1071553"/>
            <a:ext cx="3214710" cy="2214578"/>
            <a:chOff x="-3690700" y="1231825"/>
            <a:chExt cx="3561731" cy="2417787"/>
          </a:xfrm>
        </p:grpSpPr>
        <p:sp>
          <p:nvSpPr>
            <p:cNvPr id="1444" name="Google Shape;1444;p63"/>
            <p:cNvSpPr/>
            <p:nvPr/>
          </p:nvSpPr>
          <p:spPr>
            <a:xfrm>
              <a:off x="-2338175" y="3276325"/>
              <a:ext cx="929230" cy="277702"/>
            </a:xfrm>
            <a:custGeom>
              <a:avLst/>
              <a:gdLst/>
              <a:ahLst/>
              <a:cxnLst/>
              <a:rect l="l" t="t" r="r" b="b"/>
              <a:pathLst>
                <a:path w="14652" h="6902" extrusionOk="0">
                  <a:moveTo>
                    <a:pt x="1570" y="1"/>
                  </a:moveTo>
                  <a:lnTo>
                    <a:pt x="1258" y="1372"/>
                  </a:lnTo>
                  <a:lnTo>
                    <a:pt x="0" y="6902"/>
                  </a:lnTo>
                  <a:lnTo>
                    <a:pt x="14651" y="6902"/>
                  </a:lnTo>
                  <a:lnTo>
                    <a:pt x="13394" y="1372"/>
                  </a:lnTo>
                  <a:lnTo>
                    <a:pt x="13081" y="1"/>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3"/>
            <p:cNvSpPr/>
            <p:nvPr/>
          </p:nvSpPr>
          <p:spPr>
            <a:xfrm>
              <a:off x="-2594328" y="3554027"/>
              <a:ext cx="1441473" cy="95585"/>
            </a:xfrm>
            <a:custGeom>
              <a:avLst/>
              <a:gdLst/>
              <a:ahLst/>
              <a:cxnLst/>
              <a:rect l="l" t="t" r="r" b="b"/>
              <a:pathLst>
                <a:path w="22729" h="1544" extrusionOk="0">
                  <a:moveTo>
                    <a:pt x="10" y="0"/>
                  </a:moveTo>
                  <a:cubicBezTo>
                    <a:pt x="5" y="0"/>
                    <a:pt x="1" y="4"/>
                    <a:pt x="1" y="10"/>
                  </a:cubicBezTo>
                  <a:lnTo>
                    <a:pt x="1" y="1535"/>
                  </a:lnTo>
                  <a:cubicBezTo>
                    <a:pt x="1" y="1540"/>
                    <a:pt x="5" y="1543"/>
                    <a:pt x="10" y="1543"/>
                  </a:cubicBezTo>
                  <a:lnTo>
                    <a:pt x="22719" y="1543"/>
                  </a:lnTo>
                  <a:cubicBezTo>
                    <a:pt x="22725" y="1543"/>
                    <a:pt x="22729" y="1540"/>
                    <a:pt x="22729" y="1535"/>
                  </a:cubicBezTo>
                  <a:lnTo>
                    <a:pt x="22729" y="10"/>
                  </a:lnTo>
                  <a:cubicBezTo>
                    <a:pt x="22728" y="4"/>
                    <a:pt x="22725" y="0"/>
                    <a:pt x="22719"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3"/>
            <p:cNvSpPr/>
            <p:nvPr/>
          </p:nvSpPr>
          <p:spPr>
            <a:xfrm>
              <a:off x="-3690700" y="1231825"/>
              <a:ext cx="3561731" cy="2044495"/>
            </a:xfrm>
            <a:custGeom>
              <a:avLst/>
              <a:gdLst/>
              <a:ahLst/>
              <a:cxnLst/>
              <a:rect l="l" t="t" r="r" b="b"/>
              <a:pathLst>
                <a:path w="56161" h="33025" extrusionOk="0">
                  <a:moveTo>
                    <a:pt x="1905" y="0"/>
                  </a:moveTo>
                  <a:cubicBezTo>
                    <a:pt x="854" y="0"/>
                    <a:pt x="1" y="854"/>
                    <a:pt x="1" y="1906"/>
                  </a:cubicBezTo>
                  <a:lnTo>
                    <a:pt x="1" y="31120"/>
                  </a:lnTo>
                  <a:cubicBezTo>
                    <a:pt x="1" y="32171"/>
                    <a:pt x="854" y="33025"/>
                    <a:pt x="1905" y="33025"/>
                  </a:cubicBezTo>
                  <a:lnTo>
                    <a:pt x="54255" y="33025"/>
                  </a:lnTo>
                  <a:cubicBezTo>
                    <a:pt x="55306" y="33025"/>
                    <a:pt x="56161" y="32171"/>
                    <a:pt x="56161" y="31120"/>
                  </a:cubicBezTo>
                  <a:lnTo>
                    <a:pt x="56161" y="1906"/>
                  </a:lnTo>
                  <a:cubicBezTo>
                    <a:pt x="56161" y="854"/>
                    <a:pt x="55306" y="0"/>
                    <a:pt x="54255"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3"/>
            <p:cNvSpPr/>
            <p:nvPr/>
          </p:nvSpPr>
          <p:spPr>
            <a:xfrm>
              <a:off x="-3584000" y="1319975"/>
              <a:ext cx="3333300" cy="1863000"/>
            </a:xfrm>
            <a:prstGeom prst="roundRect">
              <a:avLst>
                <a:gd name="adj" fmla="val 2691"/>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63"/>
          <p:cNvSpPr txBox="1">
            <a:spLocks noGrp="1"/>
          </p:cNvSpPr>
          <p:nvPr>
            <p:ph type="title"/>
          </p:nvPr>
        </p:nvSpPr>
        <p:spPr>
          <a:xfrm>
            <a:off x="214282" y="1538250"/>
            <a:ext cx="4786346" cy="819000"/>
          </a:xfrm>
          <a:prstGeom prst="rect">
            <a:avLst/>
          </a:prstGeom>
        </p:spPr>
        <p:txBody>
          <a:bodyPr spcFirstLastPara="1" wrap="square" lIns="91425" tIns="91425" rIns="91425" bIns="91425" anchor="ctr" anchorCtr="0">
            <a:noAutofit/>
          </a:bodyPr>
          <a:lstStyle/>
          <a:p>
            <a:pPr lvl="0"/>
            <a:r>
              <a:rPr lang="en-US" sz="2800" dirty="0" smtClean="0"/>
              <a:t>Functioning of the Built-in Alcohol Detection System</a:t>
            </a:r>
            <a:endParaRPr sz="2800"/>
          </a:p>
        </p:txBody>
      </p:sp>
      <p:sp>
        <p:nvSpPr>
          <p:cNvPr id="1449" name="Google Shape;1449;p63"/>
          <p:cNvSpPr txBox="1">
            <a:spLocks noGrp="1"/>
          </p:cNvSpPr>
          <p:nvPr>
            <p:ph type="subTitle" idx="1"/>
          </p:nvPr>
        </p:nvSpPr>
        <p:spPr>
          <a:xfrm>
            <a:off x="214282" y="3286130"/>
            <a:ext cx="8786874" cy="1214446"/>
          </a:xfrm>
          <a:prstGeom prst="rect">
            <a:avLst/>
          </a:prstGeom>
        </p:spPr>
        <p:txBody>
          <a:bodyPr spcFirstLastPara="1" wrap="square" lIns="91425" tIns="91425" rIns="91425" bIns="91425" anchor="ctr" anchorCtr="0">
            <a:noAutofit/>
          </a:bodyPr>
          <a:lstStyle/>
          <a:p>
            <a:endParaRPr lang="en-US" dirty="0" smtClean="0"/>
          </a:p>
          <a:p>
            <a:r>
              <a:rPr lang="en-US" sz="1200" dirty="0" smtClean="0"/>
              <a:t>This project is divided into two parts –Prevention part and detection part.</a:t>
            </a:r>
          </a:p>
          <a:p>
            <a:r>
              <a:rPr lang="en-US" sz="1200" dirty="0" smtClean="0"/>
              <a:t>In </a:t>
            </a:r>
            <a:r>
              <a:rPr lang="en-US" sz="1200" dirty="0" smtClean="0"/>
              <a:t>the prevention part, we will be implementing an alcohol detection system and a seatbelt detection system. Only if there is no alcohol detected from the driver and the seatbelt is fastened, the car will be able to move from the relay module connected.</a:t>
            </a:r>
          </a:p>
          <a:p>
            <a:r>
              <a:rPr lang="en-US" sz="1200" dirty="0" smtClean="0"/>
              <a:t>In </a:t>
            </a:r>
            <a:r>
              <a:rPr lang="en-US" sz="1200" dirty="0" smtClean="0"/>
              <a:t>the detection phase, a vibration sensor is attached to work. If a crash occurs, the sensor will detect it, and which will in turn be notified by an SMS sent to a pre-specified number.</a:t>
            </a:r>
          </a:p>
          <a:p>
            <a:r>
              <a:rPr lang="en-US" sz="1200" dirty="0" smtClean="0"/>
              <a:t>In </a:t>
            </a:r>
            <a:r>
              <a:rPr lang="en-US" sz="1200" dirty="0" smtClean="0"/>
              <a:t>this way, we might be able to prevent any accidents that occur due to drunken driving, as well as detecting if the seatbelt is put on or not.</a:t>
            </a:r>
          </a:p>
          <a:p>
            <a:r>
              <a:rPr lang="en-US" sz="1200" dirty="0" smtClean="0"/>
              <a:t>And </a:t>
            </a:r>
            <a:r>
              <a:rPr lang="en-US" sz="1200" dirty="0" smtClean="0"/>
              <a:t>in case, if an accident occurs, the emergency services will be informed immediately.</a:t>
            </a:r>
          </a:p>
          <a:p>
            <a:pPr marL="0" lvl="0" indent="0" algn="l" rtl="0">
              <a:spcBef>
                <a:spcPts val="0"/>
              </a:spcBef>
              <a:spcAft>
                <a:spcPts val="0"/>
              </a:spcAft>
              <a:buNone/>
            </a:pPr>
            <a:endParaRPr/>
          </a:p>
        </p:txBody>
      </p:sp>
      <p:pic>
        <p:nvPicPr>
          <p:cNvPr id="10" name="Picture 9" descr="WhatsApp Image 2023-07-16 at 5.06.22 PM.jpeg"/>
          <p:cNvPicPr>
            <a:picLocks noChangeAspect="1"/>
          </p:cNvPicPr>
          <p:nvPr/>
        </p:nvPicPr>
        <p:blipFill>
          <a:blip r:embed="rId3"/>
          <a:srcRect b="3704"/>
          <a:stretch>
            <a:fillRect/>
          </a:stretch>
        </p:blipFill>
        <p:spPr>
          <a:xfrm>
            <a:off x="5072066" y="1071552"/>
            <a:ext cx="3466751" cy="1928826"/>
          </a:xfrm>
          <a:prstGeom prst="rect">
            <a:avLst/>
          </a:prstGeom>
        </p:spPr>
      </p:pic>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60"/>
          <p:cNvSpPr txBox="1">
            <a:spLocks noGrp="1"/>
          </p:cNvSpPr>
          <p:nvPr>
            <p:ph type="title"/>
          </p:nvPr>
        </p:nvSpPr>
        <p:spPr>
          <a:xfrm>
            <a:off x="785786" y="-857274"/>
            <a:ext cx="7704000" cy="1963500"/>
          </a:xfrm>
          <a:prstGeom prst="rect">
            <a:avLst/>
          </a:prstGeom>
          <a:effectLst>
            <a:outerShdw blurRad="85725" algn="bl" rotWithShape="0">
              <a:schemeClr val="lt2"/>
            </a:outerShdw>
          </a:effectLst>
        </p:spPr>
        <p:txBody>
          <a:bodyPr spcFirstLastPara="1" wrap="square" lIns="91425" tIns="91425" rIns="91425" bIns="91425" anchor="b" anchorCtr="0">
            <a:noAutofit/>
          </a:bodyPr>
          <a:lstStyle/>
          <a:p>
            <a:pPr lvl="0"/>
            <a:r>
              <a:rPr lang="en-US" sz="1800" dirty="0" smtClean="0"/>
              <a:t>Benefits of the Built-in Alcohol Detection System</a:t>
            </a:r>
            <a:endParaRPr sz="1800"/>
          </a:p>
        </p:txBody>
      </p:sp>
      <p:sp>
        <p:nvSpPr>
          <p:cNvPr id="1408" name="Google Shape;1408;p60"/>
          <p:cNvSpPr txBox="1">
            <a:spLocks noGrp="1"/>
          </p:cNvSpPr>
          <p:nvPr>
            <p:ph type="body" idx="1"/>
          </p:nvPr>
        </p:nvSpPr>
        <p:spPr>
          <a:xfrm>
            <a:off x="1142976" y="1214428"/>
            <a:ext cx="7072362" cy="3786214"/>
          </a:xfrm>
          <a:prstGeom prst="rect">
            <a:avLst/>
          </a:prstGeom>
        </p:spPr>
        <p:txBody>
          <a:bodyPr spcFirstLastPara="1" wrap="square" lIns="91425" tIns="91425" rIns="91425" bIns="91425" anchor="t" anchorCtr="0">
            <a:noAutofit/>
          </a:bodyPr>
          <a:lstStyle/>
          <a:p>
            <a:pPr marL="0" lvl="0" indent="0" algn="l">
              <a:spcAft>
                <a:spcPts val="1200"/>
              </a:spcAft>
              <a:buNone/>
            </a:pPr>
            <a:r>
              <a:rPr lang="en-US" dirty="0" err="1" smtClean="0"/>
              <a:t>IoT</a:t>
            </a:r>
            <a:r>
              <a:rPr lang="en-US" dirty="0" smtClean="0"/>
              <a:t>-based accident prevention systems with integrated alcohol detection have many uses and advantages. This section investigates their possible application in a variety of vehicle types, including private automobiles, business fleets, public transportation, and emergency services. In the context of preventing accidents and enhancing general road safety, these systems' advantages—such as real-time alcohol monitoring, automatic notifications, and intervention capabilities—are explored. </a:t>
            </a:r>
            <a:endParaRPr/>
          </a:p>
        </p:txBody>
      </p:sp>
      <p:pic>
        <p:nvPicPr>
          <p:cNvPr id="83970" name="Picture 2" descr="DUI Ignition Interlock Device: Will I have to Get It For a First DUI or DWI?"/>
          <p:cNvPicPr>
            <a:picLocks noChangeAspect="1" noChangeArrowheads="1"/>
          </p:cNvPicPr>
          <p:nvPr/>
        </p:nvPicPr>
        <p:blipFill>
          <a:blip r:embed="rId3"/>
          <a:srcRect/>
          <a:stretch>
            <a:fillRect/>
          </a:stretch>
        </p:blipFill>
        <p:spPr bwMode="auto">
          <a:xfrm>
            <a:off x="5429256" y="3571882"/>
            <a:ext cx="2143140" cy="1429458"/>
          </a:xfrm>
          <a:prstGeom prst="parallelogram">
            <a:avLst/>
          </a:prstGeom>
          <a:noFill/>
        </p:spPr>
      </p:pic>
      <p:pic>
        <p:nvPicPr>
          <p:cNvPr id="83972" name="Picture 4" descr="6 Facts About Ignition Interlock Devices After A Las Vegas DUI - Dan Hill"/>
          <p:cNvPicPr>
            <a:picLocks noChangeAspect="1" noChangeArrowheads="1"/>
          </p:cNvPicPr>
          <p:nvPr/>
        </p:nvPicPr>
        <p:blipFill>
          <a:blip r:embed="rId4"/>
          <a:srcRect/>
          <a:stretch>
            <a:fillRect/>
          </a:stretch>
        </p:blipFill>
        <p:spPr bwMode="auto">
          <a:xfrm>
            <a:off x="2500298" y="3571864"/>
            <a:ext cx="2142096" cy="1428778"/>
          </a:xfrm>
          <a:prstGeom prst="rect">
            <a:avLst/>
          </a:prstGeom>
          <a:noFill/>
        </p:spPr>
      </p:pic>
    </p:spTree>
  </p:cSld>
  <p:clrMapOvr>
    <a:masterClrMapping/>
  </p:clrMapOvr>
  <p:transition>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grpSp>
        <p:nvGrpSpPr>
          <p:cNvPr id="1455" name="Google Shape;1455;p64"/>
          <p:cNvGrpSpPr/>
          <p:nvPr/>
        </p:nvGrpSpPr>
        <p:grpSpPr>
          <a:xfrm>
            <a:off x="1495694" y="885200"/>
            <a:ext cx="2272500" cy="3378600"/>
            <a:chOff x="1495694" y="885200"/>
            <a:chExt cx="2272500" cy="3378600"/>
          </a:xfrm>
        </p:grpSpPr>
        <p:sp>
          <p:nvSpPr>
            <p:cNvPr id="1456" name="Google Shape;1456;p64"/>
            <p:cNvSpPr/>
            <p:nvPr/>
          </p:nvSpPr>
          <p:spPr>
            <a:xfrm>
              <a:off x="1495694" y="885200"/>
              <a:ext cx="2272500" cy="3378600"/>
            </a:xfrm>
            <a:prstGeom prst="roundRect">
              <a:avLst>
                <a:gd name="adj" fmla="val 889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4"/>
            <p:cNvSpPr/>
            <p:nvPr/>
          </p:nvSpPr>
          <p:spPr>
            <a:xfrm>
              <a:off x="1622050" y="1030500"/>
              <a:ext cx="2038500" cy="2807100"/>
            </a:xfrm>
            <a:prstGeom prst="roundRect">
              <a:avLst>
                <a:gd name="adj" fmla="val 819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8" name="Google Shape;1458;p64"/>
          <p:cNvSpPr txBox="1">
            <a:spLocks noGrp="1"/>
          </p:cNvSpPr>
          <p:nvPr>
            <p:ph type="subTitle" idx="1"/>
          </p:nvPr>
        </p:nvSpPr>
        <p:spPr>
          <a:xfrm>
            <a:off x="4572000" y="2892450"/>
            <a:ext cx="3852000" cy="879600"/>
          </a:xfrm>
          <a:prstGeom prst="rect">
            <a:avLst/>
          </a:prstGeom>
        </p:spPr>
        <p:txBody>
          <a:bodyPr spcFirstLastPara="1" wrap="square" lIns="91425" tIns="91425" rIns="91425" bIns="91425" anchor="ctr" anchorCtr="0">
            <a:noAutofit/>
          </a:bodyPr>
          <a:lstStyle/>
          <a:p>
            <a:pPr marL="0" lvl="0" indent="0" algn="l"/>
            <a:r>
              <a:rPr lang="en-US" dirty="0" smtClean="0"/>
              <a:t>The use of </a:t>
            </a:r>
            <a:r>
              <a:rPr lang="en-US" dirty="0" err="1" smtClean="0"/>
              <a:t>IoT</a:t>
            </a:r>
            <a:r>
              <a:rPr lang="en-US" dirty="0" smtClean="0"/>
              <a:t>-based accident prevention systems with integrated alcohol detection comes with a number of difficulties and restrictions. The main challenges are discussed in this part, such as sensor accuracy, dependability, calibration, and environmental conditions. Additionally, it exposes issues with user acceptance, data security, privacy worries, and system integration. The methods for overcoming these difficulties are examined, including information on potential remedies and directions for further study.. </a:t>
            </a:r>
            <a:endParaRPr/>
          </a:p>
        </p:txBody>
      </p:sp>
      <p:sp>
        <p:nvSpPr>
          <p:cNvPr id="1459" name="Google Shape;1459;p64"/>
          <p:cNvSpPr txBox="1">
            <a:spLocks noGrp="1"/>
          </p:cNvSpPr>
          <p:nvPr>
            <p:ph type="title"/>
          </p:nvPr>
        </p:nvSpPr>
        <p:spPr>
          <a:xfrm>
            <a:off x="3929058" y="785800"/>
            <a:ext cx="4566380" cy="879600"/>
          </a:xfrm>
          <a:prstGeom prst="rect">
            <a:avLst/>
          </a:prstGeom>
        </p:spPr>
        <p:txBody>
          <a:bodyPr spcFirstLastPara="1" wrap="square" lIns="91425" tIns="91425" rIns="91425" bIns="91425" anchor="ctr" anchorCtr="0">
            <a:noAutofit/>
          </a:bodyPr>
          <a:lstStyle/>
          <a:p>
            <a:pPr lvl="0"/>
            <a:r>
              <a:rPr lang="en-US" sz="2800" dirty="0" smtClean="0"/>
              <a:t>Challenges and Future Developments</a:t>
            </a:r>
            <a:endParaRPr sz="2800"/>
          </a:p>
        </p:txBody>
      </p:sp>
      <p:pic>
        <p:nvPicPr>
          <p:cNvPr id="1460" name="Google Shape;1460;p64"/>
          <p:cNvPicPr preferRelativeResize="0"/>
          <p:nvPr/>
        </p:nvPicPr>
        <p:blipFill rotWithShape="1">
          <a:blip r:embed="rId3">
            <a:alphaModFix/>
          </a:blip>
          <a:srcRect t="3848" b="3857"/>
          <a:stretch/>
        </p:blipFill>
        <p:spPr>
          <a:xfrm>
            <a:off x="1632400" y="1038725"/>
            <a:ext cx="2020800" cy="2788800"/>
          </a:xfrm>
          <a:prstGeom prst="roundRect">
            <a:avLst>
              <a:gd name="adj" fmla="val 7966"/>
            </a:avLst>
          </a:prstGeom>
          <a:noFill/>
          <a:ln>
            <a:noFill/>
          </a:ln>
        </p:spPr>
      </p:pic>
      <p:sp>
        <p:nvSpPr>
          <p:cNvPr id="1461" name="Google Shape;1461;p64"/>
          <p:cNvSpPr/>
          <p:nvPr/>
        </p:nvSpPr>
        <p:spPr>
          <a:xfrm>
            <a:off x="2524435" y="3918061"/>
            <a:ext cx="226772" cy="226772"/>
          </a:xfrm>
          <a:custGeom>
            <a:avLst/>
            <a:gdLst/>
            <a:ahLst/>
            <a:cxnLst/>
            <a:rect l="l" t="t" r="r" b="b"/>
            <a:pathLst>
              <a:path w="1246" h="1246" extrusionOk="0">
                <a:moveTo>
                  <a:pt x="623" y="1"/>
                </a:moveTo>
                <a:cubicBezTo>
                  <a:pt x="280" y="1"/>
                  <a:pt x="1" y="279"/>
                  <a:pt x="1" y="623"/>
                </a:cubicBezTo>
                <a:cubicBezTo>
                  <a:pt x="1" y="967"/>
                  <a:pt x="280" y="1245"/>
                  <a:pt x="623" y="1245"/>
                </a:cubicBezTo>
                <a:cubicBezTo>
                  <a:pt x="967" y="1245"/>
                  <a:pt x="1246" y="967"/>
                  <a:pt x="1246" y="623"/>
                </a:cubicBezTo>
                <a:cubicBezTo>
                  <a:pt x="1246" y="279"/>
                  <a:pt x="967" y="1"/>
                  <a:pt x="62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0" name="Google Shape;1200;p50"/>
          <p:cNvSpPr txBox="1">
            <a:spLocks noGrp="1"/>
          </p:cNvSpPr>
          <p:nvPr>
            <p:ph type="title"/>
          </p:nvPr>
        </p:nvSpPr>
        <p:spPr>
          <a:xfrm>
            <a:off x="1071538" y="285734"/>
            <a:ext cx="7156200" cy="841800"/>
          </a:xfrm>
          <a:prstGeom prst="rect">
            <a:avLst/>
          </a:prstGeom>
        </p:spPr>
        <p:txBody>
          <a:bodyPr spcFirstLastPara="1" wrap="square" lIns="91425" tIns="91425" rIns="91425" bIns="91425" anchor="ctr" anchorCtr="0">
            <a:noAutofit/>
          </a:bodyPr>
          <a:lstStyle/>
          <a:p>
            <a:pPr lvl="0"/>
            <a:r>
              <a:rPr lang="en-US" b="1" dirty="0" smtClean="0"/>
              <a:t>CONCLUSION </a:t>
            </a:r>
            <a:endParaRPr/>
          </a:p>
        </p:txBody>
      </p:sp>
      <p:sp>
        <p:nvSpPr>
          <p:cNvPr id="1202" name="Google Shape;1202;p50"/>
          <p:cNvSpPr txBox="1">
            <a:spLocks noGrp="1"/>
          </p:cNvSpPr>
          <p:nvPr>
            <p:ph type="subTitle" idx="1"/>
          </p:nvPr>
        </p:nvSpPr>
        <p:spPr>
          <a:xfrm>
            <a:off x="1000100" y="1500180"/>
            <a:ext cx="5214974" cy="2928958"/>
          </a:xfrm>
          <a:prstGeom prst="rect">
            <a:avLst/>
          </a:prstGeom>
        </p:spPr>
        <p:txBody>
          <a:bodyPr spcFirstLastPara="1" wrap="square" lIns="91425" tIns="91425" rIns="91425" bIns="91425" anchor="ctr" anchorCtr="0">
            <a:noAutofit/>
          </a:bodyPr>
          <a:lstStyle/>
          <a:p>
            <a:pPr marL="0" lvl="0" indent="0" algn="l"/>
            <a:r>
              <a:rPr lang="en-US" dirty="0" smtClean="0"/>
              <a:t>This study offers a thorough analysis of </a:t>
            </a:r>
            <a:r>
              <a:rPr lang="en-US" dirty="0" err="1" smtClean="0"/>
              <a:t>IoT</a:t>
            </a:r>
            <a:r>
              <a:rPr lang="en-US" dirty="0" smtClean="0"/>
              <a:t>-based accident prevention systems with integrated alcohol detection. These systems have the potential to drastically lower alcohol-related accidents and improve road safety by incorporating alcohol detecting capabilities into automobiles. Despite obstacles and constraints, ongoing research and breakthroughs in technology can get over them. Utilizing </a:t>
            </a:r>
            <a:r>
              <a:rPr lang="en-US" dirty="0" err="1" smtClean="0"/>
              <a:t>IoT</a:t>
            </a:r>
            <a:r>
              <a:rPr lang="en-US" dirty="0" smtClean="0"/>
              <a:t>, AI, and data analytics to produce more intelligent and effective accident prevention systems is one of the field's future goals. </a:t>
            </a:r>
            <a:endParaRPr/>
          </a:p>
        </p:txBody>
      </p:sp>
      <p:sp>
        <p:nvSpPr>
          <p:cNvPr id="104450" name="AutoShape 2" descr="blob:https://web.whatsapp.com/8c9c5aa8-3352-4d79-bde9-1b111c44ed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452" name="AutoShape 4" descr="blob:https://web.whatsapp.com/8c9c5aa8-3352-4d79-bde9-1b111c44ed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WhatsApp Image 2023-07-16 at 5.06.23 PM.jpeg"/>
          <p:cNvPicPr>
            <a:picLocks noChangeAspect="1"/>
          </p:cNvPicPr>
          <p:nvPr/>
        </p:nvPicPr>
        <p:blipFill>
          <a:blip r:embed="rId3"/>
          <a:stretch>
            <a:fillRect/>
          </a:stretch>
        </p:blipFill>
        <p:spPr>
          <a:xfrm>
            <a:off x="6215074" y="1285866"/>
            <a:ext cx="2143127" cy="2857502"/>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Engineering Major for College: Civil Engineering by Slidesgo">
  <a:themeElements>
    <a:clrScheme name="Simple Light">
      <a:dk1>
        <a:srgbClr val="FFFFFF"/>
      </a:dk1>
      <a:lt1>
        <a:srgbClr val="1B1B21"/>
      </a:lt1>
      <a:dk2>
        <a:srgbClr val="FFBD33"/>
      </a:dk2>
      <a:lt2>
        <a:srgbClr val="60BBF5"/>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PresentationFormat>On-screen Show (16:9)</PresentationFormat>
  <Paragraphs>32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Allerta Stencil</vt:lpstr>
      <vt:lpstr>Assistant</vt:lpstr>
      <vt:lpstr>Calibri</vt:lpstr>
      <vt:lpstr>Engineering Major for College: Civil Engineering by Slidesgo</vt:lpstr>
      <vt:lpstr>  Accident Prevention with Built-in Alcohol Detection Using IoT </vt:lpstr>
      <vt:lpstr>Introduction</vt:lpstr>
      <vt:lpstr>Overview of IoT technology</vt:lpstr>
      <vt:lpstr>Accident Prevention with Built-in Alcohol Detection</vt:lpstr>
      <vt:lpstr>Functioning of the Built-in Alcohol Detection System</vt:lpstr>
      <vt:lpstr>Benefits of the Built-in Alcohol Detection System</vt:lpstr>
      <vt:lpstr>Challenges and Future Developments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Accident Prevention with Built-in Alcohol Detection Using IoT </dc:title>
  <cp:lastModifiedBy>Sujatha Swaminathan</cp:lastModifiedBy>
  <cp:revision>1</cp:revision>
  <dcterms:modified xsi:type="dcterms:W3CDTF">2023-07-16T12:50:16Z</dcterms:modified>
</cp:coreProperties>
</file>