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6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7772400" cy="10058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300" autoAdjust="0"/>
    <p:restoredTop sz="94600" autoAdjust="0"/>
  </p:normalViewPr>
  <p:slideViewPr>
    <p:cSldViewPr>
      <p:cViewPr varScale="1">
        <p:scale>
          <a:sx n="48" d="100"/>
          <a:sy n="48" d="100"/>
        </p:scale>
        <p:origin x="2280" y="6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5" tIns="0" rIns="19205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2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5" tIns="0" rIns="19205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65350" y="704850"/>
            <a:ext cx="267970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068"/>
            <a:ext cx="5140960" cy="418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1" tIns="46414" rIns="92831" bIns="46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34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5" tIns="0" rIns="19205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2" y="8832134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05" tIns="0" rIns="1920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fld id="{3FB4E463-FE4A-4C7F-97A9-C4985C1DC8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1AB06-6EEA-4133-ABA2-537F435C059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2849563" cy="10058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imes New Roman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008188" y="4470400"/>
            <a:ext cx="5246687" cy="2570163"/>
            <a:chOff x="2288" y="3080"/>
            <a:chExt cx="3072" cy="20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3246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972560" y="4246880"/>
            <a:ext cx="3411220" cy="2672927"/>
          </a:xfrm>
        </p:spPr>
        <p:txBody>
          <a:bodyPr anchor="b"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88" y="9164638"/>
            <a:ext cx="498475" cy="717550"/>
          </a:xfrm>
        </p:spPr>
        <p:txBody>
          <a:bodyPr anchorCtr="0"/>
          <a:lstStyle>
            <a:lvl1pPr>
              <a:defRPr/>
            </a:lvl1pPr>
          </a:lstStyle>
          <a:p>
            <a:fld id="{AF58158E-8B68-4147-8F21-914EACEE89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D7EA3-2241-4E55-8A2D-53A4F1112E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9760" y="782321"/>
            <a:ext cx="1684020" cy="8144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782321"/>
            <a:ext cx="4922520" cy="81445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CB43-3A65-4071-B7A2-80DB417D78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82320"/>
            <a:ext cx="6736080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2470" y="3464561"/>
            <a:ext cx="3204766" cy="546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776" y="3464561"/>
            <a:ext cx="3204765" cy="546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05162-F77C-49B2-8C94-790D6BF6CB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529E4-F0AB-4D97-BEBD-00450D319A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3464561"/>
            <a:ext cx="3204766" cy="54622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776" y="3464561"/>
            <a:ext cx="3204765" cy="54622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AD755-934D-4838-ABAF-7B5565C51E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E57E3-2A21-4495-BC08-B51C853ACB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C4450-150A-4C24-B698-4FF14B7AFD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632C8-F831-404E-A489-2C3B201C3E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C4E89-0396-4E86-A1E3-CFAA1A8560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79C40-8CF2-4AEC-ADDD-2A92F462DF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454025" cy="10058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auto">
          <a:xfrm>
            <a:off x="193675" y="0"/>
            <a:ext cx="2146300" cy="111760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8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782638"/>
            <a:ext cx="6735763" cy="1004887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3463925"/>
            <a:ext cx="6538912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3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73275" y="9164638"/>
            <a:ext cx="1809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22838" y="9164638"/>
            <a:ext cx="24622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38" y="9155113"/>
            <a:ext cx="50006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960CB24F-1D72-40E6-BEF8-9E0404C502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238538" y="304800"/>
            <a:ext cx="7305261" cy="1143000"/>
          </a:xfrm>
          <a:noFill/>
          <a:ln>
            <a:solidFill>
              <a:schemeClr val="tx1"/>
            </a:solidFill>
          </a:ln>
        </p:spPr>
        <p:txBody>
          <a:bodyPr lIns="92075" tIns="46037" rIns="92075" bIns="46037">
            <a:normAutofit fontScale="90000"/>
          </a:bodyPr>
          <a:lstStyle/>
          <a:p>
            <a:pPr algn="ctr">
              <a:lnSpc>
                <a:spcPct val="80000"/>
              </a:lnSpc>
            </a:pP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br>
              <a:rPr lang="en-US" altLang="en-US" sz="4800" dirty="0">
                <a:latin typeface="Poor Richard" pitchFamily="18" charset="0"/>
              </a:rPr>
            </a:br>
            <a:r>
              <a:rPr lang="en-US" altLang="en-US" sz="4800" dirty="0">
                <a:latin typeface="Poor Richard" pitchFamily="18" charset="0"/>
              </a:rPr>
              <a:t> </a:t>
            </a:r>
            <a:br>
              <a:rPr lang="en-US" altLang="en-US" sz="4800" dirty="0">
                <a:latin typeface="Poor Richard" pitchFamily="18" charset="0"/>
              </a:rPr>
            </a:br>
            <a:r>
              <a:rPr lang="en-US" altLang="en-US" sz="7300" dirty="0">
                <a:latin typeface="Poor Richard" panose="02080502050505020702" pitchFamily="18" charset="0"/>
              </a:rPr>
              <a:t>Space Palette Pro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1776" y="1752600"/>
            <a:ext cx="7641624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30000"/>
              </a:spcBef>
              <a:buClrTx/>
            </a:pPr>
            <a:r>
              <a:rPr lang="en-US" altLang="en-US" b="1" kern="0" dirty="0">
                <a:latin typeface="Times New Roman" panose="02020603050405020304" pitchFamily="18" charset="0"/>
              </a:rPr>
              <a:t>It’s a </a:t>
            </a:r>
            <a:r>
              <a:rPr lang="en-US" altLang="en-US" sz="3200" b="1" i="1" u="sng" kern="0" dirty="0">
                <a:latin typeface="Times New Roman" panose="02020603050405020304" pitchFamily="18" charset="0"/>
              </a:rPr>
              <a:t>Visual Music Instrument</a:t>
            </a:r>
          </a:p>
          <a:p>
            <a:pPr lvl="1">
              <a:spcBef>
                <a:spcPts val="12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You play by finger painting on pressure-sensitive pads.</a:t>
            </a:r>
          </a:p>
          <a:p>
            <a:pPr>
              <a:spcBef>
                <a:spcPct val="30000"/>
              </a:spcBef>
              <a:buClrTx/>
            </a:pPr>
            <a:r>
              <a:rPr lang="en-US" altLang="en-US" b="1" kern="0" dirty="0">
                <a:latin typeface="Times New Roman" panose="02020603050405020304" pitchFamily="18" charset="0"/>
              </a:rPr>
              <a:t>As a visual instrument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Your fingers are three-dimensional paintbrushes.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Finger pressure changes the size of the graphics.</a:t>
            </a:r>
          </a:p>
          <a:p>
            <a:pPr>
              <a:spcBef>
                <a:spcPct val="30000"/>
              </a:spcBef>
              <a:buClrTx/>
            </a:pPr>
            <a:r>
              <a:rPr lang="en-US" altLang="en-US" b="1" kern="0" dirty="0">
                <a:latin typeface="Times New Roman" panose="02020603050405020304" pitchFamily="18" charset="0"/>
              </a:rPr>
              <a:t>As a musical instrument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Your fingers are strumming the pads like a harp.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Lower notes toward the left, higher notes toward the right.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Faster notes toward the top, slower notes toward the bottom.</a:t>
            </a:r>
          </a:p>
          <a:p>
            <a:pPr>
              <a:spcBef>
                <a:spcPct val="30000"/>
              </a:spcBef>
              <a:buClrTx/>
            </a:pPr>
            <a:r>
              <a:rPr lang="en-US" altLang="en-US" b="1" kern="0" dirty="0">
                <a:latin typeface="Times New Roman" panose="02020603050405020304" pitchFamily="18" charset="0"/>
              </a:rPr>
              <a:t>Your fingers control everything</a:t>
            </a:r>
          </a:p>
          <a:p>
            <a:pPr marL="457200" lvl="1" indent="0">
              <a:spcBef>
                <a:spcPct val="30000"/>
              </a:spcBef>
              <a:buClrTx/>
              <a:buNone/>
            </a:pPr>
            <a:endParaRPr lang="en-US" altLang="en-US" sz="200" b="1" kern="0" dirty="0">
              <a:latin typeface="Times New Roman" panose="02020603050405020304" pitchFamily="18" charset="0"/>
            </a:endParaRP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Each finger plays notes and paints visuals at the same time.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Each pad plays a different sound and graphic.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Use the touchscreen to select different Palettes.</a:t>
            </a:r>
          </a:p>
          <a:p>
            <a:pPr>
              <a:spcBef>
                <a:spcPct val="30000"/>
              </a:spcBef>
              <a:buClrTx/>
            </a:pPr>
            <a:r>
              <a:rPr lang="en-US" altLang="en-US" b="1" kern="0" dirty="0">
                <a:latin typeface="Times New Roman" panose="02020603050405020304" pitchFamily="18" charset="0"/>
              </a:rPr>
              <a:t>You can build your own!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All information is being open sourced.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Complete parts list, CNC data, and custom software</a:t>
            </a: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https://github.com/vizicist/spacepalettepro</a:t>
            </a:r>
            <a:endParaRPr lang="en-US" altLang="en-US" sz="2400" kern="0" dirty="0">
              <a:latin typeface="Times New Roman" panose="02020603050405020304" pitchFamily="18" charset="0"/>
            </a:endParaRPr>
          </a:p>
          <a:p>
            <a:pPr lvl="1">
              <a:spcBef>
                <a:spcPct val="30000"/>
              </a:spcBef>
              <a:buClrTx/>
            </a:pPr>
            <a:r>
              <a:rPr lang="en-US" altLang="en-US" sz="2000" kern="0" dirty="0">
                <a:latin typeface="Times New Roman" panose="02020603050405020304" pitchFamily="18" charset="0"/>
              </a:rPr>
              <a:t>Questions, email me@timthompson.com</a:t>
            </a:r>
          </a:p>
          <a:p>
            <a:pPr>
              <a:spcBef>
                <a:spcPct val="30000"/>
              </a:spcBef>
              <a:buClrTx/>
              <a:buFont typeface="Wingdings" pitchFamily="2" charset="2"/>
              <a:buNone/>
            </a:pPr>
            <a:endParaRPr lang="en-US" altLang="en-US" sz="2400" kern="0" dirty="0">
              <a:latin typeface="Times New Roman" panose="02020603050405020304" pitchFamily="18" charset="0"/>
            </a:endParaRPr>
          </a:p>
          <a:p>
            <a:pPr lvl="1">
              <a:spcBef>
                <a:spcPct val="30000"/>
              </a:spcBef>
              <a:buClrTx/>
            </a:pPr>
            <a:endParaRPr lang="en-US" altLang="en-US" kern="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ClrTx/>
            </a:pPr>
            <a:endParaRPr lang="en-US" altLang="en-US" sz="18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apsules">
  <a:themeElements>
    <a:clrScheme name="Capsules 12">
      <a:dk1>
        <a:srgbClr val="000000"/>
      </a:dk1>
      <a:lt1>
        <a:srgbClr val="FFFFFF"/>
      </a:lt1>
      <a:dk2>
        <a:srgbClr val="000000"/>
      </a:dk2>
      <a:lt2>
        <a:srgbClr val="808000"/>
      </a:lt2>
      <a:accent1>
        <a:srgbClr val="FFCC99"/>
      </a:accent1>
      <a:accent2>
        <a:srgbClr val="FFDB9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C685"/>
      </a:accent6>
      <a:hlink>
        <a:srgbClr val="FFAC33"/>
      </a:hlink>
      <a:folHlink>
        <a:srgbClr val="FFCC00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CC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FFDB9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C685"/>
        </a:accent6>
        <a:hlink>
          <a:srgbClr val="FF99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FFDB9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C685"/>
        </a:accent6>
        <a:hlink>
          <a:srgbClr val="FFBF61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FFDB9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C685"/>
        </a:accent6>
        <a:hlink>
          <a:srgbClr val="FFAC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10782</TotalTime>
  <Words>157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Poor Richard</vt:lpstr>
      <vt:lpstr>Times New Roman</vt:lpstr>
      <vt:lpstr>Wingdings</vt:lpstr>
      <vt:lpstr>Capsules</vt:lpstr>
      <vt:lpstr>         Space Palette Pro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Palette Instructions</dc:title>
  <dc:creator>tjt</dc:creator>
  <cp:lastModifiedBy>Tim Thompson</cp:lastModifiedBy>
  <cp:revision>273</cp:revision>
  <cp:lastPrinted>2021-08-20T20:22:16Z</cp:lastPrinted>
  <dcterms:created xsi:type="dcterms:W3CDTF">1995-05-24T20:16:34Z</dcterms:created>
  <dcterms:modified xsi:type="dcterms:W3CDTF">2021-08-20T20:25:05Z</dcterms:modified>
</cp:coreProperties>
</file>