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Fira Sans"/>
      <p:regular r:id="rId44"/>
      <p:bold r:id="rId45"/>
      <p:italic r:id="rId46"/>
      <p:boldItalic r:id="rId47"/>
    </p:embeddedFont>
    <p:embeddedFont>
      <p:font typeface="Fira Sans Light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4884D77-E59A-437D-B637-54F2FC5E64B1}">
  <a:tblStyle styleId="{A4884D77-E59A-437D-B637-54F2FC5E64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FiraSans-regular.fntdata"/><Relationship Id="rId43" Type="http://schemas.openxmlformats.org/officeDocument/2006/relationships/slide" Target="slides/slide38.xml"/><Relationship Id="rId46" Type="http://schemas.openxmlformats.org/officeDocument/2006/relationships/font" Target="fonts/FiraSans-italic.fntdata"/><Relationship Id="rId45" Type="http://schemas.openxmlformats.org/officeDocument/2006/relationships/font" Target="fonts/Fira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FiraSansLight-regular.fntdata"/><Relationship Id="rId47" Type="http://schemas.openxmlformats.org/officeDocument/2006/relationships/font" Target="fonts/FiraSans-boldItalic.fntdata"/><Relationship Id="rId49" Type="http://schemas.openxmlformats.org/officeDocument/2006/relationships/font" Target="fonts/FiraSans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Light-boldItalic.fntdata"/><Relationship Id="rId50" Type="http://schemas.openxmlformats.org/officeDocument/2006/relationships/font" Target="fonts/FiraSans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Shape 9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623552" y="493854"/>
            <a:ext cx="1926904" cy="760033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 flipH="1">
            <a:off x="7847297" y="988943"/>
            <a:ext cx="1173078" cy="457797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882125" y="372876"/>
            <a:ext cx="1970215" cy="706191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-52976" y="182426"/>
            <a:ext cx="1065597" cy="415819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Shape 18"/>
          <p:cNvSpPr/>
          <p:nvPr/>
        </p:nvSpPr>
        <p:spPr>
          <a:xfrm flipH="1">
            <a:off x="726067" y="2914049"/>
            <a:ext cx="1632983" cy="585315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50684" y="3274426"/>
            <a:ext cx="1054299" cy="415849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843776" y="2764451"/>
            <a:ext cx="1306909" cy="509966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flipH="1">
            <a:off x="-92652" y="2914056"/>
            <a:ext cx="1054299" cy="415849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usk">
  <p:cSld name="BLANK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ight">
  <p:cSld name="BLANK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6" name="Shape 166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167" name="Shape 167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Shape 209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wn">
  <p:cSld name="BLANK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y - No city">
  <p:cSld name="BLANK_2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usk - No city">
  <p:cSld name="BLANK_1_2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ight - No city">
  <p:cSld name="BLANK_1_1_2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240" name="Shape 240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wn - No city">
  <p:cSld name="BLANK_1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Shape 33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34" name="Shape 34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743150" y="1552200"/>
            <a:ext cx="5657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 algn="ctr">
              <a:spcBef>
                <a:spcPts val="600"/>
              </a:spcBef>
              <a:spcAft>
                <a:spcPts val="0"/>
              </a:spcAft>
              <a:buSzPts val="2600"/>
              <a:buChar char="▫"/>
              <a:defRPr i="1" sz="2600"/>
            </a:lvl1pPr>
            <a:lvl2pPr indent="-393700" lvl="1" marL="9144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2pPr>
            <a:lvl3pPr indent="-393700" lvl="2" marL="13716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3pPr>
            <a:lvl4pPr indent="-393700" lvl="3" marL="18288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4pPr>
            <a:lvl5pPr indent="-393700" lvl="4" marL="22860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5pPr>
            <a:lvl6pPr indent="-393700" lvl="5" marL="27432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6pPr>
            <a:lvl7pPr indent="-393700" lvl="6" marL="32004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7pPr>
            <a:lvl8pPr indent="-393700" lvl="7" marL="36576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8pPr>
            <a:lvl9pPr indent="-393700" lvl="8" marL="411480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9pPr>
          </a:lstStyle>
          <a:p/>
        </p:txBody>
      </p:sp>
      <p:sp>
        <p:nvSpPr>
          <p:cNvPr id="80" name="Shape 80"/>
          <p:cNvSpPr txBox="1"/>
          <p:nvPr/>
        </p:nvSpPr>
        <p:spPr>
          <a:xfrm>
            <a:off x="3593400" y="933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D300"/>
                </a:solidFill>
                <a:latin typeface="Fira Sans"/>
                <a:ea typeface="Fira Sans"/>
                <a:cs typeface="Fira Sans"/>
                <a:sym typeface="Fira Sans"/>
              </a:rPr>
              <a:t>“</a:t>
            </a:r>
            <a:endParaRPr b="1" sz="6000">
              <a:solidFill>
                <a:srgbClr val="FFD3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Shape 82"/>
          <p:cNvSpPr/>
          <p:nvPr/>
        </p:nvSpPr>
        <p:spPr>
          <a:xfrm>
            <a:off x="623552" y="493854"/>
            <a:ext cx="1926904" cy="760033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 flipH="1">
            <a:off x="7999697" y="912743"/>
            <a:ext cx="1173078" cy="457797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7034525" y="296676"/>
            <a:ext cx="1970215" cy="706191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-52976" y="182426"/>
            <a:ext cx="1065597" cy="415819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726067" y="2914049"/>
            <a:ext cx="1632983" cy="585315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8150684" y="3274426"/>
            <a:ext cx="1054299" cy="415849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7224776" y="2535851"/>
            <a:ext cx="1306909" cy="509966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 flipH="1">
            <a:off x="-92652" y="2914056"/>
            <a:ext cx="1054299" cy="415849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▫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849050" y="1276350"/>
            <a:ext cx="3614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680828" y="1276350"/>
            <a:ext cx="3614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81692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333991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4" name="Shape 124"/>
          <p:cNvSpPr txBox="1"/>
          <p:nvPr>
            <p:ph idx="3" type="body"/>
          </p:nvPr>
        </p:nvSpPr>
        <p:spPr>
          <a:xfrm>
            <a:off x="586290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-1" y="4553740"/>
            <a:ext cx="9150299" cy="589766"/>
            <a:chOff x="0" y="4278697"/>
            <a:chExt cx="13245946" cy="853743"/>
          </a:xfrm>
        </p:grpSpPr>
        <p:sp>
          <p:nvSpPr>
            <p:cNvPr id="138" name="Shape 138"/>
            <p:cNvSpPr/>
            <p:nvPr/>
          </p:nvSpPr>
          <p:spPr>
            <a:xfrm>
              <a:off x="0" y="4278697"/>
              <a:ext cx="6622971" cy="853743"/>
            </a:xfrm>
            <a:custGeom>
              <a:pathLst>
                <a:path extrusionOk="0" h="36835" w="28575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622975" y="4278697"/>
              <a:ext cx="6622971" cy="853743"/>
            </a:xfrm>
            <a:custGeom>
              <a:pathLst>
                <a:path extrusionOk="0" h="36835" w="28575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Shape 140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766025" y="4101500"/>
            <a:ext cx="76119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y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4780EA"/>
            </a:gs>
            <a:gs pos="58000">
              <a:srgbClr val="3AB1F5"/>
            </a:gs>
            <a:gs pos="90000">
              <a:srgbClr val="2CE1FF"/>
            </a:gs>
            <a:gs pos="100000">
              <a:srgbClr val="2CE1FF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5.jpg"/><Relationship Id="rId5" Type="http://schemas.openxmlformats.org/officeDocument/2006/relationships/image" Target="../media/image4.png"/><Relationship Id="rId6" Type="http://schemas.openxmlformats.org/officeDocument/2006/relationships/image" Target="../media/image7.jpg"/><Relationship Id="rId7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hyperlink" Target="http://www.google.com/sheets/about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fontsquirrel.com/fonts/fira-san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Modelado UML textual 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600" y="314700"/>
            <a:ext cx="4193001" cy="41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Cursos</a:t>
            </a:r>
            <a:endParaRPr/>
          </a:p>
        </p:txBody>
      </p:sp>
      <p:sp>
        <p:nvSpPr>
          <p:cNvPr id="363" name="Shape 363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Gratuitos y de pago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Shape 369"/>
          <p:cNvSpPr txBox="1"/>
          <p:nvPr/>
        </p:nvSpPr>
        <p:spPr>
          <a:xfrm>
            <a:off x="3631500" y="661800"/>
            <a:ext cx="18810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Gratuitos</a:t>
            </a:r>
            <a:endParaRPr b="1" sz="3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70" name="Shape 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150" y="1719750"/>
            <a:ext cx="2866350" cy="12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050" y="1737163"/>
            <a:ext cx="3511425" cy="11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/>
          <p:nvPr/>
        </p:nvSpPr>
        <p:spPr>
          <a:xfrm>
            <a:off x="2647200" y="3158100"/>
            <a:ext cx="42030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Sans"/>
                <a:ea typeface="Fira Sans"/>
                <a:cs typeface="Fira Sans"/>
                <a:sym typeface="Fira Sans"/>
              </a:rPr>
              <a:t>Guías en </a:t>
            </a:r>
            <a:r>
              <a:rPr lang="en" sz="2400">
                <a:latin typeface="Fira Sans"/>
                <a:ea typeface="Fira Sans"/>
                <a:cs typeface="Fira Sans"/>
                <a:sym typeface="Fira Sans"/>
              </a:rPr>
              <a:t>páginas</a:t>
            </a:r>
            <a:r>
              <a:rPr lang="en" sz="2400">
                <a:latin typeface="Fira Sans"/>
                <a:ea typeface="Fira Sans"/>
                <a:cs typeface="Fira Sans"/>
                <a:sym typeface="Fira Sans"/>
              </a:rPr>
              <a:t> oficiales.</a:t>
            </a:r>
            <a:endParaRPr sz="24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Shape 378"/>
          <p:cNvSpPr txBox="1"/>
          <p:nvPr/>
        </p:nvSpPr>
        <p:spPr>
          <a:xfrm>
            <a:off x="4024950" y="685025"/>
            <a:ext cx="10941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Pago</a:t>
            </a:r>
            <a:endParaRPr b="1" sz="3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00" y="1871047"/>
            <a:ext cx="3671150" cy="10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050" y="2212847"/>
            <a:ext cx="3187900" cy="5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Ayudas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713650" y="1037975"/>
            <a:ext cx="81789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Existen diversas ayudas </a:t>
            </a:r>
            <a:r>
              <a:rPr lang="en"/>
              <a:t>económicas</a:t>
            </a:r>
            <a:r>
              <a:rPr lang="en"/>
              <a:t> para estas </a:t>
            </a:r>
            <a:r>
              <a:rPr lang="en"/>
              <a:t>tecnologías</a:t>
            </a:r>
            <a:endParaRPr/>
          </a:p>
        </p:txBody>
      </p:sp>
      <p:sp>
        <p:nvSpPr>
          <p:cNvPr id="391" name="Shape 39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2" name="Shape 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00" y="1942475"/>
            <a:ext cx="2072900" cy="10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250" y="3576600"/>
            <a:ext cx="2471106" cy="10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6200" y="3837375"/>
            <a:ext cx="3098000" cy="8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5050" y="1942475"/>
            <a:ext cx="2471099" cy="10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41675" y="1942475"/>
            <a:ext cx="2211201" cy="10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Repositorio</a:t>
            </a:r>
            <a:endParaRPr/>
          </a:p>
        </p:txBody>
      </p:sp>
      <p:sp>
        <p:nvSpPr>
          <p:cNvPr id="402" name="Shape 402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Planificación</a:t>
            </a:r>
            <a:endParaRPr/>
          </a:p>
        </p:txBody>
      </p:sp>
      <p:sp>
        <p:nvSpPr>
          <p:cNvPr id="408" name="Shape 408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GrantPRO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4294967295" type="ctrTitle"/>
          </p:nvPr>
        </p:nvSpPr>
        <p:spPr>
          <a:xfrm>
            <a:off x="1534800" y="167075"/>
            <a:ext cx="6074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GanttPro</a:t>
            </a:r>
            <a:endParaRPr sz="3000"/>
          </a:p>
        </p:txBody>
      </p:sp>
      <p:sp>
        <p:nvSpPr>
          <p:cNvPr id="414" name="Shape 414"/>
          <p:cNvSpPr/>
          <p:nvPr/>
        </p:nvSpPr>
        <p:spPr>
          <a:xfrm>
            <a:off x="4890385" y="2502562"/>
            <a:ext cx="268730" cy="256593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" name="Shape 415"/>
          <p:cNvGrpSpPr/>
          <p:nvPr/>
        </p:nvGrpSpPr>
        <p:grpSpPr>
          <a:xfrm>
            <a:off x="4556818" y="1061717"/>
            <a:ext cx="1151330" cy="1151646"/>
            <a:chOff x="6654650" y="3665275"/>
            <a:chExt cx="409100" cy="409125"/>
          </a:xfrm>
        </p:grpSpPr>
        <p:sp>
          <p:nvSpPr>
            <p:cNvPr id="416" name="Shape 416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 rot="1056994">
            <a:off x="3446962" y="1967086"/>
            <a:ext cx="760645" cy="760759"/>
            <a:chOff x="570875" y="4322250"/>
            <a:chExt cx="443300" cy="443325"/>
          </a:xfrm>
        </p:grpSpPr>
        <p:sp>
          <p:nvSpPr>
            <p:cNvPr id="419" name="Shape 419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Shape 423"/>
          <p:cNvSpPr/>
          <p:nvPr/>
        </p:nvSpPr>
        <p:spPr>
          <a:xfrm rot="2466893">
            <a:off x="3532597" y="1284781"/>
            <a:ext cx="373377" cy="356513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 rot="-1609499">
            <a:off x="4078673" y="1509092"/>
            <a:ext cx="268723" cy="25658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/>
        </p:nvSpPr>
        <p:spPr>
          <a:xfrm rot="2926106">
            <a:off x="5707906" y="1712356"/>
            <a:ext cx="201218" cy="19213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/>
        </p:nvSpPr>
        <p:spPr>
          <a:xfrm rot="-1609636">
            <a:off x="4753339" y="782531"/>
            <a:ext cx="181288" cy="17309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8" name="Shape 4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175" y="1061725"/>
            <a:ext cx="7733640" cy="35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idx="1" type="body"/>
          </p:nvPr>
        </p:nvSpPr>
        <p:spPr>
          <a:xfrm>
            <a:off x="849050" y="1276350"/>
            <a:ext cx="3614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White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434" name="Shape 434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35" name="Shape 435"/>
          <p:cNvSpPr txBox="1"/>
          <p:nvPr>
            <p:ph idx="2" type="body"/>
          </p:nvPr>
        </p:nvSpPr>
        <p:spPr>
          <a:xfrm>
            <a:off x="4680828" y="1276350"/>
            <a:ext cx="3614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Black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436" name="Shape 43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4294967295" type="ctrTitle"/>
          </p:nvPr>
        </p:nvSpPr>
        <p:spPr>
          <a:xfrm>
            <a:off x="1182250" y="1400120"/>
            <a:ext cx="65937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302" name="Shape 302"/>
          <p:cNvSpPr txBox="1"/>
          <p:nvPr>
            <p:ph idx="4294967295" type="subTitle"/>
          </p:nvPr>
        </p:nvSpPr>
        <p:spPr>
          <a:xfrm>
            <a:off x="1275150" y="2446777"/>
            <a:ext cx="6593700" cy="14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Víctor Izquierdo</a:t>
            </a:r>
            <a:endParaRPr b="1"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Coral Manzanedo</a:t>
            </a:r>
            <a:endParaRPr b="1"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Tatiana Alonso</a:t>
            </a:r>
            <a:endParaRPr b="1"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Kai Ye</a:t>
            </a:r>
            <a:endParaRPr b="1"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81692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Yellow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43" name="Shape 443"/>
          <p:cNvSpPr txBox="1"/>
          <p:nvPr>
            <p:ph idx="2" type="body"/>
          </p:nvPr>
        </p:nvSpPr>
        <p:spPr>
          <a:xfrm>
            <a:off x="333991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Blue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44" name="Shape 444"/>
          <p:cNvSpPr txBox="1"/>
          <p:nvPr>
            <p:ph idx="3" type="body"/>
          </p:nvPr>
        </p:nvSpPr>
        <p:spPr>
          <a:xfrm>
            <a:off x="586290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Red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4294967295"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451" name="Shape 451"/>
          <p:cNvSpPr txBox="1"/>
          <p:nvPr>
            <p:ph idx="4294967295" type="body"/>
          </p:nvPr>
        </p:nvSpPr>
        <p:spPr>
          <a:xfrm>
            <a:off x="1171363" y="1410450"/>
            <a:ext cx="3347100" cy="31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52" name="Shape 4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3138" y="1410499"/>
            <a:ext cx="3109500" cy="3109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53" name="Shape 45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4294967295" type="title"/>
          </p:nvPr>
        </p:nvSpPr>
        <p:spPr>
          <a:xfrm>
            <a:off x="2194950" y="97830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endParaRPr b="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459" name="Shape 459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idx="4294967295"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465" name="Shape 46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Shape 466"/>
          <p:cNvSpPr/>
          <p:nvPr/>
        </p:nvSpPr>
        <p:spPr>
          <a:xfrm rot="-2081249">
            <a:off x="3931505" y="2309450"/>
            <a:ext cx="1276226" cy="1273645"/>
          </a:xfrm>
          <a:prstGeom prst="ellipse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grpSp>
        <p:nvGrpSpPr>
          <p:cNvPr id="467" name="Shape 467"/>
          <p:cNvGrpSpPr/>
          <p:nvPr/>
        </p:nvGrpSpPr>
        <p:grpSpPr>
          <a:xfrm>
            <a:off x="2065918" y="1631403"/>
            <a:ext cx="2320971" cy="2111996"/>
            <a:chOff x="1978637" y="1202068"/>
            <a:chExt cx="2407147" cy="2190413"/>
          </a:xfrm>
        </p:grpSpPr>
        <p:sp>
          <p:nvSpPr>
            <p:cNvPr id="468" name="Shape 468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pathLst>
                <a:path extrusionOk="0" h="240" w="246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rgbClr val="FFFFFF">
                <a:alpha val="526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pathLst>
                <a:path extrusionOk="0" h="213" w="248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470" name="Shape 470"/>
            <p:cNvSpPr txBox="1"/>
            <p:nvPr/>
          </p:nvSpPr>
          <p:spPr>
            <a:xfrm rot="-4432199">
              <a:off x="2798390" y="1964894"/>
              <a:ext cx="1304451" cy="562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</a:t>
              </a:r>
              <a:endParaRPr sz="10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2922586" y="2979218"/>
            <a:ext cx="2032539" cy="2349913"/>
            <a:chOff x="2867112" y="2599927"/>
            <a:chExt cx="2108006" cy="2437164"/>
          </a:xfrm>
        </p:grpSpPr>
        <p:sp>
          <p:nvSpPr>
            <p:cNvPr id="472" name="Shape 472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pathLst>
                <a:path extrusionOk="0" h="300" w="163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rgbClr val="FFFFFF">
                <a:alpha val="526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pathLst>
                <a:path extrusionOk="0" h="273" w="183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474" name="Shape 474"/>
            <p:cNvSpPr txBox="1"/>
            <p:nvPr/>
          </p:nvSpPr>
          <p:spPr>
            <a:xfrm rot="2156063">
              <a:off x="3231785" y="3231412"/>
              <a:ext cx="1304574" cy="562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</a:t>
              </a:r>
              <a:endParaRPr sz="10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4340349" y="2848557"/>
            <a:ext cx="2337709" cy="2022450"/>
            <a:chOff x="4337515" y="2464414"/>
            <a:chExt cx="2424506" cy="2097542"/>
          </a:xfrm>
        </p:grpSpPr>
        <p:sp>
          <p:nvSpPr>
            <p:cNvPr id="476" name="Shape 476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pathLst>
                <a:path extrusionOk="0" h="99" w="326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rgbClr val="FFFFFF">
                <a:alpha val="526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pathLst>
                <a:path extrusionOk="0" h="159" w="292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478" name="Shape 478"/>
            <p:cNvSpPr txBox="1"/>
            <p:nvPr/>
          </p:nvSpPr>
          <p:spPr>
            <a:xfrm rot="-2245873">
              <a:off x="4639442" y="3207930"/>
              <a:ext cx="1304523" cy="563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</a:t>
              </a:r>
              <a:endParaRPr sz="10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3304394" y="541148"/>
            <a:ext cx="2260185" cy="2285799"/>
            <a:chOff x="3263096" y="71333"/>
            <a:chExt cx="2344104" cy="2370669"/>
          </a:xfrm>
        </p:grpSpPr>
        <p:sp>
          <p:nvSpPr>
            <p:cNvPr id="480" name="Shape 480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pathLst>
                <a:path extrusionOk="0" h="172" w="299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FFFFFF">
                <a:alpha val="526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pathLst>
                <a:path extrusionOk="0" h="217" w="258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482" name="Shape 482"/>
            <p:cNvSpPr txBox="1"/>
            <p:nvPr/>
          </p:nvSpPr>
          <p:spPr>
            <a:xfrm>
              <a:off x="3919788" y="1123225"/>
              <a:ext cx="13044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</a:t>
              </a:r>
              <a:endParaRPr sz="10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</p:grpSp>
      <p:grpSp>
        <p:nvGrpSpPr>
          <p:cNvPr id="483" name="Shape 483"/>
          <p:cNvGrpSpPr/>
          <p:nvPr/>
        </p:nvGrpSpPr>
        <p:grpSpPr>
          <a:xfrm>
            <a:off x="4586983" y="1247948"/>
            <a:ext cx="2187520" cy="2356504"/>
            <a:chOff x="4593307" y="804376"/>
            <a:chExt cx="2268741" cy="2444000"/>
          </a:xfrm>
        </p:grpSpPr>
        <p:sp>
          <p:nvSpPr>
            <p:cNvPr id="484" name="Shape 484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pathLst>
                <a:path extrusionOk="0" h="328" w="107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rgbClr val="FFFFFF">
                <a:alpha val="526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pathLst>
                <a:path extrusionOk="0" h="289" w="184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486" name="Shape 486"/>
            <p:cNvSpPr txBox="1"/>
            <p:nvPr/>
          </p:nvSpPr>
          <p:spPr>
            <a:xfrm rot="4352156">
              <a:off x="5032997" y="1939707"/>
              <a:ext cx="1304532" cy="56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B5394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</a:t>
              </a:r>
              <a:endParaRPr sz="1000">
                <a:solidFill>
                  <a:srgbClr val="0B5394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92" name="Shape 492"/>
          <p:cNvGraphicFramePr/>
          <p:nvPr/>
        </p:nvGraphicFramePr>
        <p:xfrm>
          <a:off x="1218550" y="1383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{A4884D77-E59A-437D-B637-54F2FC5E64B1}</a:tableStyleId>
              </a:tblPr>
              <a:tblGrid>
                <a:gridCol w="1676725"/>
                <a:gridCol w="1676725"/>
                <a:gridCol w="1676725"/>
                <a:gridCol w="1676725"/>
              </a:tblGrid>
              <a:tr h="5461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20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7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30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15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24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16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3" name="Shape 49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/>
        </p:nvSpPr>
        <p:spPr>
          <a:xfrm>
            <a:off x="760380" y="1059600"/>
            <a:ext cx="7680246" cy="3658700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 txBox="1"/>
          <p:nvPr>
            <p:ph idx="4294967295" type="title"/>
          </p:nvPr>
        </p:nvSpPr>
        <p:spPr>
          <a:xfrm>
            <a:off x="849000" y="2412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500" name="Shape 500"/>
          <p:cNvSpPr/>
          <p:nvPr/>
        </p:nvSpPr>
        <p:spPr>
          <a:xfrm>
            <a:off x="2138250" y="1906700"/>
            <a:ext cx="7488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D3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2E8C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our office</a:t>
            </a:r>
            <a:endParaRPr sz="1000">
              <a:solidFill>
                <a:srgbClr val="002E8C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501" name="Shape 50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1341975" y="2258250"/>
            <a:ext cx="185100" cy="185100"/>
          </a:xfrm>
          <a:prstGeom prst="donut">
            <a:avLst>
              <a:gd fmla="val 34197" name="adj"/>
            </a:avLst>
          </a:prstGeom>
          <a:solidFill>
            <a:srgbClr val="FFD3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2887050" y="3771125"/>
            <a:ext cx="185100" cy="185100"/>
          </a:xfrm>
          <a:prstGeom prst="donut">
            <a:avLst>
              <a:gd fmla="val 34197" name="adj"/>
            </a:avLst>
          </a:prstGeom>
          <a:solidFill>
            <a:srgbClr val="FFD3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3905000" y="2007750"/>
            <a:ext cx="185100" cy="185100"/>
          </a:xfrm>
          <a:prstGeom prst="donut">
            <a:avLst>
              <a:gd fmla="val 34197" name="adj"/>
            </a:avLst>
          </a:prstGeom>
          <a:solidFill>
            <a:srgbClr val="FFD3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6602550" y="2479200"/>
            <a:ext cx="185100" cy="185100"/>
          </a:xfrm>
          <a:prstGeom prst="donut">
            <a:avLst>
              <a:gd fmla="val 34197" name="adj"/>
            </a:avLst>
          </a:prstGeom>
          <a:solidFill>
            <a:srgbClr val="FFD3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4507950" y="4024725"/>
            <a:ext cx="185100" cy="185100"/>
          </a:xfrm>
          <a:prstGeom prst="donut">
            <a:avLst>
              <a:gd fmla="val 34197" name="adj"/>
            </a:avLst>
          </a:prstGeom>
          <a:solidFill>
            <a:srgbClr val="FFD3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7222025" y="4103075"/>
            <a:ext cx="185100" cy="185100"/>
          </a:xfrm>
          <a:prstGeom prst="donut">
            <a:avLst>
              <a:gd fmla="val 34197" name="adj"/>
            </a:avLst>
          </a:prstGeom>
          <a:solidFill>
            <a:srgbClr val="FFD3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513" name="Shape 513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E8C"/>
                </a:solidFill>
              </a:rPr>
              <a:t>Whoa! That’s a big number, aren’t you proud?</a:t>
            </a:r>
            <a:endParaRPr>
              <a:solidFill>
                <a:srgbClr val="002E8C"/>
              </a:solidFill>
            </a:endParaRPr>
          </a:p>
        </p:txBody>
      </p:sp>
      <p:sp>
        <p:nvSpPr>
          <p:cNvPr id="514" name="Shape 51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idx="4294967295" type="ctrTitle"/>
          </p:nvPr>
        </p:nvSpPr>
        <p:spPr>
          <a:xfrm>
            <a:off x="907000" y="800400"/>
            <a:ext cx="73299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520" name="Shape 520"/>
          <p:cNvSpPr txBox="1"/>
          <p:nvPr>
            <p:ph idx="4294967295" type="subTitle"/>
          </p:nvPr>
        </p:nvSpPr>
        <p:spPr>
          <a:xfrm>
            <a:off x="907000" y="1335108"/>
            <a:ext cx="7329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521" name="Shape 521"/>
          <p:cNvSpPr txBox="1"/>
          <p:nvPr>
            <p:ph idx="4294967295" type="ctrTitle"/>
          </p:nvPr>
        </p:nvSpPr>
        <p:spPr>
          <a:xfrm>
            <a:off x="907000" y="3429293"/>
            <a:ext cx="73299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522" name="Shape 522"/>
          <p:cNvSpPr txBox="1"/>
          <p:nvPr>
            <p:ph idx="4294967295" type="subTitle"/>
          </p:nvPr>
        </p:nvSpPr>
        <p:spPr>
          <a:xfrm>
            <a:off x="907000" y="3964001"/>
            <a:ext cx="7329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523" name="Shape 523"/>
          <p:cNvSpPr txBox="1"/>
          <p:nvPr>
            <p:ph idx="4294967295" type="ctrTitle"/>
          </p:nvPr>
        </p:nvSpPr>
        <p:spPr>
          <a:xfrm>
            <a:off x="907000" y="2114847"/>
            <a:ext cx="73299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524" name="Shape 524"/>
          <p:cNvSpPr txBox="1"/>
          <p:nvPr>
            <p:ph idx="4294967295" type="subTitle"/>
          </p:nvPr>
        </p:nvSpPr>
        <p:spPr>
          <a:xfrm>
            <a:off x="907000" y="2649555"/>
            <a:ext cx="7329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525" name="Shape 52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idx="4294967295"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531" name="Shape 53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2" name="Shape 532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533" name="Shape 533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 tempus</a:t>
              </a:r>
              <a:endPara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indent="0" lvl="0" mar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indent="0" lvl="0" mar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cxnSp>
          <p:nvCxnSpPr>
            <p:cNvPr id="534" name="Shape 534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535" name="Shape 535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536" name="Shape 536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 tempus</a:t>
              </a:r>
              <a:endPara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indent="0" lvl="0" mar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cxnSp>
          <p:nvCxnSpPr>
            <p:cNvPr id="537" name="Shape 537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538" name="Shape 538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539" name="Shape 539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 tempus</a:t>
              </a:r>
              <a:endPara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indent="0" lvl="0" mar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cxnSp>
          <p:nvCxnSpPr>
            <p:cNvPr id="540" name="Shape 540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FFA41C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541" name="Shape 541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542" name="Shape 542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FFA4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5" name="Shape 545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546" name="Shape 546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FFE599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Shape 54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8" name="Shape 54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549" name="Shape 549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E06666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Shape 550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E0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Shape 551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552" name="Shape 552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FFA41C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Shape 553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FFA4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4" name="Shape 554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03 </a:t>
              </a:r>
              <a:endParaRPr b="1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55" name="Shape 555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A41C"/>
                  </a:solidFill>
                  <a:latin typeface="Fira Sans"/>
                  <a:ea typeface="Fira Sans"/>
                  <a:cs typeface="Fira Sans"/>
                  <a:sym typeface="Fira Sans"/>
                </a:rPr>
                <a:t>01 </a:t>
              </a:r>
              <a:endParaRPr b="1" sz="1600">
                <a:solidFill>
                  <a:srgbClr val="FFA41C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56" name="Shape 556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02 </a:t>
              </a:r>
              <a:endParaRPr b="1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idx="4294967295"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62" name="Shape 562"/>
          <p:cNvSpPr txBox="1"/>
          <p:nvPr>
            <p:ph idx="4294967295" type="body"/>
          </p:nvPr>
        </p:nvSpPr>
        <p:spPr>
          <a:xfrm>
            <a:off x="816925" y="1352550"/>
            <a:ext cx="24000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63" name="Shape 563"/>
          <p:cNvSpPr txBox="1"/>
          <p:nvPr>
            <p:ph idx="4294967295" type="body"/>
          </p:nvPr>
        </p:nvSpPr>
        <p:spPr>
          <a:xfrm>
            <a:off x="3339913" y="1352550"/>
            <a:ext cx="24000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64" name="Shape 564"/>
          <p:cNvSpPr txBox="1"/>
          <p:nvPr>
            <p:ph idx="4294967295" type="body"/>
          </p:nvPr>
        </p:nvSpPr>
        <p:spPr>
          <a:xfrm>
            <a:off x="5862901" y="1352550"/>
            <a:ext cx="24000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5" name="Shape 56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6" name="Shape 566"/>
          <p:cNvSpPr txBox="1"/>
          <p:nvPr>
            <p:ph idx="4294967295" type="body"/>
          </p:nvPr>
        </p:nvSpPr>
        <p:spPr>
          <a:xfrm>
            <a:off x="816925" y="2830575"/>
            <a:ext cx="24000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67" name="Shape 567"/>
          <p:cNvSpPr txBox="1"/>
          <p:nvPr>
            <p:ph idx="4294967295" type="body"/>
          </p:nvPr>
        </p:nvSpPr>
        <p:spPr>
          <a:xfrm>
            <a:off x="3339913" y="2830575"/>
            <a:ext cx="24000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68" name="Shape 568"/>
          <p:cNvSpPr txBox="1"/>
          <p:nvPr>
            <p:ph idx="4294967295" type="body"/>
          </p:nvPr>
        </p:nvSpPr>
        <p:spPr>
          <a:xfrm>
            <a:off x="5862901" y="2830575"/>
            <a:ext cx="24000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Shape 57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700" y="-144425"/>
            <a:ext cx="5190599" cy="454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Shape 574"/>
          <p:cNvSpPr txBox="1"/>
          <p:nvPr>
            <p:ph idx="1" type="body"/>
          </p:nvPr>
        </p:nvSpPr>
        <p:spPr>
          <a:xfrm>
            <a:off x="766025" y="4101500"/>
            <a:ext cx="76119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4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5" name="Shape 57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idx="4294967295" type="body"/>
          </p:nvPr>
        </p:nvSpPr>
        <p:spPr>
          <a:xfrm>
            <a:off x="457200" y="393600"/>
            <a:ext cx="4101900" cy="43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Mobile</a:t>
            </a: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 project</a:t>
            </a:r>
            <a:endParaRPr b="1"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81" name="Shape 581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Place your screenshot here</a:t>
            </a:r>
            <a:endParaRPr sz="10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582" name="Shape 582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3" name="Shape 583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84" name="Shape 584"/>
            <p:cNvSpPr/>
            <p:nvPr/>
          </p:nvSpPr>
          <p:spPr>
            <a:xfrm>
              <a:off x="2547150" y="238125"/>
              <a:ext cx="2525675" cy="5238750"/>
            </a:xfrm>
            <a:custGeom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DDA2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3557025" y="5147100"/>
              <a:ext cx="504050" cy="179900"/>
            </a:xfrm>
            <a:custGeom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3008050" y="423600"/>
              <a:ext cx="99325" cy="99325"/>
            </a:xfrm>
            <a:custGeom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3566400" y="434850"/>
              <a:ext cx="487175" cy="76850"/>
            </a:xfrm>
            <a:custGeom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Place your screenshot here</a:t>
            </a:r>
            <a:endParaRPr sz="10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593" name="Shape 59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4" name="Shape 594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595" name="Shape 595"/>
            <p:cNvSpPr/>
            <p:nvPr/>
          </p:nvSpPr>
          <p:spPr>
            <a:xfrm>
              <a:off x="2112475" y="238125"/>
              <a:ext cx="3395050" cy="5238750"/>
            </a:xfrm>
            <a:custGeom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A4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3671350" y="5147100"/>
              <a:ext cx="279175" cy="179900"/>
            </a:xfrm>
            <a:custGeom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3650725" y="446100"/>
              <a:ext cx="54375" cy="54350"/>
            </a:xfrm>
            <a:custGeom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761275" y="423600"/>
              <a:ext cx="99325" cy="99325"/>
            </a:xfrm>
            <a:custGeom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9" name="Shape 599"/>
          <p:cNvSpPr txBox="1"/>
          <p:nvPr>
            <p:ph idx="4294967295" type="body"/>
          </p:nvPr>
        </p:nvSpPr>
        <p:spPr>
          <a:xfrm>
            <a:off x="457200" y="393600"/>
            <a:ext cx="4101900" cy="43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Tablet</a:t>
            </a: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 project</a:t>
            </a:r>
            <a:endParaRPr b="1"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/>
        </p:nvSpPr>
        <p:spPr>
          <a:xfrm>
            <a:off x="3713450" y="692874"/>
            <a:ext cx="4826913" cy="3757806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2E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3915438" y="892427"/>
            <a:ext cx="4422900" cy="28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Place your screenshot here</a:t>
            </a:r>
            <a:endParaRPr sz="10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606" name="Shape 60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Shape 607"/>
          <p:cNvSpPr txBox="1"/>
          <p:nvPr>
            <p:ph idx="4294967295" type="body"/>
          </p:nvPr>
        </p:nvSpPr>
        <p:spPr>
          <a:xfrm>
            <a:off x="457200" y="393600"/>
            <a:ext cx="2578500" cy="43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Desktop</a:t>
            </a: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 project</a:t>
            </a:r>
            <a:endParaRPr b="1"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Shape 613"/>
          <p:cNvSpPr txBox="1"/>
          <p:nvPr>
            <p:ph idx="4294967295" type="ctrTitle"/>
          </p:nvPr>
        </p:nvSpPr>
        <p:spPr>
          <a:xfrm>
            <a:off x="1275150" y="2050320"/>
            <a:ext cx="65937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</a:t>
            </a:r>
            <a:r>
              <a:rPr lang="en" sz="4800"/>
              <a:t>!</a:t>
            </a:r>
            <a:endParaRPr sz="4800"/>
          </a:p>
        </p:txBody>
      </p:sp>
      <p:sp>
        <p:nvSpPr>
          <p:cNvPr id="614" name="Shape 614"/>
          <p:cNvSpPr txBox="1"/>
          <p:nvPr>
            <p:ph idx="4294967295" type="subTitle"/>
          </p:nvPr>
        </p:nvSpPr>
        <p:spPr>
          <a:xfrm>
            <a:off x="1275150" y="2632552"/>
            <a:ext cx="6593700" cy="14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Any questions?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 &amp; user@mail.me</a:t>
            </a:r>
            <a:endParaRPr b="1" sz="1800"/>
          </a:p>
        </p:txBody>
      </p:sp>
      <p:pic>
        <p:nvPicPr>
          <p:cNvPr id="615" name="Shape 6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4150" y="164025"/>
            <a:ext cx="1835700" cy="1835700"/>
          </a:xfrm>
          <a:prstGeom prst="sun">
            <a:avLst>
              <a:gd fmla="val 1954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FFD300"/>
                </a:solidFill>
                <a:hlinkClick r:id="rId3"/>
              </a:rPr>
              <a:t>SlidesCarnival</a:t>
            </a:r>
            <a:endParaRPr sz="2400">
              <a:solidFill>
                <a:srgbClr val="FFD3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Photographs by </a:t>
            </a:r>
            <a:r>
              <a:rPr lang="en" sz="2400" u="sng">
                <a:solidFill>
                  <a:srgbClr val="FFD300"/>
                </a:solidFill>
                <a:hlinkClick r:id="rId4"/>
              </a:rPr>
              <a:t>Unsplash</a:t>
            </a:r>
            <a:endParaRPr sz="2400">
              <a:solidFill>
                <a:srgbClr val="FFD300"/>
              </a:solidFill>
            </a:endParaRPr>
          </a:p>
        </p:txBody>
      </p:sp>
      <p:sp>
        <p:nvSpPr>
          <p:cNvPr id="622" name="Shape 622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idx="4294967295"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628" name="Shape 628"/>
          <p:cNvSpPr txBox="1"/>
          <p:nvPr>
            <p:ph idx="4294967295" type="body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Titles: Fira Sans Bold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Body copy: Fira Sans Light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D300"/>
                </a:solidFill>
                <a:hlinkClick r:id="rId3"/>
              </a:rPr>
              <a:t>https://www.fontsquirrel.com/fonts/fira-sans</a:t>
            </a:r>
            <a:endParaRPr b="1" sz="1800">
              <a:solidFill>
                <a:srgbClr val="3D85C6"/>
              </a:solidFill>
            </a:endParaRPr>
          </a:p>
        </p:txBody>
      </p:sp>
      <p:sp>
        <p:nvSpPr>
          <p:cNvPr id="629" name="Shape 629"/>
          <p:cNvSpPr txBox="1"/>
          <p:nvPr/>
        </p:nvSpPr>
        <p:spPr>
          <a:xfrm>
            <a:off x="316275" y="36382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2E8C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002E8C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2E8C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2E8C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630" name="Shape 63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Shape 635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636" name="Shape 636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643" name="Shape 643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5" name="Shape 645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646" name="Shape 646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48" name="Shape 648"/>
          <p:cNvSpPr/>
          <p:nvPr/>
        </p:nvSpPr>
        <p:spPr>
          <a:xfrm>
            <a:off x="2077702" y="393385"/>
            <a:ext cx="290970" cy="334860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2661148" y="394410"/>
            <a:ext cx="251176" cy="332812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50" name="Shape 65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651" name="Shape 651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655" name="Shape 655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59" name="Shape 659"/>
          <p:cNvSpPr/>
          <p:nvPr/>
        </p:nvSpPr>
        <p:spPr>
          <a:xfrm>
            <a:off x="4284931" y="392863"/>
            <a:ext cx="384894" cy="335905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60" name="Shape 66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661" name="Shape 661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682" name="Shape 682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685" name="Shape 685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8" name="Shape 68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689" name="Shape 689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92" name="Shape 692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693" name="Shape 693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97" name="Shape 697"/>
          <p:cNvSpPr/>
          <p:nvPr/>
        </p:nvSpPr>
        <p:spPr>
          <a:xfrm>
            <a:off x="2048085" y="950288"/>
            <a:ext cx="350200" cy="348152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8" name="Shape 698"/>
          <p:cNvSpPr/>
          <p:nvPr/>
        </p:nvSpPr>
        <p:spPr>
          <a:xfrm>
            <a:off x="2612156" y="967656"/>
            <a:ext cx="349155" cy="313437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9" name="Shape 699"/>
          <p:cNvSpPr/>
          <p:nvPr/>
        </p:nvSpPr>
        <p:spPr>
          <a:xfrm>
            <a:off x="3180804" y="970206"/>
            <a:ext cx="338956" cy="308317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0" name="Shape 700"/>
          <p:cNvSpPr/>
          <p:nvPr/>
        </p:nvSpPr>
        <p:spPr>
          <a:xfrm>
            <a:off x="3755576" y="973258"/>
            <a:ext cx="316510" cy="30221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01" name="Shape 701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702" name="Shape 702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705" name="Shape 705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7" name="Shape 70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708" name="Shape 708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0" name="Shape 71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711" name="Shape 711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3" name="Shape 713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714" name="Shape 714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8" name="Shape 71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719" name="Shape 719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1" name="Shape 721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722" name="Shape 722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25" name="Shape 725"/>
          <p:cNvSpPr/>
          <p:nvPr/>
        </p:nvSpPr>
        <p:spPr>
          <a:xfrm>
            <a:off x="2618782" y="1519981"/>
            <a:ext cx="335905" cy="335884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26" name="Shape 726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727" name="Shape 727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9" name="Shape 72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730" name="Shape 730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736" name="Shape 736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Shape 73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739" name="Shape 739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745" name="Shape 745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0" name="Shape 75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751" name="Shape 751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55" name="Shape 755"/>
          <p:cNvSpPr/>
          <p:nvPr/>
        </p:nvSpPr>
        <p:spPr>
          <a:xfrm>
            <a:off x="936309" y="2091681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6" name="Shape 756"/>
          <p:cNvSpPr/>
          <p:nvPr/>
        </p:nvSpPr>
        <p:spPr>
          <a:xfrm>
            <a:off x="1499857" y="2091681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2063406" y="2091681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58" name="Shape 75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759" name="Shape 759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1" name="Shape 761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762" name="Shape 762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Shape 764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765" name="Shape 765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67" name="Shape 767"/>
          <p:cNvSpPr/>
          <p:nvPr/>
        </p:nvSpPr>
        <p:spPr>
          <a:xfrm>
            <a:off x="4317599" y="2083007"/>
            <a:ext cx="319561" cy="336908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68" name="Shape 76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769" name="Shape 769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1" name="Shape 771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772" name="Shape 772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Shape 77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778" name="Shape 778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80" name="Shape 780"/>
          <p:cNvSpPr/>
          <p:nvPr/>
        </p:nvSpPr>
        <p:spPr>
          <a:xfrm>
            <a:off x="1492208" y="2600114"/>
            <a:ext cx="334860" cy="429809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1" name="Shape 781"/>
          <p:cNvSpPr/>
          <p:nvPr/>
        </p:nvSpPr>
        <p:spPr>
          <a:xfrm>
            <a:off x="972049" y="2600114"/>
            <a:ext cx="248083" cy="429809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82" name="Shape 782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783" name="Shape 783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5" name="Shape 785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786" name="Shape 786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88" name="Shape 788"/>
          <p:cNvSpPr/>
          <p:nvPr/>
        </p:nvSpPr>
        <p:spPr>
          <a:xfrm>
            <a:off x="3736180" y="2637380"/>
            <a:ext cx="355300" cy="355279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89" name="Shape 78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790" name="Shape 790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793" name="Shape 793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96" name="Shape 796"/>
          <p:cNvSpPr/>
          <p:nvPr/>
        </p:nvSpPr>
        <p:spPr>
          <a:xfrm>
            <a:off x="341117" y="3226449"/>
            <a:ext cx="386922" cy="304241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4906165" y="2621036"/>
            <a:ext cx="269526" cy="387967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98" name="Shape 79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799" name="Shape 799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802" name="Shape 802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Shape 804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Shape 805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6" name="Shape 806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807" name="Shape 807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0" name="Shape 81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811" name="Shape 811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814" name="Shape 814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7" name="Shape 81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818" name="Shape 818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3" name="Shape 823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824" name="Shape 824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Shape 826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827" name="Shape 827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32" name="Shape 832"/>
          <p:cNvSpPr/>
          <p:nvPr/>
        </p:nvSpPr>
        <p:spPr>
          <a:xfrm>
            <a:off x="4844905" y="3182557"/>
            <a:ext cx="392042" cy="392021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33" name="Shape 833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834" name="Shape 834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6" name="Shape 836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837" name="Shape 837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41" name="Shape 841"/>
          <p:cNvSpPr/>
          <p:nvPr/>
        </p:nvSpPr>
        <p:spPr>
          <a:xfrm>
            <a:off x="895469" y="3828789"/>
            <a:ext cx="401238" cy="226661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42" name="Shape 842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843" name="Shape 843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6" name="Shape 846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847" name="Shape 847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50" name="Shape 850"/>
          <p:cNvSpPr/>
          <p:nvPr/>
        </p:nvSpPr>
        <p:spPr>
          <a:xfrm>
            <a:off x="3180303" y="3772127"/>
            <a:ext cx="339959" cy="339980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1" name="Shape 851"/>
          <p:cNvSpPr/>
          <p:nvPr/>
        </p:nvSpPr>
        <p:spPr>
          <a:xfrm>
            <a:off x="2616754" y="3793571"/>
            <a:ext cx="339959" cy="297094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2" name="Shape 852"/>
          <p:cNvSpPr/>
          <p:nvPr/>
        </p:nvSpPr>
        <p:spPr>
          <a:xfrm>
            <a:off x="3742304" y="3770601"/>
            <a:ext cx="343053" cy="343032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53" name="Shape 853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854" name="Shape 854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57" name="Shape 857"/>
          <p:cNvSpPr/>
          <p:nvPr/>
        </p:nvSpPr>
        <p:spPr>
          <a:xfrm>
            <a:off x="4864301" y="3765502"/>
            <a:ext cx="353252" cy="353231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58" name="Shape 85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859" name="Shape 859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62" name="Shape 862"/>
          <p:cNvSpPr/>
          <p:nvPr/>
        </p:nvSpPr>
        <p:spPr>
          <a:xfrm>
            <a:off x="299775" y="4368343"/>
            <a:ext cx="465527" cy="274647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63" name="Shape 863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864" name="Shape 864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5" name="Shape 865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6" name="Shape 866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8" name="Shape 868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69" name="Shape 86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870" name="Shape 870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1" name="Shape 871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2" name="Shape 872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73" name="Shape 873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874" name="Shape 874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5" name="Shape 875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6" name="Shape 876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77" name="Shape 87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878" name="Shape 878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9" name="Shape 879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0" name="Shape 880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2" name="Shape 882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3" name="Shape 883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884" name="Shape 884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5" name="Shape 885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6" name="Shape 886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7" name="Shape 887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9" name="Shape 88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890" name="Shape 890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92" name="Shape 892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893" name="Shape 893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4" name="Shape 894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5" name="Shape 895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6" name="Shape 896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7" name="Shape 897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8" name="Shape 898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99" name="Shape 899"/>
          <p:cNvSpPr/>
          <p:nvPr/>
        </p:nvSpPr>
        <p:spPr>
          <a:xfrm>
            <a:off x="4842355" y="4395912"/>
            <a:ext cx="397142" cy="219513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900" name="Shape 90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901" name="Shape 901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2" name="Shape 902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3" name="Shape 903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5" name="Shape 905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06" name="Shape 906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907" name="Shape 907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08" name="Shape 908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09" name="Shape 909"/>
          <p:cNvSpPr/>
          <p:nvPr/>
        </p:nvSpPr>
        <p:spPr>
          <a:xfrm>
            <a:off x="6553538" y="2113656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B1E1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0" name="Shape 910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911" name="Shape 911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3" name="Shape 913"/>
          <p:cNvSpPr/>
          <p:nvPr/>
        </p:nvSpPr>
        <p:spPr>
          <a:xfrm>
            <a:off x="7438526" y="2093036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B1E1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4" name="Shape 914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915" name="Shape 915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300"/>
            </a:solidFill>
            <a:ln cap="flat" cmpd="sng" w="2857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300"/>
            </a:solidFill>
            <a:ln cap="flat" cmpd="sng" w="2857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7" name="Shape 917"/>
          <p:cNvSpPr/>
          <p:nvPr/>
        </p:nvSpPr>
        <p:spPr>
          <a:xfrm>
            <a:off x="6842198" y="3193118"/>
            <a:ext cx="997288" cy="563371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Shape 91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This means that you can:</a:t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Fira Sans Light"/>
              <a:buChar char="●"/>
            </a:pPr>
            <a:r>
              <a:rPr lang="en" sz="9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Resize them without losing quality.</a:t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Fira Sans Light"/>
              <a:buChar char="●"/>
            </a:pPr>
            <a:r>
              <a:rPr lang="en" sz="9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Change fill color and opacity.</a:t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Fira Sans Light"/>
              <a:buChar char="●"/>
            </a:pPr>
            <a:r>
              <a:rPr lang="en" sz="9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Change line color, width and style.</a:t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Isn’t that nice? :)</a:t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Examples:</a:t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919" name="Shape 919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Now you can use any emoji as an icon!</a:t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925" name="Shape 925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B1E1F5"/>
                </a:highlight>
                <a:latin typeface="Fira Sans Light"/>
                <a:ea typeface="Fira Sans Light"/>
                <a:cs typeface="Fira Sans Light"/>
                <a:sym typeface="Fira Sans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B1E1F5"/>
              </a:highlight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926" name="Shape 926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D3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😉</a:t>
            </a:r>
            <a:endParaRPr sz="9600">
              <a:solidFill>
                <a:srgbClr val="FFD300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927" name="Shape 927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1743150" y="1345025"/>
            <a:ext cx="5657700" cy="22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UML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Lenguaje de Modelado Unificado</a:t>
            </a:r>
            <a:endParaRPr sz="12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Es una </a:t>
            </a:r>
            <a:r>
              <a:rPr lang="en" sz="1800"/>
              <a:t>especificación de notación orientada a objetos, que se compone de distintos diagramas, representando las diferentes etapas del desarrollo del proyecto. </a:t>
            </a:r>
            <a:endParaRPr sz="1800"/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1743150" y="1552200"/>
            <a:ext cx="5657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Modelado UML textual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Herramientas que permiten la </a:t>
            </a:r>
            <a:r>
              <a:rPr lang="en" sz="1800"/>
              <a:t>creación y edición</a:t>
            </a:r>
            <a:r>
              <a:rPr lang="en" sz="1800"/>
              <a:t> de modelos UML mediante texto</a:t>
            </a:r>
            <a:endParaRPr sz="1800"/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</a:t>
            </a:r>
            <a:endParaRPr/>
          </a:p>
        </p:txBody>
      </p:sp>
      <p:sp>
        <p:nvSpPr>
          <p:cNvPr id="326" name="Shape 326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 escogidas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</a:t>
            </a:r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849000" y="1533624"/>
            <a:ext cx="74460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r>
              <a:rPr lang="en"/>
              <a:t>PlantUML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/>
              <a:t>yUML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</a:t>
            </a:r>
            <a:r>
              <a:rPr lang="en" sz="1800"/>
              <a:t>erramientas que permite la creación de diagramas UML y más tipos de diagramas.</a:t>
            </a:r>
            <a:endParaRPr sz="1800"/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PlantUML</a:t>
            </a:r>
            <a:endParaRPr/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849000" y="1127274"/>
            <a:ext cx="74460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s un proyecto Open Source (código abierto) que permite escribir rápidamente: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lang="en" sz="1400">
                <a:latin typeface="Fira Sans"/>
                <a:ea typeface="Fira Sans"/>
                <a:cs typeface="Fira Sans"/>
                <a:sym typeface="Fira Sans"/>
              </a:rPr>
              <a:t>Diagramas de Secuencia </a:t>
            </a:r>
            <a:endParaRPr sz="1400"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>
                <a:latin typeface="Fira Sans"/>
                <a:ea typeface="Fira Sans"/>
                <a:cs typeface="Fira Sans"/>
                <a:sym typeface="Fira Sans"/>
              </a:rPr>
              <a:t>Diagramas de Casos de uso </a:t>
            </a:r>
            <a:endParaRPr sz="1400"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>
                <a:latin typeface="Fira Sans"/>
                <a:ea typeface="Fira Sans"/>
                <a:cs typeface="Fira Sans"/>
                <a:sym typeface="Fira Sans"/>
              </a:rPr>
              <a:t>Diagramas de Clases </a:t>
            </a:r>
            <a:endParaRPr sz="1400"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>
                <a:latin typeface="Fira Sans"/>
                <a:ea typeface="Fira Sans"/>
                <a:cs typeface="Fira Sans"/>
                <a:sym typeface="Fira Sans"/>
              </a:rPr>
              <a:t>Diagramas de Actividades</a:t>
            </a:r>
            <a:endParaRPr sz="1400"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>
                <a:latin typeface="Fira Sans"/>
                <a:ea typeface="Fira Sans"/>
                <a:cs typeface="Fira Sans"/>
                <a:sym typeface="Fira Sans"/>
              </a:rPr>
              <a:t>Diagramas de Componentes</a:t>
            </a:r>
            <a:endParaRPr sz="1400"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>
                <a:latin typeface="Fira Sans"/>
                <a:ea typeface="Fira Sans"/>
                <a:cs typeface="Fira Sans"/>
                <a:sym typeface="Fira Sans"/>
              </a:rPr>
              <a:t>Diagramas de Estados</a:t>
            </a:r>
            <a:endParaRPr sz="1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Shape 341"/>
          <p:cNvSpPr txBox="1"/>
          <p:nvPr/>
        </p:nvSpPr>
        <p:spPr>
          <a:xfrm>
            <a:off x="5131900" y="2229225"/>
            <a:ext cx="34083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Los diagramas son definidos usando un lenguaje simple e intuitivo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yUML</a:t>
            </a:r>
            <a:endParaRPr/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849000" y="1243375"/>
            <a:ext cx="74460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Herramienta de modelado UML online para bloggers y business analysts</a:t>
            </a:r>
            <a:endParaRPr/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00" y="2474425"/>
            <a:ext cx="2371526" cy="81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0875" y="2474425"/>
            <a:ext cx="2371525" cy="47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8775" y="1904750"/>
            <a:ext cx="2371523" cy="1333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erg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