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7" r:id="rId17"/>
    <p:sldId id="278" r:id="rId18"/>
    <p:sldId id="273" r:id="rId19"/>
    <p:sldId id="279" r:id="rId20"/>
    <p:sldId id="282" r:id="rId21"/>
    <p:sldId id="280" r:id="rId22"/>
    <p:sldId id="274" r:id="rId23"/>
    <p:sldId id="281" r:id="rId24"/>
    <p:sldId id="276" r:id="rId25"/>
  </p:sldIdLst>
  <p:sldSz cx="12192000" cy="6858000"/>
  <p:notesSz cx="6858000" cy="9144000"/>
  <p:defaultTextStyle>
    <a:defPPr>
      <a:defRPr lang="en-A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724" autoAdjust="0"/>
  </p:normalViewPr>
  <p:slideViewPr>
    <p:cSldViewPr snapToGrid="0">
      <p:cViewPr varScale="1">
        <p:scale>
          <a:sx n="105" d="100"/>
          <a:sy n="105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B020F2-13BA-6F7B-5FD2-4C6EFB6AD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A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73CA35B-2674-057F-EB75-DA04D3A32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A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379D4B3-7158-66D3-680B-485055F4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F3EC-F926-49D9-8B84-DB32DFD5BDBC}" type="datetimeFigureOut">
              <a:rPr lang="en-AS" smtClean="0"/>
              <a:t>11/17/2024</a:t>
            </a:fld>
            <a:endParaRPr lang="en-A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3DD685-10F0-5FB3-DE69-3CBE67BD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7DCE379-BF18-8F14-C436-DC005C41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7222-1EDF-4FA9-AC63-DD5B6476022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37518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B4A6BB-5D65-7236-26D0-322F714C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A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1B58A54-55D6-78D9-2697-D20B94B2C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B6FBFEA-81E0-F813-A8F5-C522D1E1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F3EC-F926-49D9-8B84-DB32DFD5BDBC}" type="datetimeFigureOut">
              <a:rPr lang="en-AS" smtClean="0"/>
              <a:t>11/17/2024</a:t>
            </a:fld>
            <a:endParaRPr lang="en-A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8B2A440-6702-1385-8331-76EF90CC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70B7BA7-7505-F24B-6829-0E51FB33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7222-1EDF-4FA9-AC63-DD5B6476022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77985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B1E8738-5DE9-633B-8C57-C89C41ABD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A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3AB892F-C214-F638-C6CF-1486CC43A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86C8B0-7B6E-AC69-9253-2A8999DC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F3EC-F926-49D9-8B84-DB32DFD5BDBC}" type="datetimeFigureOut">
              <a:rPr lang="en-AS" smtClean="0"/>
              <a:t>11/17/2024</a:t>
            </a:fld>
            <a:endParaRPr lang="en-A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C9A9B81-BE5D-E67F-C503-824CE058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CF6115-0087-BDA0-1114-A6AD876D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7222-1EDF-4FA9-AC63-DD5B6476022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45327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E49A2D-9837-5CF0-38F1-C2F88BF4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A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AE96E3-461F-F56E-43D2-6AB64D7E9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E3A4F5-4F31-9CE0-E9FF-4389111C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F3EC-F926-49D9-8B84-DB32DFD5BDBC}" type="datetimeFigureOut">
              <a:rPr lang="en-AS" smtClean="0"/>
              <a:t>11/17/2024</a:t>
            </a:fld>
            <a:endParaRPr lang="en-A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D1746E0-14D4-337F-3E27-52EF9E65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BCD2A0-09EA-2E26-7B29-AB6D0CCD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7222-1EDF-4FA9-AC63-DD5B6476022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31730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4135BB-74B0-4C76-4C53-9C3C91A3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A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4FC23EC-4374-0ADA-A933-B0AB92DD2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BFB05DE-E4DA-2276-4518-7E73D920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F3EC-F926-49D9-8B84-DB32DFD5BDBC}" type="datetimeFigureOut">
              <a:rPr lang="en-AS" smtClean="0"/>
              <a:t>11/17/2024</a:t>
            </a:fld>
            <a:endParaRPr lang="en-A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1D5538D-48D5-137F-4B6D-2BE5607E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E9B60E-BC61-A396-DDA4-80F751D7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7222-1EDF-4FA9-AC63-DD5B6476022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86341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69991B-F85A-F6B0-8178-4B9B873F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A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1AEB3C-8B0F-5EE2-A472-1EB15ACB4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AEC3CD0-41ED-3737-AA89-8AB7CEABD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DE32311-48C3-FAF7-1628-716A2602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F3EC-F926-49D9-8B84-DB32DFD5BDBC}" type="datetimeFigureOut">
              <a:rPr lang="en-AS" smtClean="0"/>
              <a:t>11/17/2024</a:t>
            </a:fld>
            <a:endParaRPr lang="en-A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A81502E-348F-4C36-A4A3-DA7D4868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00762C-B0BD-7CB2-FB67-9021CA7E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7222-1EDF-4FA9-AC63-DD5B6476022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60497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51398D-3B47-CE43-045E-87168901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A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0937046-A0E7-0DC4-11E5-1A13C532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F583FBD-B22F-61FD-E1E0-CE4FA772A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3CE3C8B-DC00-2BB8-1C84-9B4CE3E5C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458F5DD-1EDF-BF02-1427-AE83AD931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1B46BC3-94A3-FD29-60D0-ECBD2E9D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F3EC-F926-49D9-8B84-DB32DFD5BDBC}" type="datetimeFigureOut">
              <a:rPr lang="en-AS" smtClean="0"/>
              <a:t>11/17/2024</a:t>
            </a:fld>
            <a:endParaRPr lang="en-A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1C81AA2-8331-7EBA-5419-2D33ECE8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CE5C7D1-ACC0-2D52-5F31-EECE8720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7222-1EDF-4FA9-AC63-DD5B6476022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63294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572D86-82F9-9E8C-5B27-D03DAAC1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A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660D6ED-DC30-DE43-38D3-20F4AECC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F3EC-F926-49D9-8B84-DB32DFD5BDBC}" type="datetimeFigureOut">
              <a:rPr lang="en-AS" smtClean="0"/>
              <a:t>11/17/2024</a:t>
            </a:fld>
            <a:endParaRPr lang="en-A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8DCEC64-85BC-FBB9-3659-D34E6C1C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EB87654-AF89-D6EB-A8A7-32D1E637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7222-1EDF-4FA9-AC63-DD5B6476022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63412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5A3D930-2874-79D4-4364-8162AD20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F3EC-F926-49D9-8B84-DB32DFD5BDBC}" type="datetimeFigureOut">
              <a:rPr lang="en-AS" smtClean="0"/>
              <a:t>11/17/2024</a:t>
            </a:fld>
            <a:endParaRPr lang="en-A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EDC8376-99C1-1C41-957A-EF6DE8C2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6524A5C-5185-E1C3-05B6-0F691C8F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7222-1EDF-4FA9-AC63-DD5B6476022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51167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2741C0-FC73-C61C-781C-2E731CCF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A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E31608-BC92-14E9-B55A-6B68F93E8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340DB54-8CB7-F764-597F-35BC883B6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3E92A94-C820-BA04-4B09-C687B593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F3EC-F926-49D9-8B84-DB32DFD5BDBC}" type="datetimeFigureOut">
              <a:rPr lang="en-AS" smtClean="0"/>
              <a:t>11/17/2024</a:t>
            </a:fld>
            <a:endParaRPr lang="en-A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2CF5A96-4074-3E71-8A83-EDF89B58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D5190BA-DF58-77F6-90A0-70B7CA13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7222-1EDF-4FA9-AC63-DD5B6476022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74494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1B7495-3309-8F0E-1486-2BBF53F3B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A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EBD70F0-2375-C14E-42A2-D88EB0721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7B08D35-D2B5-2969-372B-993F295D3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E427FC3-F91D-8E0B-3FB9-4A7E4634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F3EC-F926-49D9-8B84-DB32DFD5BDBC}" type="datetimeFigureOut">
              <a:rPr lang="en-AS" smtClean="0"/>
              <a:t>11/17/2024</a:t>
            </a:fld>
            <a:endParaRPr lang="en-A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71F2300-321F-E85B-3F21-711468E1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E63BCBB-54CA-A092-0D8A-6C43413E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7222-1EDF-4FA9-AC63-DD5B6476022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65547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2BE6B6E-7BE0-27C8-185F-3C737BA5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A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D8FB709-50BC-79BA-EE49-5DD0973DF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A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A1C0EC-28A4-3024-D965-DCEA867C0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54F3EC-F926-49D9-8B84-DB32DFD5BDBC}" type="datetimeFigureOut">
              <a:rPr lang="en-AS" smtClean="0"/>
              <a:t>11/17/2024</a:t>
            </a:fld>
            <a:endParaRPr lang="en-A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1DBC644-8CF8-5123-4022-81393AC04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70DA0B-507E-2D91-2644-D6E6C8BD8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867222-1EDF-4FA9-AC63-DD5B6476022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69170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cdarlint/winutils/blob/master/hadoop-3.3.5/bin/winutils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download/ie_manual.jsp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cdarlint/winutils/blob/master/hadoop-3.3.5/bin/winutils.exe" TargetMode="External"/><Relationship Id="rId4" Type="http://schemas.openxmlformats.org/officeDocument/2006/relationships/hyperlink" Target="https://spark.apache.org/downloads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B230C36-DF69-2BF3-0463-79FF22FBF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tr-TR" sz="6600"/>
              <a:t>SPARK INSTALLATION</a:t>
            </a:r>
            <a:endParaRPr lang="en-AS" sz="660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AC547B5-8CED-A35E-4E4E-97E745888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en-A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2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37CF09-5829-49D8-20A1-7F85FF820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9B2F9B6-D587-24B6-65F5-D5AF5EEA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4000" dirty="0"/>
              <a:t>Extracting and Setting Up Spark</a:t>
            </a:r>
            <a:endParaRPr lang="en-AS" sz="4000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165F84-1296-AA92-8894-C679BFFCC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2200" dirty="0"/>
              <a:t>Extract the downloaded tar file to a convenient location (e.g., C:\spark).</a:t>
            </a:r>
            <a:endParaRPr lang="tr-TR" sz="2200" dirty="0"/>
          </a:p>
          <a:p>
            <a:r>
              <a:rPr lang="en-GB" sz="2200" dirty="0"/>
              <a:t>This folder will contain all Spark binaries and configuration files needed to run Spark locally.</a:t>
            </a:r>
            <a:endParaRPr lang="en-AS" sz="22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40147B1-6E81-31D0-3E8A-B8C6FA834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924699"/>
            <a:ext cx="5458968" cy="500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3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79970D-CB31-9644-C513-A8B1A2B25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5FC2A8E-2726-91EC-3968-6BC2F5B5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anchor="b">
            <a:normAutofit/>
          </a:bodyPr>
          <a:lstStyle/>
          <a:p>
            <a:r>
              <a:rPr lang="en-GB" sz="4000" dirty="0"/>
              <a:t>Configuring Environment Variables</a:t>
            </a:r>
            <a:endParaRPr lang="en-AS" sz="400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FF5BE07-7724-FDA8-5FA2-C0E88236B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424" y="3154000"/>
            <a:ext cx="3532036" cy="892474"/>
          </a:xfrm>
          <a:prstGeom prst="rect">
            <a:avLst/>
          </a:prstGeom>
        </p:spPr>
      </p:pic>
      <p:sp>
        <p:nvSpPr>
          <p:cNvPr id="17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B423E0-AA7E-E14A-FA6D-52581B9FF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04818"/>
            <a:ext cx="5971032" cy="4095157"/>
          </a:xfrm>
        </p:spPr>
        <p:txBody>
          <a:bodyPr>
            <a:normAutofit lnSpcReduction="10000"/>
          </a:bodyPr>
          <a:lstStyle/>
          <a:p>
            <a:r>
              <a:rPr lang="en-GB" sz="2200" dirty="0"/>
              <a:t>Go to System Properties &gt; Environment Variables.</a:t>
            </a:r>
            <a:endParaRPr lang="tr-TR" sz="2200" dirty="0"/>
          </a:p>
          <a:p>
            <a:r>
              <a:rPr lang="en-GB" sz="2200" dirty="0"/>
              <a:t>Under System Variables</a:t>
            </a:r>
            <a:r>
              <a:rPr lang="tr-TR" sz="2200" dirty="0"/>
              <a:t> </a:t>
            </a:r>
            <a:r>
              <a:rPr lang="tr-TR" sz="2200" dirty="0" err="1"/>
              <a:t>and</a:t>
            </a:r>
            <a:r>
              <a:rPr lang="tr-TR" sz="2200" dirty="0"/>
              <a:t> User </a:t>
            </a:r>
            <a:r>
              <a:rPr lang="tr-TR" sz="2200" dirty="0" err="1"/>
              <a:t>Variables</a:t>
            </a:r>
            <a:r>
              <a:rPr lang="en-GB" sz="2200" dirty="0"/>
              <a:t>, create a new variable:</a:t>
            </a:r>
            <a:endParaRPr lang="tr-TR" sz="2200" dirty="0"/>
          </a:p>
          <a:p>
            <a:pPr lvl="1"/>
            <a:r>
              <a:rPr lang="en-GB" sz="2200" b="1" dirty="0"/>
              <a:t>SPARK_HOME</a:t>
            </a:r>
            <a:r>
              <a:rPr lang="en-GB" sz="2200" dirty="0"/>
              <a:t>: Set this to the Spark installation path (e.g., C:\spark).</a:t>
            </a:r>
            <a:endParaRPr lang="tr-TR" sz="2200" dirty="0"/>
          </a:p>
          <a:p>
            <a:pPr lvl="1"/>
            <a:r>
              <a:rPr lang="tr-TR" sz="2200" b="1" dirty="0"/>
              <a:t>PYSPARK_PYTHON: </a:t>
            </a:r>
            <a:r>
              <a:rPr lang="tr-TR" sz="2200" dirty="0"/>
              <a:t>Set (</a:t>
            </a:r>
            <a:r>
              <a:rPr lang="tr-TR" sz="2200" dirty="0" err="1"/>
              <a:t>python</a:t>
            </a:r>
            <a:r>
              <a:rPr lang="tr-TR" sz="2200" dirty="0"/>
              <a:t>)</a:t>
            </a:r>
          </a:p>
          <a:p>
            <a:r>
              <a:rPr lang="en-GB" sz="2200" dirty="0"/>
              <a:t>Add Spark to the Path variable:</a:t>
            </a:r>
            <a:endParaRPr lang="tr-TR" sz="2200" dirty="0"/>
          </a:p>
          <a:p>
            <a:pPr lvl="1"/>
            <a:r>
              <a:rPr lang="en-GB" sz="2200" dirty="0"/>
              <a:t>Edit the Path variable and add </a:t>
            </a:r>
            <a:r>
              <a:rPr lang="en-GB" sz="2200" b="1" dirty="0"/>
              <a:t>%SPARK_HOME%\bin</a:t>
            </a:r>
            <a:br>
              <a:rPr lang="tr-TR" sz="2200" b="1" dirty="0"/>
            </a:br>
            <a:r>
              <a:rPr lang="en-GB" sz="2200" b="1" dirty="0"/>
              <a:t>%SPARK_HOME%\python</a:t>
            </a:r>
            <a:br>
              <a:rPr lang="tr-TR" sz="2200" b="1" dirty="0"/>
            </a:br>
            <a:r>
              <a:rPr lang="en-GB" sz="2200" b="1" dirty="0"/>
              <a:t>%SPARK_HOME%\python\lib\py4j-0.10.9.7-src.zip</a:t>
            </a:r>
            <a:endParaRPr lang="tr-TR" sz="2200" b="1" dirty="0"/>
          </a:p>
          <a:p>
            <a:pPr lvl="1"/>
            <a:endParaRPr lang="en-AS" sz="2200" b="1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8B7103B3-0821-C24D-DEB2-ACDD253BA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491" y="4183835"/>
            <a:ext cx="2668452" cy="253680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E4ADF7B-A3DA-9D24-CB1B-BD45F2F78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491" y="479837"/>
            <a:ext cx="2679903" cy="2536802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67D3F940-87DF-12EF-E89B-18D0CB32E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4343" y="4426151"/>
            <a:ext cx="2004557" cy="201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4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094D04-25CE-70CD-12B6-5CC63226A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E1BB442-C085-30E6-2ED9-4795CC8A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tr-TR" sz="4000" dirty="0"/>
              <a:t>Step 4: </a:t>
            </a:r>
            <a:r>
              <a:rPr lang="en-GB" sz="4000" dirty="0"/>
              <a:t>Setting Up </a:t>
            </a:r>
            <a:r>
              <a:rPr lang="en-GB" sz="4000" dirty="0" err="1"/>
              <a:t>WinUtils</a:t>
            </a:r>
            <a:r>
              <a:rPr lang="en-GB" sz="4000" dirty="0"/>
              <a:t> </a:t>
            </a:r>
            <a:endParaRPr lang="en-AS" sz="4000" dirty="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C2B103-ACFC-857A-865C-8BE68FF0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GB" sz="2200" dirty="0"/>
              <a:t>Navigate to </a:t>
            </a:r>
            <a:r>
              <a:rPr lang="en-GB" sz="2200" dirty="0" err="1"/>
              <a:t>th</a:t>
            </a:r>
            <a:r>
              <a:rPr lang="tr-TR" sz="2200" dirty="0"/>
              <a:t>e </a:t>
            </a:r>
            <a:r>
              <a:rPr lang="tr-TR" sz="2200" dirty="0" err="1"/>
              <a:t>winutils</a:t>
            </a:r>
            <a:r>
              <a:rPr lang="tr-TR" sz="2200" dirty="0"/>
              <a:t> </a:t>
            </a:r>
            <a:r>
              <a:rPr lang="tr-TR" sz="2200" dirty="0" err="1"/>
              <a:t>GitHub</a:t>
            </a:r>
            <a:r>
              <a:rPr lang="tr-TR" sz="2200" dirty="0"/>
              <a:t> </a:t>
            </a:r>
            <a:r>
              <a:rPr lang="tr-TR" sz="2200" dirty="0" err="1"/>
              <a:t>repository</a:t>
            </a:r>
            <a:r>
              <a:rPr lang="tr-TR" sz="2200" dirty="0"/>
              <a:t>:</a:t>
            </a:r>
          </a:p>
          <a:p>
            <a:pPr lvl="1"/>
            <a:r>
              <a:rPr lang="en-GB" sz="2200" dirty="0">
                <a:hlinkClick r:id="rId2"/>
              </a:rPr>
              <a:t>https://github.com/cdarlint/winutils/blob/master/hadoop-3.3.5/bin/winutils.exe</a:t>
            </a:r>
            <a:endParaRPr lang="tr-TR" sz="2200" dirty="0"/>
          </a:p>
          <a:p>
            <a:r>
              <a:rPr lang="en-GB" sz="2200" dirty="0"/>
              <a:t>Download the winutils.exe file from the bin directory.</a:t>
            </a:r>
            <a:endParaRPr lang="tr-TR" sz="2200" dirty="0"/>
          </a:p>
          <a:p>
            <a:r>
              <a:rPr lang="en-GB" sz="2200" dirty="0"/>
              <a:t>Create a “</a:t>
            </a:r>
            <a:r>
              <a:rPr lang="en-GB" sz="2200" b="1" dirty="0"/>
              <a:t>bin</a:t>
            </a:r>
            <a:r>
              <a:rPr lang="en-GB" sz="2200" dirty="0"/>
              <a:t>” folder inside the “</a:t>
            </a:r>
            <a:r>
              <a:rPr lang="en-GB" sz="2200" b="1" dirty="0" err="1"/>
              <a:t>hadoop</a:t>
            </a:r>
            <a:r>
              <a:rPr lang="en-GB" sz="2200" dirty="0"/>
              <a:t>” folder.</a:t>
            </a:r>
          </a:p>
          <a:p>
            <a:r>
              <a:rPr lang="en-GB" sz="2200" dirty="0"/>
              <a:t>Copy the downloaded winutils.exe file into the “</a:t>
            </a:r>
            <a:r>
              <a:rPr lang="en-GB" sz="2200" b="1" dirty="0"/>
              <a:t>C:\</a:t>
            </a:r>
            <a:r>
              <a:rPr lang="en-GB" sz="2200" b="1" dirty="0" err="1"/>
              <a:t>hadoop</a:t>
            </a:r>
            <a:r>
              <a:rPr lang="en-GB" sz="2200" b="1" dirty="0"/>
              <a:t>\bin</a:t>
            </a:r>
            <a:r>
              <a:rPr lang="en-GB" sz="2200" dirty="0"/>
              <a:t>” directory.</a:t>
            </a:r>
            <a:endParaRPr lang="en-AS" sz="2200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81C97D79-10C2-70D5-D8FA-BE6642840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102" y="329183"/>
            <a:ext cx="3897692" cy="3429969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684BACDC-3497-37C3-F7C4-E2C0C28CD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840" y="4343169"/>
            <a:ext cx="3995928" cy="164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55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72F567-A596-6899-C83F-566749CE9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E17C934-8439-C93E-FE07-41277B1D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GB" sz="5400" dirty="0"/>
              <a:t>Configuring Environment Variables</a:t>
            </a:r>
            <a:endParaRPr lang="en-AS" sz="54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506BF9-BE33-82A2-29DB-8FC39822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GB" sz="2200" dirty="0"/>
              <a:t>Set an environment variable for Hadoop</a:t>
            </a:r>
            <a:endParaRPr lang="tr-TR" sz="2200" dirty="0"/>
          </a:p>
          <a:p>
            <a:pPr lvl="1"/>
            <a:r>
              <a:rPr lang="en-GB" sz="2200" dirty="0"/>
              <a:t> </a:t>
            </a:r>
            <a:r>
              <a:rPr lang="en-GB" sz="2200" b="1" dirty="0"/>
              <a:t>HADOOP_HOME = C:</a:t>
            </a:r>
            <a:r>
              <a:rPr lang="tr-TR" sz="2200" b="1" dirty="0"/>
              <a:t>\DIRECTORY</a:t>
            </a:r>
            <a:r>
              <a:rPr lang="en-GB" sz="2200" b="1" dirty="0"/>
              <a:t>\</a:t>
            </a:r>
            <a:r>
              <a:rPr lang="en-GB" sz="2200" b="1" dirty="0" err="1"/>
              <a:t>hadoop</a:t>
            </a:r>
            <a:r>
              <a:rPr lang="en-GB" sz="2200" dirty="0"/>
              <a:t>.</a:t>
            </a:r>
            <a:endParaRPr lang="tr-TR" sz="2200" dirty="0"/>
          </a:p>
          <a:p>
            <a:r>
              <a:rPr lang="en-GB" sz="2200" dirty="0"/>
              <a:t>Add </a:t>
            </a:r>
            <a:r>
              <a:rPr lang="tr-TR" sz="2200" dirty="0" err="1"/>
              <a:t>Hadoop</a:t>
            </a:r>
            <a:r>
              <a:rPr lang="en-GB" sz="2200" dirty="0"/>
              <a:t> to the Path variable:</a:t>
            </a:r>
            <a:endParaRPr lang="tr-TR" sz="2200" dirty="0"/>
          </a:p>
          <a:p>
            <a:pPr lvl="1"/>
            <a:r>
              <a:rPr lang="en-GB" sz="2200" dirty="0"/>
              <a:t>Edit the Path variable and add </a:t>
            </a:r>
            <a:r>
              <a:rPr lang="en-GB" sz="2200" b="1" dirty="0"/>
              <a:t>%</a:t>
            </a:r>
            <a:r>
              <a:rPr lang="tr-TR" sz="2200" b="1" dirty="0"/>
              <a:t>HADOOP</a:t>
            </a:r>
            <a:r>
              <a:rPr lang="en-GB" sz="2200" b="1" dirty="0"/>
              <a:t>_HOME%\bin</a:t>
            </a:r>
            <a:r>
              <a:rPr lang="tr-TR" sz="2200" b="1" dirty="0"/>
              <a:t>.</a:t>
            </a:r>
            <a:endParaRPr lang="tr-TR" sz="2200" dirty="0"/>
          </a:p>
          <a:p>
            <a:r>
              <a:rPr lang="en-GB" sz="2200" dirty="0"/>
              <a:t>This setup is optional but may help avoid certain permission errors when running Spark on Windows</a:t>
            </a:r>
            <a:endParaRPr lang="tr-TR" sz="2200" dirty="0"/>
          </a:p>
          <a:p>
            <a:r>
              <a:rPr lang="en-GB" sz="2400" dirty="0"/>
              <a:t>Additionally: Set an environment variable for Spark </a:t>
            </a:r>
            <a:r>
              <a:rPr lang="en-GB" sz="2400" b="1" dirty="0"/>
              <a:t>SPARK_LOCAL_HOSTNAME = localhost.</a:t>
            </a:r>
            <a:endParaRPr lang="en-AS" sz="2400" b="1" dirty="0"/>
          </a:p>
          <a:p>
            <a:endParaRPr lang="tr-TR" sz="2200" dirty="0"/>
          </a:p>
          <a:p>
            <a:endParaRPr lang="en-GB" sz="2200" dirty="0"/>
          </a:p>
          <a:p>
            <a:endParaRPr lang="en-AS" sz="2200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E7629033-C7E8-06DC-9532-47FB55BE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962" y="329183"/>
            <a:ext cx="3607971" cy="342996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B8288FA-3FB8-AC24-CD5D-A0780801C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983" y="3943711"/>
            <a:ext cx="3995928" cy="100969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4E5F7602-480A-3D93-F225-4E3BA7741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839" y="5259242"/>
            <a:ext cx="4174970" cy="105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8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03F5A1-DBE0-B588-B630-90BB728E9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6D824F6-3ED8-61E5-EF73-762CC7183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5797024" cy="1481328"/>
          </a:xfrm>
        </p:spPr>
        <p:txBody>
          <a:bodyPr anchor="b">
            <a:normAutofit/>
          </a:bodyPr>
          <a:lstStyle/>
          <a:p>
            <a:r>
              <a:rPr lang="en-GB" sz="4000" dirty="0"/>
              <a:t>Verifying Spark Installation</a:t>
            </a:r>
            <a:endParaRPr lang="en-AS" sz="40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5E47C64-4C4D-1C63-4F25-461C6945A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660904"/>
            <a:ext cx="4818888" cy="35478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AS" altLang="en-AS" sz="22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AS" altLang="en-AS" sz="2200" i="0" u="none" strike="noStrike" cap="none" normalizeH="0" baseline="0" dirty="0">
                <a:ln>
                  <a:noFill/>
                </a:ln>
                <a:effectLst/>
              </a:rPr>
              <a:t>Open Command Prompt.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AS" altLang="en-AS" sz="2200" i="0" u="none" strike="noStrike" cap="none" normalizeH="0" baseline="0" dirty="0">
                <a:ln>
                  <a:noFill/>
                </a:ln>
                <a:effectLst/>
              </a:rPr>
              <a:t>Run the command</a:t>
            </a:r>
            <a:r>
              <a:rPr kumimoji="0" lang="en-AS" altLang="en-AS" sz="2200" b="1" i="0" u="none" strike="noStrike" cap="none" normalizeH="0" baseline="0" dirty="0">
                <a:ln>
                  <a:noFill/>
                </a:ln>
                <a:effectLst/>
              </a:rPr>
              <a:t> spark-shell</a:t>
            </a:r>
            <a:r>
              <a:rPr kumimoji="0" lang="en-AS" altLang="en-AS" sz="220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AS" altLang="en-AS" sz="2200" i="0" u="none" strike="noStrike" cap="none" normalizeH="0" baseline="0" dirty="0">
                <a:ln>
                  <a:noFill/>
                </a:ln>
                <a:effectLst/>
              </a:rPr>
              <a:t>If Spark is installed correctly, the Spark shell will launch, and you’ll see the Scala prompt.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D97A63B-032E-566D-9D43-4EBE5B7D0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138" y="2372868"/>
            <a:ext cx="6259547" cy="36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6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75AC4F8-7B40-C9C1-4BE4-ED544D40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3000" dirty="0"/>
              <a:t>Downloading and Installing Visual Studio Code</a:t>
            </a:r>
            <a:endParaRPr lang="en-AS" sz="30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584D7C-DCAC-BD24-B50E-5D1BC73B58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660904"/>
            <a:ext cx="4818888" cy="35478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AS" altLang="en-A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AS" altLang="en-A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Download VS Code from </a:t>
            </a:r>
            <a:r>
              <a:rPr kumimoji="0" lang="en-AS" altLang="en-A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hlinkClick r:id="rId2"/>
              </a:rPr>
              <a:t>https://code.visualstudio.com/Download</a:t>
            </a:r>
            <a:r>
              <a:rPr kumimoji="0" lang="en-AS" altLang="en-A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AS" altLang="en-A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Run the installer and follow the instructions.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AS" altLang="en-A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After installation, open VS Code to configure Python and PySpark.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260C446-A1EA-7380-35A7-75826A567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1532008"/>
            <a:ext cx="5458968" cy="379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1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AAE2830-07C8-9E10-52F7-E7851BA3D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tr-TR" sz="3800" dirty="0"/>
              <a:t>Virtual Environment in </a:t>
            </a:r>
            <a:r>
              <a:rPr lang="en-GB" sz="3800" dirty="0"/>
              <a:t>VS Code</a:t>
            </a:r>
            <a:endParaRPr lang="tr-TR" sz="3800" dirty="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603E80-D5CC-B47F-0566-550FE2B1A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Create a folder named </a:t>
            </a:r>
            <a:r>
              <a:rPr lang="en-US" sz="2200" dirty="0" err="1"/>
              <a:t>pyspark</a:t>
            </a:r>
            <a:r>
              <a:rPr lang="en-US" sz="2200" dirty="0"/>
              <a:t> on the C drive. </a:t>
            </a:r>
            <a:endParaRPr lang="tr-TR" sz="2200" dirty="0"/>
          </a:p>
          <a:p>
            <a:r>
              <a:rPr lang="en-US" sz="2200" dirty="0"/>
              <a:t>Open this folder in </a:t>
            </a:r>
            <a:r>
              <a:rPr lang="en-US" sz="2200" dirty="0" err="1"/>
              <a:t>Vscode</a:t>
            </a:r>
            <a:r>
              <a:rPr lang="en-US" sz="2200" dirty="0"/>
              <a:t>.</a:t>
            </a:r>
            <a:endParaRPr lang="tr-TR" sz="2200" dirty="0"/>
          </a:p>
          <a:p>
            <a:r>
              <a:rPr lang="en-US" sz="2200" dirty="0"/>
              <a:t>To create a virtual environment, first run the </a:t>
            </a:r>
            <a:r>
              <a:rPr lang="en-US" sz="2200" b="1" dirty="0"/>
              <a:t>pip install </a:t>
            </a:r>
            <a:r>
              <a:rPr lang="en-US" sz="2200" b="1" dirty="0" err="1"/>
              <a:t>virtualenv</a:t>
            </a:r>
            <a:r>
              <a:rPr lang="en-US" sz="2200" b="1" dirty="0"/>
              <a:t> </a:t>
            </a:r>
            <a:r>
              <a:rPr lang="en-US" sz="2200" dirty="0"/>
              <a:t>command</a:t>
            </a:r>
            <a:endParaRPr lang="tr-TR" sz="22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AA7703E-5CD0-2F09-BBB0-BC90DA4A9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79698"/>
            <a:ext cx="6903720" cy="529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05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614141FC-8189-47F8-821A-FC9A4E91E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23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0F97F46-5E9C-27C7-B6DE-D7E8FC67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Virtual Environment in VS Code</a:t>
            </a: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981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23745574-A7EE-73D9-CDCF-7BF990D6664B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Kill your terminal and open a terminal again.</a:t>
            </a:r>
            <a:endParaRPr lang="tr-TR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venv</a:t>
            </a:r>
            <a:r>
              <a:rPr lang="en-US" dirty="0"/>
              <a:t> is not automatically activated, run the commands</a:t>
            </a:r>
            <a:endParaRPr lang="tr-TR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- cd </a:t>
            </a:r>
            <a:r>
              <a:rPr lang="en-US" dirty="0" err="1"/>
              <a:t>venv</a:t>
            </a:r>
            <a:r>
              <a:rPr lang="en-US" dirty="0"/>
              <a:t>\Scripts</a:t>
            </a:r>
            <a:endParaRPr lang="tr-TR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- activate</a:t>
            </a:r>
          </a:p>
        </p:txBody>
      </p:sp>
      <p:pic>
        <p:nvPicPr>
          <p:cNvPr id="15" name="İçerik Yer Tutucusu 14">
            <a:extLst>
              <a:ext uri="{FF2B5EF4-FFF2-40B4-BE49-F238E27FC236}">
                <a16:creationId xmlns:a16="http://schemas.microsoft.com/office/drawing/2014/main" id="{1C4E440E-72D1-B374-472D-1186589D5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440" r="16458" b="-1"/>
          <a:stretch/>
        </p:blipFill>
        <p:spPr>
          <a:xfrm>
            <a:off x="8137415" y="2599364"/>
            <a:ext cx="3584448" cy="363931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B43DD9B-BD42-E4E0-82E3-EF66B0296E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404" b="-4"/>
          <a:stretch/>
        </p:blipFill>
        <p:spPr>
          <a:xfrm>
            <a:off x="618424" y="2599364"/>
            <a:ext cx="3584448" cy="3639312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CDE3BE71-A5C2-4841-540E-61E14C19AF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920" r="19978" b="-1"/>
          <a:stretch/>
        </p:blipFill>
        <p:spPr>
          <a:xfrm>
            <a:off x="4425696" y="2599364"/>
            <a:ext cx="3584448" cy="36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89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1528FF-C6C5-BE07-E62B-BADE60A7E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16D055B-1F98-3995-E2DD-B562A406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3800"/>
              <a:t>Setting Up PySpark in VS Code</a:t>
            </a:r>
            <a:endParaRPr lang="en-AS" sz="3800"/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0F6C44-C327-D19D-72CC-6DEE4BEFF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200" dirty="0"/>
              <a:t>In VS Code, open the terminal.</a:t>
            </a:r>
            <a:endParaRPr lang="tr-TR" sz="2200" dirty="0"/>
          </a:p>
          <a:p>
            <a:r>
              <a:rPr lang="en-GB" sz="2200" dirty="0"/>
              <a:t>Run </a:t>
            </a:r>
            <a:r>
              <a:rPr lang="en-GB" sz="2200" b="1" dirty="0"/>
              <a:t>pip install </a:t>
            </a:r>
            <a:r>
              <a:rPr lang="en-GB" sz="2200" b="1"/>
              <a:t>pyspark</a:t>
            </a:r>
            <a:r>
              <a:rPr lang="en-GB" sz="2200" dirty="0"/>
              <a:t> to install </a:t>
            </a:r>
            <a:r>
              <a:rPr lang="en-GB" sz="2200"/>
              <a:t>PySpark</a:t>
            </a:r>
            <a:r>
              <a:rPr lang="en-GB" sz="2200" dirty="0"/>
              <a:t> directly in your Python environment.</a:t>
            </a:r>
            <a:endParaRPr lang="tr-TR" sz="2200" dirty="0"/>
          </a:p>
          <a:p>
            <a:r>
              <a:rPr lang="en-GB" sz="2200" dirty="0"/>
              <a:t>This installs </a:t>
            </a:r>
            <a:r>
              <a:rPr lang="en-GB" sz="2200"/>
              <a:t>PySpark</a:t>
            </a:r>
            <a:r>
              <a:rPr lang="en-GB" sz="2200" dirty="0"/>
              <a:t> and allows you to import it in your Python scripts.</a:t>
            </a:r>
            <a:endParaRPr lang="en-AS" sz="22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D48D6CA-2BDA-C740-8B42-9F0096FA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96957"/>
            <a:ext cx="6903720" cy="526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99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1BEB12C-3582-87D2-3F22-9E705FDE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tr-TR"/>
              <a:t>Working in Jupyter </a:t>
            </a:r>
            <a:r>
              <a:rPr lang="tr-TR" dirty="0"/>
              <a:t>Notebook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D2A0B2-E88B-4320-E8E8-3D2843960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 dirty="0"/>
              <a:t>Create a file with the extension .</a:t>
            </a:r>
            <a:r>
              <a:rPr lang="en-US" sz="2200" dirty="0" err="1"/>
              <a:t>ipynb</a:t>
            </a:r>
            <a:r>
              <a:rPr lang="en-US" sz="2200" dirty="0"/>
              <a:t>.</a:t>
            </a:r>
          </a:p>
          <a:p>
            <a:r>
              <a:rPr lang="en-US" sz="2200" dirty="0"/>
              <a:t>First select "Detecting Kernels".</a:t>
            </a:r>
          </a:p>
          <a:p>
            <a:r>
              <a:rPr lang="en-US" sz="2200" dirty="0"/>
              <a:t>Then select "Python Environment".</a:t>
            </a:r>
          </a:p>
          <a:p>
            <a:r>
              <a:rPr lang="en-US" sz="2200" dirty="0"/>
              <a:t>Then select the </a:t>
            </a:r>
            <a:r>
              <a:rPr lang="en-US" sz="2200" dirty="0" err="1"/>
              <a:t>venv</a:t>
            </a:r>
            <a:r>
              <a:rPr lang="en-US" sz="2200" dirty="0"/>
              <a:t> you created.</a:t>
            </a:r>
            <a:endParaRPr lang="tr-TR" sz="22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9B32320-AF32-BF64-960B-7960FEBF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672806"/>
            <a:ext cx="5468112" cy="347225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29330BD-5928-0983-0A34-1336ECD3B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672806"/>
            <a:ext cx="5468112" cy="347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1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4386D28-A84C-4848-731A-66EA7491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42325"/>
            <a:ext cx="4818888" cy="1476801"/>
          </a:xfrm>
        </p:spPr>
        <p:txBody>
          <a:bodyPr anchor="b">
            <a:noAutofit/>
          </a:bodyPr>
          <a:lstStyle/>
          <a:p>
            <a:r>
              <a:rPr lang="en-GB" sz="4000" i="0" dirty="0">
                <a:effectLst/>
                <a:latin typeface="source-serif-pro"/>
              </a:rPr>
              <a:t>Step 1 : Install Python in local system</a:t>
            </a:r>
            <a:endParaRPr lang="en-AS" sz="400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B24715ED-D748-6579-2425-BEB47D3F7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345407"/>
            <a:ext cx="5458968" cy="2167186"/>
          </a:xfrm>
          <a:prstGeom prst="rect">
            <a:avLst/>
          </a:prstGeom>
        </p:spPr>
      </p:pic>
      <p:sp>
        <p:nvSpPr>
          <p:cNvPr id="15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953951-B49B-92C0-6DBA-A2FC1EBD7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GB" sz="1900" dirty="0"/>
              <a:t>a. Download the latest version of python from</a:t>
            </a:r>
            <a:r>
              <a:rPr lang="tr-TR" sz="1900" dirty="0"/>
              <a:t>:</a:t>
            </a:r>
          </a:p>
          <a:p>
            <a:pPr lvl="1"/>
            <a:r>
              <a:rPr lang="en-GB" sz="1500" dirty="0"/>
              <a:t> https://www.python.org/downloads/</a:t>
            </a:r>
          </a:p>
          <a:p>
            <a:r>
              <a:rPr lang="en-GB" sz="1900" dirty="0"/>
              <a:t>b. Once the installer is downloaded, double-click on the executable file (e.g., python-3.x.x.exe) to start the installation, make sure to check the box that says “Add Python to PATH” during installation.</a:t>
            </a:r>
          </a:p>
          <a:p>
            <a:r>
              <a:rPr lang="en-GB" sz="1900" dirty="0"/>
              <a:t>c. Open a command prompt type python --version or python -V and press enter to check if Python is installed.</a:t>
            </a:r>
            <a:endParaRPr lang="en-AS" sz="1900" dirty="0"/>
          </a:p>
        </p:txBody>
      </p:sp>
    </p:spTree>
    <p:extLst>
      <p:ext uri="{BB962C8B-B14F-4D97-AF65-F5344CB8AC3E}">
        <p14:creationId xmlns:p14="http://schemas.microsoft.com/office/powerpoint/2010/main" val="2568317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C4C6C5-4621-E5D8-00F5-F15016960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1F7B720-EAAC-E294-9D24-1BB3A628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tr-TR" sz="3400"/>
              <a:t>Working in Jupyter Notebook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79CD25-67AD-5465-5819-9804CDF3D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Add </a:t>
            </a:r>
            <a:r>
              <a:rPr lang="en-US" sz="2200" dirty="0" err="1"/>
              <a:t>jupyter</a:t>
            </a:r>
            <a:r>
              <a:rPr lang="en-US" sz="2200" dirty="0"/>
              <a:t> from </a:t>
            </a:r>
            <a:r>
              <a:rPr lang="en-US" sz="2200" dirty="0" err="1"/>
              <a:t>vscode</a:t>
            </a:r>
            <a:r>
              <a:rPr lang="en-US" sz="2200" dirty="0"/>
              <a:t> extension section</a:t>
            </a:r>
            <a:endParaRPr lang="tr-TR" sz="2200" dirty="0"/>
          </a:p>
        </p:txBody>
      </p:sp>
      <p:pic>
        <p:nvPicPr>
          <p:cNvPr id="8" name="Resim 7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B40258DC-99A4-5A29-EFF5-19D1371D7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291736"/>
            <a:ext cx="10917936" cy="395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06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DF3368-F774-44BB-2B0C-3FB75CA2B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240DBDE-06B9-805B-75A0-EAC801A2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tr-TR" sz="3800"/>
              <a:t>Working in Jupyter Notebook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BA495A-1911-0E5D-E3E4-594287F0D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Type "import </a:t>
            </a:r>
            <a:r>
              <a:rPr lang="en-US" sz="2200" dirty="0" err="1"/>
              <a:t>pyspark</a:t>
            </a:r>
            <a:r>
              <a:rPr lang="en-US" sz="2200" dirty="0"/>
              <a:t>" and run the kernel.</a:t>
            </a:r>
            <a:endParaRPr lang="tr-TR" sz="2200" dirty="0"/>
          </a:p>
          <a:p>
            <a:r>
              <a:rPr lang="en-US" sz="2200" dirty="0"/>
              <a:t>Click "Install" in the kernel warning that appears on the screen.</a:t>
            </a:r>
            <a:endParaRPr lang="tr-TR" sz="2200" dirty="0"/>
          </a:p>
        </p:txBody>
      </p:sp>
      <p:pic>
        <p:nvPicPr>
          <p:cNvPr id="5" name="Resim 4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0612ACB3-7256-74D7-1717-7399B49B2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37069"/>
            <a:ext cx="6903720" cy="438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3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EC5F39-8E37-1AC8-B7DA-145E266E6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CA8E85F-81D6-D493-28AE-50923AF2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4600"/>
              <a:t>Creating a PySpark Project in VS Code</a:t>
            </a:r>
            <a:endParaRPr lang="en-AS" sz="46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F1E76F-6BD3-AB4A-055A-4326E55C0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2200"/>
              <a:t>Open VS Code and create a new folder for your PySpark project.</a:t>
            </a:r>
            <a:endParaRPr lang="tr-TR" sz="2200"/>
          </a:p>
          <a:p>
            <a:r>
              <a:rPr lang="en-GB" sz="2200"/>
              <a:t>Inside this folder, create a new Python file (e.g., example.py).</a:t>
            </a:r>
            <a:endParaRPr lang="tr-TR" sz="2200"/>
          </a:p>
          <a:p>
            <a:r>
              <a:rPr lang="en-GB" sz="2200"/>
              <a:t>Start by importing PySpark: </a:t>
            </a:r>
            <a:endParaRPr lang="tr-TR" sz="2200"/>
          </a:p>
          <a:p>
            <a:pPr lvl="1"/>
            <a:r>
              <a:rPr lang="en-GB" sz="2200" b="1"/>
              <a:t>from pyspark.sql import SparkSession</a:t>
            </a:r>
            <a:r>
              <a:rPr lang="en-GB" sz="2200"/>
              <a:t>.</a:t>
            </a:r>
            <a:endParaRPr lang="tr-TR" sz="2200"/>
          </a:p>
          <a:p>
            <a:r>
              <a:rPr lang="en-GB" sz="2200"/>
              <a:t>Write a simple csv reader and verify that pyspark works.</a:t>
            </a:r>
            <a:endParaRPr lang="en-AS" sz="220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6A67CBC-BC13-A28A-8144-22F329BC3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360" y="2391156"/>
            <a:ext cx="6807640" cy="36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57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EDF8C7-F5AA-5786-3701-8287A1D2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Resources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0B51FB-47F2-EA45-FE2D-BCAD41CB3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https://www.python.org/downloads/</a:t>
            </a:r>
            <a:endParaRPr lang="tr-TR" dirty="0"/>
          </a:p>
          <a:p>
            <a:r>
              <a:rPr lang="tr-TR" dirty="0">
                <a:hlinkClick r:id="rId3"/>
              </a:rPr>
              <a:t>https://www.java.com/download/ie_manual.jsp</a:t>
            </a:r>
            <a:endParaRPr lang="tr-TR" dirty="0"/>
          </a:p>
          <a:p>
            <a:r>
              <a:rPr lang="tr-TR" dirty="0">
                <a:hlinkClick r:id="rId4"/>
              </a:rPr>
              <a:t>https://spark.apache.org/downloads.html</a:t>
            </a:r>
            <a:endParaRPr lang="tr-TR" dirty="0"/>
          </a:p>
          <a:p>
            <a:r>
              <a:rPr lang="fr-FR" dirty="0">
                <a:hlinkClick r:id="rId5"/>
              </a:rPr>
              <a:t>https://github.com/cdarlint/winutils/blob/master/hadoop-3.3.5/bin/winutils.exe</a:t>
            </a:r>
            <a:endParaRPr lang="tr-TR" dirty="0"/>
          </a:p>
          <a:p>
            <a:r>
              <a:rPr lang="fr-FR" dirty="0">
                <a:hlinkClick r:id="rId6"/>
              </a:rPr>
              <a:t>https://code.visualstudio.com/download</a:t>
            </a:r>
            <a:endParaRPr lang="en-US" dirty="0"/>
          </a:p>
          <a:p>
            <a:endParaRPr lang="en-US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7262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F47E67-6396-EA55-891D-DBC8FB858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3CB72A4-56F6-F0A9-0EDA-28C1B255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endParaRPr lang="en-AS" sz="3600">
              <a:solidFill>
                <a:schemeClr val="tx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88B5FC-C427-B6FF-F06E-BA562C42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tr-TR" sz="6600" dirty="0">
                <a:solidFill>
                  <a:schemeClr val="tx2"/>
                </a:solidFill>
              </a:rPr>
              <a:t>THANK YOU</a:t>
            </a:r>
            <a:endParaRPr lang="en-AS" sz="66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F5D7119-9017-3387-94CF-A7C211A38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0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12D7161-220F-3160-05A7-D7BAF475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000" i="0">
                <a:effectLst/>
                <a:latin typeface="source-serif-pro"/>
              </a:rPr>
              <a:t>Step 2 : Install Java</a:t>
            </a:r>
            <a:r>
              <a:rPr lang="tr-TR" sz="5000" i="0">
                <a:effectLst/>
                <a:latin typeface="source-serif-pro"/>
              </a:rPr>
              <a:t>8</a:t>
            </a:r>
            <a:endParaRPr lang="en-AS" sz="50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F13345-B7C5-1F97-EE9B-FD78D6F2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0" i="0" dirty="0">
                <a:effectLst/>
                <a:latin typeface="source-serif-pro"/>
              </a:rPr>
              <a:t>Visit the Java website and download it.</a:t>
            </a:r>
            <a:endParaRPr lang="tr-TR" sz="2200" b="0" i="0" dirty="0">
              <a:effectLst/>
              <a:latin typeface="source-serif-pro"/>
            </a:endParaRPr>
          </a:p>
          <a:p>
            <a:r>
              <a:rPr lang="tr-TR" sz="2200" dirty="0"/>
              <a:t>https://www.java.com/download/ie_manual.jsp</a:t>
            </a:r>
            <a:endParaRPr lang="en-AS" sz="22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E7A8E1A-62AA-935B-9248-E720AD63B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771" y="640080"/>
            <a:ext cx="650477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E835048-5978-0DB5-A24B-B0DA0F7F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anchor="b">
            <a:normAutofit/>
          </a:bodyPr>
          <a:lstStyle/>
          <a:p>
            <a:r>
              <a:rPr lang="en-GB" sz="4000" dirty="0"/>
              <a:t>Installing Java</a:t>
            </a:r>
            <a:endParaRPr lang="en-AS" sz="4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2EF20C-3448-4D3C-82AD-AD5F0779C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1622" y="248212"/>
            <a:ext cx="2942178" cy="184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DA0003-2792-128B-2A56-AFA36D752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04819"/>
            <a:ext cx="6986016" cy="3672144"/>
          </a:xfrm>
        </p:spPr>
        <p:txBody>
          <a:bodyPr>
            <a:normAutofit/>
          </a:bodyPr>
          <a:lstStyle/>
          <a:p>
            <a:r>
              <a:rPr lang="en-GB" sz="2200"/>
              <a:t>Run the downloaded JDK installer.</a:t>
            </a:r>
            <a:endParaRPr lang="tr-TR" sz="2200"/>
          </a:p>
          <a:p>
            <a:r>
              <a:rPr lang="en-GB" sz="2200"/>
              <a:t>Follow the on-screen instructions to complete the installation.</a:t>
            </a:r>
            <a:endParaRPr lang="tr-TR" sz="2200"/>
          </a:p>
          <a:p>
            <a:r>
              <a:rPr lang="en-GB" sz="2200"/>
              <a:t>Note the installation path (typically in C:\Program Files\Java\jdk[version]), as you’ll need this for environment configuration.</a:t>
            </a:r>
            <a:endParaRPr lang="tr-TR" sz="2200"/>
          </a:p>
          <a:p>
            <a:endParaRPr lang="en-GB" sz="2200"/>
          </a:p>
          <a:p>
            <a:endParaRPr lang="en-GB" sz="2200"/>
          </a:p>
          <a:p>
            <a:endParaRPr lang="en-AS" sz="220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E2D16C5-D948-F5B2-6C05-B0C882466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22208" y="4676885"/>
            <a:ext cx="2943199" cy="184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81E9F79-F1E1-CB70-B3F4-C77EAB6C4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0601" y="2495770"/>
            <a:ext cx="2943199" cy="184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48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FAE8FF-0B52-17C8-C65A-C2A138B5D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49023F0-AA43-A12C-2176-FF0A229F9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GB" sz="4000" dirty="0"/>
              <a:t>Setting Up Environment Variables</a:t>
            </a:r>
            <a:endParaRPr lang="en-AS" sz="4000" dirty="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00CC15-DE5C-49CB-8B91-97043D492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GB" sz="2200"/>
              <a:t>Open System Properties (you can search for “Environment Variables” in the Start menu).</a:t>
            </a:r>
            <a:endParaRPr lang="tr-TR" sz="2200"/>
          </a:p>
          <a:p>
            <a:r>
              <a:rPr lang="en-GB" sz="2200"/>
              <a:t>In the System Properties dialog, go to Environment Variables.</a:t>
            </a:r>
            <a:endParaRPr lang="tr-TR" sz="2200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D37D3850-6779-79B2-1BA8-748A93213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311" y="3115460"/>
            <a:ext cx="3202104" cy="342996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3440A42-C964-E44E-4E2D-BB0C333AA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168" y="237743"/>
            <a:ext cx="3352391" cy="274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3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A00A87-7E08-B8B8-19C4-F03A17CAD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GB" sz="2200"/>
              <a:t>Under User and System Variables, click New.</a:t>
            </a:r>
          </a:p>
          <a:p>
            <a:r>
              <a:rPr lang="en-GB" sz="2200"/>
              <a:t>In the "Variable name" section in the window that opens, type "</a:t>
            </a:r>
            <a:r>
              <a:rPr lang="en-GB" sz="2200" b="1"/>
              <a:t>JAVA_HOME</a:t>
            </a:r>
            <a:r>
              <a:rPr lang="en-GB" sz="2200"/>
              <a:t>" and add the Java installation path (e.g., C:\Program Files\Java\jdk[version]\bin).</a:t>
            </a:r>
            <a:endParaRPr lang="en-AS" sz="2200"/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B6A9669E-1AAA-7BE5-A533-051FBF4B5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24378"/>
            <a:ext cx="4014216" cy="2239579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A526128D-18D0-989F-F76C-5588675C9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662484"/>
            <a:ext cx="3995928" cy="100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2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9D59FE-1D4E-7B03-BDF5-F7B2EDE58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98A6E3-3F8E-1232-8663-5C926F39C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GB" sz="2200"/>
              <a:t>Under User and System Variables, find the "Path" variable and click "</a:t>
            </a:r>
            <a:r>
              <a:rPr lang="en-GB" sz="2200" b="1"/>
              <a:t>Edit</a:t>
            </a:r>
            <a:r>
              <a:rPr lang="en-GB" sz="2200"/>
              <a:t>". </a:t>
            </a:r>
          </a:p>
          <a:p>
            <a:r>
              <a:rPr lang="en-GB" sz="2200"/>
              <a:t>In the window that opens, click "</a:t>
            </a:r>
            <a:r>
              <a:rPr lang="en-GB" sz="2200" b="1"/>
              <a:t>New</a:t>
            </a:r>
            <a:r>
              <a:rPr lang="en-GB" sz="2200"/>
              <a:t>" and type </a:t>
            </a:r>
            <a:r>
              <a:rPr lang="en-GB" sz="2200" b="1"/>
              <a:t>%JAVA_HOME%\bin </a:t>
            </a:r>
            <a:r>
              <a:rPr lang="en-GB" sz="2200"/>
              <a:t>and click ok.</a:t>
            </a:r>
            <a:endParaRPr lang="en-AS" sz="2200"/>
          </a:p>
        </p:txBody>
      </p:sp>
      <p:pic>
        <p:nvPicPr>
          <p:cNvPr id="7" name="Resim 6" descr="metin, elektronik donanım, ekran görüntüsü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3B61085E-B9D5-E9DC-7B03-FDD9EB3D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949" y="2827050"/>
            <a:ext cx="3607971" cy="3429969"/>
          </a:xfrm>
          <a:prstGeom prst="rect">
            <a:avLst/>
          </a:prstGeom>
        </p:spPr>
      </p:pic>
      <p:pic>
        <p:nvPicPr>
          <p:cNvPr id="5" name="Resim 4" descr="metin, ekran görüntüsü, ekran, görüntüleme, yazı tipi içeren bir resim&#10;&#10;Açıklama otomatik olarak oluşturuldu">
            <a:extLst>
              <a:ext uri="{FF2B5EF4-FFF2-40B4-BE49-F238E27FC236}">
                <a16:creationId xmlns:a16="http://schemas.microsoft.com/office/drawing/2014/main" id="{5BD37ADF-3AC4-2233-9227-8014F624D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970" y="600981"/>
            <a:ext cx="3995928" cy="19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3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FDC7D7-EE67-AABF-5D9F-BD062C623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F430F1B-3480-CD4D-A96B-3EEECCB5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6258751" cy="1481328"/>
          </a:xfrm>
        </p:spPr>
        <p:txBody>
          <a:bodyPr anchor="b">
            <a:normAutofit/>
          </a:bodyPr>
          <a:lstStyle/>
          <a:p>
            <a:r>
              <a:rPr lang="en-GB" sz="4000" dirty="0"/>
              <a:t>Verifying Java Installation</a:t>
            </a:r>
            <a:endParaRPr lang="en-AS" sz="4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897467-8C27-AA31-4269-2DBA6DB2B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2200" dirty="0"/>
              <a:t>Open Command Prompt.</a:t>
            </a:r>
            <a:endParaRPr lang="tr-TR" sz="2200" dirty="0"/>
          </a:p>
          <a:p>
            <a:r>
              <a:rPr lang="en-GB" sz="2200" dirty="0"/>
              <a:t>Type java -version to check if Java is installed and recognized in the system path.</a:t>
            </a:r>
            <a:endParaRPr lang="tr-TR" sz="2200" dirty="0"/>
          </a:p>
          <a:p>
            <a:r>
              <a:rPr lang="en-GB" sz="2200" dirty="0"/>
              <a:t>Ensure the output displays the correct Java version you installed.</a:t>
            </a:r>
            <a:endParaRPr lang="en-AS" sz="22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D67CD7F-7DF7-F799-0796-1A430B3BF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432738"/>
            <a:ext cx="5458968" cy="19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8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8E3AD3-FC31-AE54-21C1-564A2CC1E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0B28785-08E4-AFC6-3A25-6A82527A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5096577" cy="1783080"/>
          </a:xfrm>
        </p:spPr>
        <p:txBody>
          <a:bodyPr anchor="b"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en-AS" sz="4000" dirty="0"/>
              <a:t>Step 3: Downloading Apache Spark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009AAE-9703-5952-EB70-DBF120AC3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/>
              <a:t>Go to the official Apache Spark website: https://spark.apache.org/downloads.html</a:t>
            </a:r>
          </a:p>
          <a:p>
            <a:r>
              <a:rPr lang="en-US" sz="2200"/>
              <a:t>Choose the latest version and select a pre-built package for Hadoop (optional).</a:t>
            </a:r>
          </a:p>
          <a:p>
            <a:r>
              <a:rPr lang="en-US" sz="2200"/>
              <a:t>Download the Spark tar file (.tgz) for Windows.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616B2DD-E997-0756-515E-96CF10948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072" y="3429000"/>
            <a:ext cx="4014216" cy="181643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65BFCB0-8A29-A741-ADD4-15DD6298C4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4659"/>
          <a:stretch/>
        </p:blipFill>
        <p:spPr>
          <a:xfrm>
            <a:off x="6304546" y="1036431"/>
            <a:ext cx="5496953" cy="15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1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1039</Words>
  <Application>Microsoft Office PowerPoint</Application>
  <PresentationFormat>Geniş ekran</PresentationFormat>
  <Paragraphs>100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source-serif-pro</vt:lpstr>
      <vt:lpstr>Office Teması</vt:lpstr>
      <vt:lpstr>SPARK INSTALLATION</vt:lpstr>
      <vt:lpstr>Step 1 : Install Python in local system</vt:lpstr>
      <vt:lpstr>Step 2 : Install Java8</vt:lpstr>
      <vt:lpstr>Installing Java</vt:lpstr>
      <vt:lpstr>Setting Up Environment Variables</vt:lpstr>
      <vt:lpstr>PowerPoint Sunusu</vt:lpstr>
      <vt:lpstr>PowerPoint Sunusu</vt:lpstr>
      <vt:lpstr>Verifying Java Installation</vt:lpstr>
      <vt:lpstr>Step 3: Downloading Apache Spark</vt:lpstr>
      <vt:lpstr>Extracting and Setting Up Spark</vt:lpstr>
      <vt:lpstr>Configuring Environment Variables</vt:lpstr>
      <vt:lpstr>Step 4: Setting Up WinUtils </vt:lpstr>
      <vt:lpstr>Configuring Environment Variables</vt:lpstr>
      <vt:lpstr>Verifying Spark Installation</vt:lpstr>
      <vt:lpstr>Downloading and Installing Visual Studio Code</vt:lpstr>
      <vt:lpstr>Virtual Environment in VS Code</vt:lpstr>
      <vt:lpstr>Virtual Environment in VS Code</vt:lpstr>
      <vt:lpstr>Setting Up PySpark in VS Code</vt:lpstr>
      <vt:lpstr>Working in Jupyter Notebook</vt:lpstr>
      <vt:lpstr>Working in Jupyter Notebook</vt:lpstr>
      <vt:lpstr>Working in Jupyter Notebook</vt:lpstr>
      <vt:lpstr>Creating a PySpark Project in VS Code</vt:lpstr>
      <vt:lpstr>Resources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e21701</dc:creator>
  <cp:lastModifiedBy>e21701</cp:lastModifiedBy>
  <cp:revision>4</cp:revision>
  <dcterms:created xsi:type="dcterms:W3CDTF">2024-11-04T10:49:18Z</dcterms:created>
  <dcterms:modified xsi:type="dcterms:W3CDTF">2024-11-17T19:12:24Z</dcterms:modified>
</cp:coreProperties>
</file>