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8" r:id="rId4"/>
    <p:sldId id="259" r:id="rId5"/>
    <p:sldId id="266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508" autoAdjust="0"/>
  </p:normalViewPr>
  <p:slideViewPr>
    <p:cSldViewPr snapToGrid="0" showGuides="1">
      <p:cViewPr varScale="1">
        <p:scale>
          <a:sx n="53" d="100"/>
          <a:sy n="53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EBD68-D941-4B32-8EF6-4CAFB410888D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472CC-D954-409C-B0F8-88C6C3065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5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中国多数在线教育平台如百度教育，开课吧，新东方，传课网，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教育，他们做的主要是应试培训，专业培训。当然的确是一个刚性需求市场，但是他还忽略互联网时代下一代</a:t>
            </a:r>
            <a:r>
              <a:rPr lang="en-US" altLang="zh-CN" dirty="0" smtClean="0"/>
              <a:t>1</a:t>
            </a:r>
            <a:r>
              <a:rPr lang="zh-CN" altLang="en-US" dirty="0" smtClean="0"/>
              <a:t>科技人才的培养。而我们要做的就是专注与科技人才培养的在线教育平台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9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这是我们的项目，</a:t>
            </a:r>
            <a:r>
              <a:rPr lang="en-US" altLang="zh-CN" dirty="0" err="1" smtClean="0"/>
              <a:t>skycode</a:t>
            </a:r>
            <a:r>
              <a:rPr lang="zh-CN" altLang="en-US" dirty="0" smtClean="0"/>
              <a:t>，中文名天马，这是一个专注于青少年编程的交互式在线教育平台。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1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互联时代不同于传统社会，每个人不需要拼命攀爬传统社会固有的行业金字塔。 互联网时代每一个人都有可能成就属于自己的一片天地。</a:t>
            </a:r>
            <a:endParaRPr lang="en-US" altLang="zh-CN" dirty="0" smtClean="0"/>
          </a:p>
          <a:p>
            <a:r>
              <a:rPr lang="zh-CN" altLang="en-US" dirty="0" smtClean="0"/>
              <a:t>这个时代我们大多数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的实现是需要编程这个工具来实现的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9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青少年作为祖国的未来，他们没有社会负担，他们有他们独到的见解，有他们自己的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，但是可能就是缺少了那么一种能力去将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实现，等他们大学毕业，准备用自己力量，创业的时候，发现社会负担太重。那么我们的宗旨就是，让青少年学会编程，让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变成现实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54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我们以游戏开发，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开发作为学生入门课程，以开发一个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，一个游戏为一套课程，每套课程细分章节，在章节中再细分步骤，尽可能降低用户在细节上的操作失误。</a:t>
            </a:r>
            <a:endParaRPr lang="en-US" altLang="zh-CN" dirty="0" smtClean="0"/>
          </a:p>
          <a:p>
            <a:r>
              <a:rPr lang="zh-CN" altLang="en-US" dirty="0" smtClean="0"/>
              <a:t>第二个，我们还会注重 用户英语基础。让用户达到能基本看懂开发过程中单词，英文的错误提示这样的水平。 </a:t>
            </a:r>
            <a:endParaRPr lang="en-US" altLang="zh-CN" dirty="0" smtClean="0"/>
          </a:p>
          <a:p>
            <a:r>
              <a:rPr lang="zh-CN" altLang="en-US" dirty="0" smtClean="0"/>
              <a:t>第三个 专业术语，我们会对专业术语进行通俗化翻译，同时保留专业解释。专业术语将独立出来，只有用户点击后才能看到详细解释。这样能有效减少页面内容冗余，提高整体效率</a:t>
            </a:r>
            <a:endParaRPr lang="en-US" altLang="zh-CN" dirty="0" smtClean="0"/>
          </a:p>
          <a:p>
            <a:r>
              <a:rPr lang="zh-CN" altLang="en-US" dirty="0" smtClean="0"/>
              <a:t>第四，我们会相应补充一些 学生的基础知识，我们首先将基础知识分层，在用户注册的时候我们会要求用户填写他的知识水平，个性化推送 他可能需要的基础知识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8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/>
              <a:t>	</a:t>
            </a:r>
            <a:r>
              <a:rPr lang="zh-CN" altLang="en-US" sz="1200" dirty="0" smtClean="0"/>
              <a:t>第二点 是交互式，提交互式之前，我想先聊聊交互式的由来</a:t>
            </a:r>
            <a:r>
              <a:rPr lang="en-US" altLang="zh-CN" sz="120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有这么</a:t>
            </a:r>
            <a:r>
              <a:rPr lang="zh-CN" altLang="zh-CN" sz="1200" dirty="0" smtClean="0"/>
              <a:t>一项报告：把人类历史上所有的奇葩人才按时间空间进行了分类，</a:t>
            </a:r>
            <a:r>
              <a:rPr lang="zh-CN" altLang="en-US" sz="1200" dirty="0" smtClean="0"/>
              <a:t>找出</a:t>
            </a:r>
            <a:r>
              <a:rPr lang="zh-CN" altLang="zh-CN" sz="1200" dirty="0" smtClean="0"/>
              <a:t>世界历史上哪个城市出现的人才</a:t>
            </a:r>
            <a:r>
              <a:rPr lang="zh-CN" altLang="en-US" sz="1200" dirty="0" smtClean="0"/>
              <a:t>数量</a:t>
            </a:r>
            <a:r>
              <a:rPr lang="zh-CN" altLang="zh-CN" sz="1200" dirty="0" smtClean="0"/>
              <a:t>最高</a:t>
            </a:r>
            <a:r>
              <a:rPr lang="zh-CN" altLang="en-US" sz="1200" dirty="0" smtClean="0"/>
              <a:t>。（按每</a:t>
            </a:r>
            <a:r>
              <a:rPr lang="en-US" altLang="zh-CN" sz="1200" dirty="0" smtClean="0"/>
              <a:t>50</a:t>
            </a:r>
            <a:r>
              <a:rPr lang="zh-CN" altLang="en-US" sz="1200" dirty="0" smtClean="0"/>
              <a:t>年时间划分界限）</a:t>
            </a:r>
          </a:p>
          <a:p>
            <a:r>
              <a:rPr lang="zh-CN" altLang="en-US" dirty="0" smtClean="0"/>
              <a:t>大家猜猜是哪几个城市出现的牛人最多。</a:t>
            </a:r>
            <a:endParaRPr lang="en-US" altLang="zh-CN" dirty="0" smtClean="0"/>
          </a:p>
          <a:p>
            <a:r>
              <a:rPr lang="zh-CN" altLang="en-US" dirty="0" smtClean="0"/>
              <a:t>公元前的雅典，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世纪的佛罗伦萨，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世纪的伦敦。我们挑一个我们比较熟悉的，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世纪的佛罗伦萨。 确切的说，是</a:t>
            </a:r>
            <a:r>
              <a:rPr lang="en-US" altLang="zh-CN" dirty="0" smtClean="0"/>
              <a:t>1440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1490</a:t>
            </a:r>
            <a:r>
              <a:rPr lang="zh-CN" altLang="en-US" dirty="0" smtClean="0"/>
              <a:t>年，这</a:t>
            </a:r>
            <a:r>
              <a:rPr lang="en-US" altLang="zh-CN" dirty="0" smtClean="0"/>
              <a:t>50</a:t>
            </a:r>
            <a:r>
              <a:rPr lang="zh-CN" altLang="en-US" dirty="0" smtClean="0"/>
              <a:t>的佛罗伦萨，你看像达芬奇，米开朗基罗，拉斐尔，这样的巨匠通通出现在这里。你要知道</a:t>
            </a:r>
            <a:r>
              <a:rPr lang="en-US" altLang="zh-CN" dirty="0" smtClean="0"/>
              <a:t>15</a:t>
            </a:r>
            <a:r>
              <a:rPr lang="zh-CN" altLang="en-US" dirty="0" smtClean="0"/>
              <a:t>世纪的佛罗伦萨是没有学校的。那这些人都出自哪里？ 作坊！ 师傅带徒弟，那种一边做一边传授知识的模式。在今天被我们成为 </a:t>
            </a:r>
            <a:r>
              <a:rPr lang="en-US" altLang="zh-CN" dirty="0" smtClean="0"/>
              <a:t>know how  </a:t>
            </a:r>
            <a:r>
              <a:rPr lang="zh-CN" altLang="en-US" dirty="0" smtClean="0"/>
              <a:t>实践知识。这是学校教育出现后被我们遗忘的一种模式。但是依然非常有价值。</a:t>
            </a:r>
            <a:r>
              <a:rPr lang="zh-CN" altLang="en-US" baseline="0" dirty="0" smtClean="0"/>
              <a:t> 我们所提的交互式 就是</a:t>
            </a:r>
            <a:r>
              <a:rPr lang="en-US" altLang="zh-CN" baseline="0" dirty="0" smtClean="0"/>
              <a:t>know how</a:t>
            </a:r>
            <a:r>
              <a:rPr lang="zh-CN" altLang="en-US" baseline="0" dirty="0" smtClean="0"/>
              <a:t>的一个改良版或者说一个分支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7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它不同传统视频授课，交互式将解决传统视频授课跳出率高效率低等问题。</a:t>
            </a:r>
            <a:endParaRPr lang="en-US" altLang="zh-CN" dirty="0" smtClean="0"/>
          </a:p>
          <a:p>
            <a:r>
              <a:rPr lang="zh-CN" altLang="en-US" dirty="0" smtClean="0"/>
              <a:t>我们一直认为，学习就应该是一个交互的过程，你需要理解老师的讲义，同时老师也需要理解你的误区，交互式能让学生在实践中发现错误，通过我们平台上各种版块 巩固完善知识。</a:t>
            </a:r>
            <a:endParaRPr lang="en-US" altLang="zh-CN" dirty="0" smtClean="0"/>
          </a:p>
          <a:p>
            <a:r>
              <a:rPr lang="zh-CN" altLang="en-US" dirty="0" smtClean="0"/>
              <a:t>首先学生从我们平台获取知识，我们的平台中，不是系统性的学习，刚才也提到了 是以开发一个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，游戏入门，我们要做到 线上学生学一点，线下写一点。到特定章节（比如学生已经打建完成模型框架，写入测试数据，去测试整个项目） 会有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版块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在这里 学生可能会发现问题，我们将帮助学生解决这些问题，我们设置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版块和常见问题版块，常见问题版块主要解决学生在该课程可能出现的问题，如果无法解决我们还有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版块，它通过慢慢引导学生 解析问题，利用搜索引擎搜索解决方案并解决问题 </a:t>
            </a:r>
            <a:r>
              <a:rPr lang="zh-CN" altLang="en-US" baseline="0" dirty="0" smtClean="0"/>
              <a:t> 我们把这个称作 搜索引擎技术学 我后面会详细讲解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99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计算机科学，为什么要提到这个呢，我们做的不仅仅是简简单单的应用开发和游戏开发教程，在其中还会为学生添加一些计算机科学方向的知识。 这些知识 讲有利于在未来，创造出更有价值的东西。比如数据库这个点，比如你可能做一个</a:t>
            </a:r>
            <a:r>
              <a:rPr lang="en-US" altLang="zh-CN" dirty="0" smtClean="0"/>
              <a:t>pm2.5</a:t>
            </a:r>
            <a:r>
              <a:rPr lang="zh-CN" altLang="en-US" dirty="0" smtClean="0"/>
              <a:t>数据查询网站，在一个城市下面有多个数据，这些数据的优化是非常重要的。数据结构和数据查询速度会大大影响整个项目效率甚至用户体验。如果你没有相应的计算机科学内容，这一点会非常困难。这样的知识内容，我们会把他融入到一套可能类似</a:t>
            </a:r>
            <a:r>
              <a:rPr lang="en-US" altLang="zh-CN" dirty="0" smtClean="0"/>
              <a:t>pm2.5</a:t>
            </a:r>
            <a:r>
              <a:rPr lang="zh-CN" altLang="en-US" dirty="0" smtClean="0"/>
              <a:t>数据查询网站的教程当中。让用户一边学习，一边获得知识。 再比如说  并发，</a:t>
            </a:r>
            <a:r>
              <a:rPr lang="zh-CN" altLang="en-US" baseline="0" dirty="0" smtClean="0"/>
              <a:t> 在处理并发的时候，作为技术没有相应的基础知识，怎么可以从根本解决这个问题？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9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能力是一个人最根本的财富，在我我们这个平台中，我刚才也提到了，我们有专门的</a:t>
            </a:r>
            <a:r>
              <a:rPr lang="en-US" altLang="zh-CN" dirty="0" smtClean="0"/>
              <a:t>DEBUG</a:t>
            </a:r>
            <a:r>
              <a:rPr lang="zh-CN" altLang="en-US" dirty="0" smtClean="0"/>
              <a:t>版块设置，这个版块能帮助学生在入门阶段分析问题，学生通过实践中，能慢慢知道如何用利用搜索引擎，寻找解决方案并解决问题。 举一个例子 比如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winphone8.1 </a:t>
            </a:r>
            <a:r>
              <a:rPr lang="zh-CN" altLang="en-US" baseline="0" dirty="0" smtClean="0"/>
              <a:t>中大量接口改变，学生学习我们</a:t>
            </a:r>
            <a:r>
              <a:rPr lang="en-US" altLang="zh-CN" baseline="0" dirty="0" smtClean="0"/>
              <a:t>windows phone8</a:t>
            </a:r>
            <a:r>
              <a:rPr lang="zh-CN" altLang="en-US" baseline="0" dirty="0" smtClean="0"/>
              <a:t>开发教程中出现大量命名空间错误。 首先我来分析下这个问题，</a:t>
            </a:r>
            <a:r>
              <a:rPr lang="en-US" altLang="zh-CN" baseline="0" dirty="0" smtClean="0"/>
              <a:t>wp8.1 </a:t>
            </a:r>
            <a:r>
              <a:rPr lang="zh-CN" altLang="en-US" baseline="0" dirty="0" smtClean="0"/>
              <a:t>系统慢慢转移至</a:t>
            </a:r>
            <a:r>
              <a:rPr lang="en-US" altLang="zh-CN" baseline="0" dirty="0" smtClean="0"/>
              <a:t>windows runtime </a:t>
            </a:r>
            <a:r>
              <a:rPr lang="zh-CN" altLang="en-US" baseline="0" dirty="0" smtClean="0"/>
              <a:t>实现与</a:t>
            </a:r>
            <a:r>
              <a:rPr lang="en-US" altLang="zh-CN" baseline="0" dirty="0" smtClean="0"/>
              <a:t>windows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store </a:t>
            </a:r>
            <a:r>
              <a:rPr lang="zh-CN" altLang="en-US" baseline="0" dirty="0" smtClean="0"/>
              <a:t>应用代码最大化共享。导致底层</a:t>
            </a:r>
            <a:r>
              <a:rPr lang="en-US" altLang="zh-CN" baseline="0" dirty="0" smtClean="0"/>
              <a:t>API</a:t>
            </a:r>
            <a:r>
              <a:rPr lang="zh-CN" altLang="en-US" baseline="0" dirty="0" smtClean="0"/>
              <a:t>大量变更。其中包括页面导航，数据存储等等。这个平台首先会引导学生找到错误的位置，然后要求学生分析并输入，这个代码块目的是什么，错误提示是什么，开发平台，开发语言。 我们会返回相应关键字和提示 提供学生自主搜索。 比如这个案例 学生会输入 目的：页面导航，错误提示或者未达到指定目的：无法找到命名空间，开发平台：</a:t>
            </a:r>
            <a:r>
              <a:rPr lang="en-US" altLang="zh-CN" baseline="0" dirty="0" smtClean="0"/>
              <a:t>wp8.1</a:t>
            </a:r>
            <a:r>
              <a:rPr lang="zh-CN" altLang="en-US" baseline="0" dirty="0" smtClean="0"/>
              <a:t>，开发语言：</a:t>
            </a:r>
            <a:r>
              <a:rPr lang="en-US" altLang="zh-CN" baseline="0" dirty="0" smtClean="0"/>
              <a:t>c#/</a:t>
            </a:r>
            <a:r>
              <a:rPr lang="en-US" altLang="zh-CN" baseline="0" dirty="0" err="1" smtClean="0"/>
              <a:t>c++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。那么我们会返回相应的 建议关键字 ：</a:t>
            </a:r>
            <a:r>
              <a:rPr lang="en-US" altLang="zh-CN" baseline="0" dirty="0" smtClean="0"/>
              <a:t>wp8.1</a:t>
            </a:r>
            <a:r>
              <a:rPr lang="zh-CN" altLang="en-US" baseline="0" dirty="0" smtClean="0"/>
              <a:t>开发，页面导航 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。在这套</a:t>
            </a:r>
            <a:r>
              <a:rPr lang="en-US" altLang="zh-CN" baseline="0" dirty="0" smtClean="0"/>
              <a:t>debug</a:t>
            </a:r>
            <a:r>
              <a:rPr lang="zh-CN" altLang="en-US" baseline="0" dirty="0" smtClean="0"/>
              <a:t>版块 背后是 一套过滤算法。通过预输入 自动过滤一些用户输入的用处不大的信息，适当扩大搜索范围，尽可能让用户找到问题答案。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472CC-D954-409C-B0F8-88C6C3065FF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8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6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0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5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5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66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9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2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8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4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9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85000"/>
                <a:lumOff val="15000"/>
              </a:schemeClr>
            </a:gs>
            <a:gs pos="0">
              <a:schemeClr val="bg1">
                <a:lumMod val="95000"/>
                <a:lumOff val="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351-65E1-4D1E-9121-FD5EC10B1073}" type="datetimeFigureOut">
              <a:rPr lang="zh-CN" altLang="en-US" smtClean="0"/>
              <a:t>2014/7/18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EFAA8-9FFC-450F-B0A8-72F8B6F5D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72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互联网时代的在线教育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为什么是编程教育平台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全新的时代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必备的编程技能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8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68612" y="1722902"/>
            <a:ext cx="3418918" cy="3418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青少年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619250" y="1428750"/>
            <a:ext cx="1866900" cy="18669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没有社会负担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19250" y="4208370"/>
            <a:ext cx="1866900" cy="18669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独到的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见解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669992" y="4208370"/>
            <a:ext cx="1866900" cy="18669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669992" y="1428750"/>
            <a:ext cx="1866900" cy="18669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缺少工具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1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368612" y="1722902"/>
            <a:ext cx="3418918" cy="3418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404378" y="700926"/>
            <a:ext cx="2043952" cy="204395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专业术语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404378" y="4119844"/>
            <a:ext cx="2043952" cy="204395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707812" y="2410385"/>
            <a:ext cx="2043952" cy="204395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98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01866" y="401241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公元前的雅典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57269" y="4012414"/>
            <a:ext cx="3538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世纪的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佛罗伦萨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03964" y="4012414"/>
            <a:ext cx="2717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世纪的伦敦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5460" y="2177587"/>
            <a:ext cx="10721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	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有这么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项报告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：把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人类历史上所有的奇葩人才按时间空间进行了分类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找出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历史上哪个城市出现的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。（按每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年时间划分界限）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14526" y="1669755"/>
            <a:ext cx="8723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确切的说，是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1440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1490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佛罗伦萨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达芬奇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、米开朗基罗、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拉斐尔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这些巨匠，全部出现在这座城市里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3619" y="2814918"/>
            <a:ext cx="3201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/>
              <a:t>Know How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655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368612" y="1722902"/>
            <a:ext cx="3418918" cy="341891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交互式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46530" y="593349"/>
            <a:ext cx="2259106" cy="225910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150506" y="4062133"/>
            <a:ext cx="2259106" cy="2259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150506" y="593349"/>
            <a:ext cx="2259106" cy="225910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746530" y="4062133"/>
            <a:ext cx="2259106" cy="22591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解决问题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35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077820" y="1432110"/>
            <a:ext cx="4000502" cy="400050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 smtClean="0"/>
              <a:t>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97062" y="146461"/>
            <a:ext cx="2120156" cy="212015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20718" y="2215071"/>
            <a:ext cx="2405652" cy="24056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软件设计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623997" y="272818"/>
            <a:ext cx="1723004" cy="17230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036111" y="2400986"/>
            <a:ext cx="2120156" cy="2120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并行分布式系统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735162" y="4717470"/>
            <a:ext cx="1896438" cy="189643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561923" y="4679562"/>
            <a:ext cx="1880345" cy="18803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6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770285" y="1524000"/>
            <a:ext cx="3801036" cy="3801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</a:p>
        </p:txBody>
      </p:sp>
      <p:sp>
        <p:nvSpPr>
          <p:cNvPr id="6" name="椭圆 5"/>
          <p:cNvSpPr/>
          <p:nvPr/>
        </p:nvSpPr>
        <p:spPr>
          <a:xfrm>
            <a:off x="2847791" y="2420471"/>
            <a:ext cx="2008094" cy="2008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DeBug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5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Words>1109</Words>
  <Application>Microsoft Office PowerPoint</Application>
  <PresentationFormat>宽屏</PresentationFormat>
  <Paragraphs>65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Office Theme</vt:lpstr>
      <vt:lpstr>互联网时代的在线教育</vt:lpstr>
      <vt:lpstr>PowerPoint 演示文稿</vt:lpstr>
      <vt:lpstr>为什么是编程教育平台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legend weny</dc:creator>
  <cp:lastModifiedBy>legend weny</cp:lastModifiedBy>
  <cp:revision>44</cp:revision>
  <dcterms:created xsi:type="dcterms:W3CDTF">2014-07-11T15:15:23Z</dcterms:created>
  <dcterms:modified xsi:type="dcterms:W3CDTF">2014-07-18T04:34:31Z</dcterms:modified>
</cp:coreProperties>
</file>