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6" r:id="rId2"/>
    <p:sldId id="257" r:id="rId3"/>
    <p:sldId id="258" r:id="rId4"/>
    <p:sldId id="259" r:id="rId5"/>
    <p:sldId id="260" r:id="rId6"/>
    <p:sldId id="262" r:id="rId7"/>
    <p:sldId id="263" r:id="rId8"/>
    <p:sldId id="264" r:id="rId9"/>
    <p:sldId id="261"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8627CE-746A-40E5-B98F-1F800D0AC476}" v="1" dt="2022-10-15T11:20:38.90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17" Type="http://schemas.microsoft.com/office/2015/10/relationships/revisionInfo" Target="revisionInfo.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oddamani, Vishwanath D SBOBNG-PTIY/FHB" userId="02392ea3-3bde-4b57-8383-7e275996560a" providerId="ADAL" clId="{0F8627CE-746A-40E5-B98F-1F800D0AC476}"/>
    <pc:docChg chg="undo custSel modSld">
      <pc:chgData name="Doddamani, Vishwanath D SBOBNG-PTIY/FHB" userId="02392ea3-3bde-4b57-8383-7e275996560a" providerId="ADAL" clId="{0F8627CE-746A-40E5-B98F-1F800D0AC476}" dt="2022-10-14T11:32:13.492" v="7" actId="26606"/>
      <pc:docMkLst>
        <pc:docMk/>
      </pc:docMkLst>
      <pc:sldChg chg="addSp delSp modSp mod setBg">
        <pc:chgData name="Doddamani, Vishwanath D SBOBNG-PTIY/FHB" userId="02392ea3-3bde-4b57-8383-7e275996560a" providerId="ADAL" clId="{0F8627CE-746A-40E5-B98F-1F800D0AC476}" dt="2022-10-14T11:31:16.701" v="1" actId="26606"/>
        <pc:sldMkLst>
          <pc:docMk/>
          <pc:sldMk cId="2066351098" sldId="257"/>
        </pc:sldMkLst>
        <pc:spChg chg="mod">
          <ac:chgData name="Doddamani, Vishwanath D SBOBNG-PTIY/FHB" userId="02392ea3-3bde-4b57-8383-7e275996560a" providerId="ADAL" clId="{0F8627CE-746A-40E5-B98F-1F800D0AC476}" dt="2022-10-14T11:31:16.701" v="1" actId="26606"/>
          <ac:spMkLst>
            <pc:docMk/>
            <pc:sldMk cId="2066351098" sldId="257"/>
            <ac:spMk id="2" creationId="{39926C90-2EF2-4B00-83D4-EACF485B2636}"/>
          </ac:spMkLst>
        </pc:spChg>
        <pc:spChg chg="add del">
          <ac:chgData name="Doddamani, Vishwanath D SBOBNG-PTIY/FHB" userId="02392ea3-3bde-4b57-8383-7e275996560a" providerId="ADAL" clId="{0F8627CE-746A-40E5-B98F-1F800D0AC476}" dt="2022-10-14T11:31:16.701" v="1" actId="26606"/>
          <ac:spMkLst>
            <pc:docMk/>
            <pc:sldMk cId="2066351098" sldId="257"/>
            <ac:spMk id="3" creationId="{DE1DAF95-322D-48A3-8A85-DA750E3A2789}"/>
          </ac:spMkLst>
        </pc:spChg>
        <pc:spChg chg="add del">
          <ac:chgData name="Doddamani, Vishwanath D SBOBNG-PTIY/FHB" userId="02392ea3-3bde-4b57-8383-7e275996560a" providerId="ADAL" clId="{0F8627CE-746A-40E5-B98F-1F800D0AC476}" dt="2022-10-14T11:31:16.701" v="1" actId="26606"/>
          <ac:spMkLst>
            <pc:docMk/>
            <pc:sldMk cId="2066351098" sldId="257"/>
            <ac:spMk id="9" creationId="{3A5B4632-C963-4296-86F0-79AA9EA5AE98}"/>
          </ac:spMkLst>
        </pc:spChg>
        <pc:graphicFrameChg chg="add del">
          <ac:chgData name="Doddamani, Vishwanath D SBOBNG-PTIY/FHB" userId="02392ea3-3bde-4b57-8383-7e275996560a" providerId="ADAL" clId="{0F8627CE-746A-40E5-B98F-1F800D0AC476}" dt="2022-10-14T11:31:16.701" v="1" actId="26606"/>
          <ac:graphicFrameMkLst>
            <pc:docMk/>
            <pc:sldMk cId="2066351098" sldId="257"/>
            <ac:graphicFrameMk id="5" creationId="{1D179C15-1F14-8B5B-AFFD-C88912A97362}"/>
          </ac:graphicFrameMkLst>
        </pc:graphicFrameChg>
      </pc:sldChg>
      <pc:sldChg chg="addSp delSp modSp mod setBg">
        <pc:chgData name="Doddamani, Vishwanath D SBOBNG-PTIY/FHB" userId="02392ea3-3bde-4b57-8383-7e275996560a" providerId="ADAL" clId="{0F8627CE-746A-40E5-B98F-1F800D0AC476}" dt="2022-10-14T11:32:13.492" v="7" actId="26606"/>
        <pc:sldMkLst>
          <pc:docMk/>
          <pc:sldMk cId="1634395212" sldId="258"/>
        </pc:sldMkLst>
        <pc:spChg chg="mod">
          <ac:chgData name="Doddamani, Vishwanath D SBOBNG-PTIY/FHB" userId="02392ea3-3bde-4b57-8383-7e275996560a" providerId="ADAL" clId="{0F8627CE-746A-40E5-B98F-1F800D0AC476}" dt="2022-10-14T11:32:13.492" v="7" actId="26606"/>
          <ac:spMkLst>
            <pc:docMk/>
            <pc:sldMk cId="1634395212" sldId="258"/>
            <ac:spMk id="2" creationId="{E87F9956-FE71-4931-AABE-93A641F91BED}"/>
          </ac:spMkLst>
        </pc:spChg>
        <pc:spChg chg="mod">
          <ac:chgData name="Doddamani, Vishwanath D SBOBNG-PTIY/FHB" userId="02392ea3-3bde-4b57-8383-7e275996560a" providerId="ADAL" clId="{0F8627CE-746A-40E5-B98F-1F800D0AC476}" dt="2022-10-14T11:32:13.492" v="7" actId="26606"/>
          <ac:spMkLst>
            <pc:docMk/>
            <pc:sldMk cId="1634395212" sldId="258"/>
            <ac:spMk id="3" creationId="{F6EE2644-A9AB-41F1-951C-81A17B4CA092}"/>
          </ac:spMkLst>
        </pc:spChg>
        <pc:spChg chg="add del">
          <ac:chgData name="Doddamani, Vishwanath D SBOBNG-PTIY/FHB" userId="02392ea3-3bde-4b57-8383-7e275996560a" providerId="ADAL" clId="{0F8627CE-746A-40E5-B98F-1F800D0AC476}" dt="2022-10-14T11:31:49.968" v="3" actId="26606"/>
          <ac:spMkLst>
            <pc:docMk/>
            <pc:sldMk cId="1634395212" sldId="258"/>
            <ac:spMk id="8" creationId="{18873D23-2DCF-4B31-A009-95721C06E8E1}"/>
          </ac:spMkLst>
        </pc:spChg>
        <pc:spChg chg="add del">
          <ac:chgData name="Doddamani, Vishwanath D SBOBNG-PTIY/FHB" userId="02392ea3-3bde-4b57-8383-7e275996560a" providerId="ADAL" clId="{0F8627CE-746A-40E5-B98F-1F800D0AC476}" dt="2022-10-14T11:31:49.968" v="3" actId="26606"/>
          <ac:spMkLst>
            <pc:docMk/>
            <pc:sldMk cId="1634395212" sldId="258"/>
            <ac:spMk id="10" creationId="{C13EF075-D4EF-4929-ADBC-91B27DA19955}"/>
          </ac:spMkLst>
        </pc:spChg>
        <pc:spChg chg="add del">
          <ac:chgData name="Doddamani, Vishwanath D SBOBNG-PTIY/FHB" userId="02392ea3-3bde-4b57-8383-7e275996560a" providerId="ADAL" clId="{0F8627CE-746A-40E5-B98F-1F800D0AC476}" dt="2022-10-14T11:32:06.287" v="5" actId="26606"/>
          <ac:spMkLst>
            <pc:docMk/>
            <pc:sldMk cId="1634395212" sldId="258"/>
            <ac:spMk id="18" creationId="{1B15ED52-F352-441B-82BF-E0EA34836D08}"/>
          </ac:spMkLst>
        </pc:spChg>
        <pc:spChg chg="add del">
          <ac:chgData name="Doddamani, Vishwanath D SBOBNG-PTIY/FHB" userId="02392ea3-3bde-4b57-8383-7e275996560a" providerId="ADAL" clId="{0F8627CE-746A-40E5-B98F-1F800D0AC476}" dt="2022-10-14T11:32:06.287" v="5" actId="26606"/>
          <ac:spMkLst>
            <pc:docMk/>
            <pc:sldMk cId="1634395212" sldId="258"/>
            <ac:spMk id="19" creationId="{3B2E3793-BFE6-45A2-9B7B-E18844431C99}"/>
          </ac:spMkLst>
        </pc:spChg>
        <pc:spChg chg="add del">
          <ac:chgData name="Doddamani, Vishwanath D SBOBNG-PTIY/FHB" userId="02392ea3-3bde-4b57-8383-7e275996560a" providerId="ADAL" clId="{0F8627CE-746A-40E5-B98F-1F800D0AC476}" dt="2022-10-14T11:32:06.287" v="5" actId="26606"/>
          <ac:spMkLst>
            <pc:docMk/>
            <pc:sldMk cId="1634395212" sldId="258"/>
            <ac:spMk id="20" creationId="{BC4C4868-CB8F-4AF9-9CDB-8108F2C19B67}"/>
          </ac:spMkLst>
        </pc:spChg>
        <pc:spChg chg="add del">
          <ac:chgData name="Doddamani, Vishwanath D SBOBNG-PTIY/FHB" userId="02392ea3-3bde-4b57-8383-7e275996560a" providerId="ADAL" clId="{0F8627CE-746A-40E5-B98F-1F800D0AC476}" dt="2022-10-14T11:32:06.287" v="5" actId="26606"/>
          <ac:spMkLst>
            <pc:docMk/>
            <pc:sldMk cId="1634395212" sldId="258"/>
            <ac:spMk id="21" creationId="{375E0459-6403-40CD-989D-56A4407CA12E}"/>
          </ac:spMkLst>
        </pc:spChg>
        <pc:spChg chg="add del">
          <ac:chgData name="Doddamani, Vishwanath D SBOBNG-PTIY/FHB" userId="02392ea3-3bde-4b57-8383-7e275996560a" providerId="ADAL" clId="{0F8627CE-746A-40E5-B98F-1F800D0AC476}" dt="2022-10-14T11:32:06.287" v="5" actId="26606"/>
          <ac:spMkLst>
            <pc:docMk/>
            <pc:sldMk cId="1634395212" sldId="258"/>
            <ac:spMk id="22" creationId="{53E5B1A8-3AC9-4BD1-9BBC-78CA94F2D1BA}"/>
          </ac:spMkLst>
        </pc:spChg>
        <pc:spChg chg="add del">
          <ac:chgData name="Doddamani, Vishwanath D SBOBNG-PTIY/FHB" userId="02392ea3-3bde-4b57-8383-7e275996560a" providerId="ADAL" clId="{0F8627CE-746A-40E5-B98F-1F800D0AC476}" dt="2022-10-14T11:32:13.492" v="7" actId="26606"/>
          <ac:spMkLst>
            <pc:docMk/>
            <pc:sldMk cId="1634395212" sldId="258"/>
            <ac:spMk id="24" creationId="{43C823D3-D619-407C-89E0-C6F6B1E7A42A}"/>
          </ac:spMkLst>
        </pc:spChg>
        <pc:spChg chg="add del">
          <ac:chgData name="Doddamani, Vishwanath D SBOBNG-PTIY/FHB" userId="02392ea3-3bde-4b57-8383-7e275996560a" providerId="ADAL" clId="{0F8627CE-746A-40E5-B98F-1F800D0AC476}" dt="2022-10-14T11:32:13.492" v="7" actId="26606"/>
          <ac:spMkLst>
            <pc:docMk/>
            <pc:sldMk cId="1634395212" sldId="258"/>
            <ac:spMk id="25" creationId="{047F8E3E-2FFA-4A0F-B3C7-E57ADDCFB415}"/>
          </ac:spMkLst>
        </pc:spChg>
        <pc:grpChg chg="add del">
          <ac:chgData name="Doddamani, Vishwanath D SBOBNG-PTIY/FHB" userId="02392ea3-3bde-4b57-8383-7e275996560a" providerId="ADAL" clId="{0F8627CE-746A-40E5-B98F-1F800D0AC476}" dt="2022-10-14T11:31:49.968" v="3" actId="26606"/>
          <ac:grpSpMkLst>
            <pc:docMk/>
            <pc:sldMk cId="1634395212" sldId="258"/>
            <ac:grpSpMk id="12" creationId="{DAA26DFA-AAB2-4973-9C17-16D587C7B198}"/>
          </ac:grpSpMkLst>
        </pc:grpChg>
        <pc:grpChg chg="add del">
          <ac:chgData name="Doddamani, Vishwanath D SBOBNG-PTIY/FHB" userId="02392ea3-3bde-4b57-8383-7e275996560a" providerId="ADAL" clId="{0F8627CE-746A-40E5-B98F-1F800D0AC476}" dt="2022-10-14T11:32:13.492" v="7" actId="26606"/>
          <ac:grpSpMkLst>
            <pc:docMk/>
            <pc:sldMk cId="1634395212" sldId="258"/>
            <ac:grpSpMk id="26" creationId="{33D939F1-7ABE-4D0E-946A-43F37F556AFD}"/>
          </ac:grpSpMkLst>
        </pc:grpChg>
        <pc:grpChg chg="add del">
          <ac:chgData name="Doddamani, Vishwanath D SBOBNG-PTIY/FHB" userId="02392ea3-3bde-4b57-8383-7e275996560a" providerId="ADAL" clId="{0F8627CE-746A-40E5-B98F-1F800D0AC476}" dt="2022-10-14T11:32:13.492" v="7" actId="26606"/>
          <ac:grpSpMkLst>
            <pc:docMk/>
            <pc:sldMk cId="1634395212" sldId="258"/>
            <ac:grpSpMk id="27" creationId="{9DB3963A-4187-4A72-9DA4-CA6BADE22931}"/>
          </ac:grpSpMkLst>
        </pc:gr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7356648-62DE-4705-9D52-183E9F0803E8}" type="datetimeFigureOut">
              <a:rPr lang="en-GB" smtClean="0"/>
              <a:t>15/10/2022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19557D1-CC1C-447B-80FC-8A8718F4B67F}" type="slidenum">
              <a:rPr lang="en-GB" smtClean="0"/>
              <a:t>‹#›</a:t>
            </a:fld>
            <a:endParaRPr lang="en-GB"/>
          </a:p>
        </p:txBody>
      </p:sp>
    </p:spTree>
    <p:extLst>
      <p:ext uri="{BB962C8B-B14F-4D97-AF65-F5344CB8AC3E}">
        <p14:creationId xmlns:p14="http://schemas.microsoft.com/office/powerpoint/2010/main" val="41797044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6E7918-EC9A-4CA5-B726-AE0353D2C62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22AA7A27-C803-4662-AA8F-0A6CC1AFD1A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F1E75EE0-322E-42F1-8AC2-B0DF6FB35023}"/>
              </a:ext>
            </a:extLst>
          </p:cNvPr>
          <p:cNvSpPr>
            <a:spLocks noGrp="1"/>
          </p:cNvSpPr>
          <p:nvPr>
            <p:ph type="dt" sz="half" idx="10"/>
          </p:nvPr>
        </p:nvSpPr>
        <p:spPr/>
        <p:txBody>
          <a:bodyPr/>
          <a:lstStyle/>
          <a:p>
            <a:fld id="{BB0B0DC8-5F2B-4B04-837E-2A3201A76DEE}" type="datetime1">
              <a:rPr lang="en-GB" smtClean="0"/>
              <a:t>15/10/2022</a:t>
            </a:fld>
            <a:endParaRPr lang="en-GB"/>
          </a:p>
        </p:txBody>
      </p:sp>
      <p:sp>
        <p:nvSpPr>
          <p:cNvPr id="5" name="Footer Placeholder 4">
            <a:extLst>
              <a:ext uri="{FF2B5EF4-FFF2-40B4-BE49-F238E27FC236}">
                <a16:creationId xmlns:a16="http://schemas.microsoft.com/office/drawing/2014/main" id="{FE0E981B-A615-4307-A213-BC8BF5373E9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034D523-9488-484F-926F-E4CEEA16D906}"/>
              </a:ext>
            </a:extLst>
          </p:cNvPr>
          <p:cNvSpPr>
            <a:spLocks noGrp="1"/>
          </p:cNvSpPr>
          <p:nvPr>
            <p:ph type="sldNum" sz="quarter" idx="12"/>
          </p:nvPr>
        </p:nvSpPr>
        <p:spPr/>
        <p:txBody>
          <a:bodyPr/>
          <a:lstStyle/>
          <a:p>
            <a:fld id="{1D342CF5-C5BF-4E7D-82C5-EB3EC6F528B4}" type="slidenum">
              <a:rPr lang="en-GB" smtClean="0"/>
              <a:t>‹#›</a:t>
            </a:fld>
            <a:endParaRPr lang="en-GB"/>
          </a:p>
        </p:txBody>
      </p:sp>
    </p:spTree>
    <p:extLst>
      <p:ext uri="{BB962C8B-B14F-4D97-AF65-F5344CB8AC3E}">
        <p14:creationId xmlns:p14="http://schemas.microsoft.com/office/powerpoint/2010/main" val="42398043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0F910E-8B8E-46BC-84A6-28B03D65B1AC}"/>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99AE75F0-12FF-46AF-BC67-85700D1950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5259D5F-DE0A-4576-9E05-4950FF86158D}"/>
              </a:ext>
            </a:extLst>
          </p:cNvPr>
          <p:cNvSpPr>
            <a:spLocks noGrp="1"/>
          </p:cNvSpPr>
          <p:nvPr>
            <p:ph type="dt" sz="half" idx="10"/>
          </p:nvPr>
        </p:nvSpPr>
        <p:spPr/>
        <p:txBody>
          <a:bodyPr/>
          <a:lstStyle/>
          <a:p>
            <a:fld id="{51534E7E-0BD1-4B9A-B228-55065988110D}" type="datetime1">
              <a:rPr lang="en-GB" smtClean="0"/>
              <a:t>15/10/2022</a:t>
            </a:fld>
            <a:endParaRPr lang="en-GB"/>
          </a:p>
        </p:txBody>
      </p:sp>
      <p:sp>
        <p:nvSpPr>
          <p:cNvPr id="5" name="Footer Placeholder 4">
            <a:extLst>
              <a:ext uri="{FF2B5EF4-FFF2-40B4-BE49-F238E27FC236}">
                <a16:creationId xmlns:a16="http://schemas.microsoft.com/office/drawing/2014/main" id="{E49E1AB8-784D-453C-B136-6E5179A7889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27737B3-92B1-4302-A711-FE701BC433BC}"/>
              </a:ext>
            </a:extLst>
          </p:cNvPr>
          <p:cNvSpPr>
            <a:spLocks noGrp="1"/>
          </p:cNvSpPr>
          <p:nvPr>
            <p:ph type="sldNum" sz="quarter" idx="12"/>
          </p:nvPr>
        </p:nvSpPr>
        <p:spPr/>
        <p:txBody>
          <a:bodyPr/>
          <a:lstStyle/>
          <a:p>
            <a:fld id="{1D342CF5-C5BF-4E7D-82C5-EB3EC6F528B4}" type="slidenum">
              <a:rPr lang="en-GB" smtClean="0"/>
              <a:t>‹#›</a:t>
            </a:fld>
            <a:endParaRPr lang="en-GB"/>
          </a:p>
        </p:txBody>
      </p:sp>
    </p:spTree>
    <p:extLst>
      <p:ext uri="{BB962C8B-B14F-4D97-AF65-F5344CB8AC3E}">
        <p14:creationId xmlns:p14="http://schemas.microsoft.com/office/powerpoint/2010/main" val="7805362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CAA76D2-7E68-4384-A82F-32A8824DEA74}"/>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E9906DD-2922-4A9E-BCBA-5A5C321DA63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014CEC0-0402-4FB9-ACEB-F072E8B20B6E}"/>
              </a:ext>
            </a:extLst>
          </p:cNvPr>
          <p:cNvSpPr>
            <a:spLocks noGrp="1"/>
          </p:cNvSpPr>
          <p:nvPr>
            <p:ph type="dt" sz="half" idx="10"/>
          </p:nvPr>
        </p:nvSpPr>
        <p:spPr/>
        <p:txBody>
          <a:bodyPr/>
          <a:lstStyle/>
          <a:p>
            <a:fld id="{D1981883-3EBB-4900-BDC9-99D25F53D2B1}" type="datetime1">
              <a:rPr lang="en-GB" smtClean="0"/>
              <a:t>15/10/2022</a:t>
            </a:fld>
            <a:endParaRPr lang="en-GB"/>
          </a:p>
        </p:txBody>
      </p:sp>
      <p:sp>
        <p:nvSpPr>
          <p:cNvPr id="5" name="Footer Placeholder 4">
            <a:extLst>
              <a:ext uri="{FF2B5EF4-FFF2-40B4-BE49-F238E27FC236}">
                <a16:creationId xmlns:a16="http://schemas.microsoft.com/office/drawing/2014/main" id="{7F2D230B-7ABE-4C76-A4EE-AFA20882B06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7109269-48DD-427B-89AA-DEA4D3C95744}"/>
              </a:ext>
            </a:extLst>
          </p:cNvPr>
          <p:cNvSpPr>
            <a:spLocks noGrp="1"/>
          </p:cNvSpPr>
          <p:nvPr>
            <p:ph type="sldNum" sz="quarter" idx="12"/>
          </p:nvPr>
        </p:nvSpPr>
        <p:spPr/>
        <p:txBody>
          <a:bodyPr/>
          <a:lstStyle/>
          <a:p>
            <a:fld id="{1D342CF5-C5BF-4E7D-82C5-EB3EC6F528B4}" type="slidenum">
              <a:rPr lang="en-GB" smtClean="0"/>
              <a:t>‹#›</a:t>
            </a:fld>
            <a:endParaRPr lang="en-GB"/>
          </a:p>
        </p:txBody>
      </p:sp>
    </p:spTree>
    <p:extLst>
      <p:ext uri="{BB962C8B-B14F-4D97-AF65-F5344CB8AC3E}">
        <p14:creationId xmlns:p14="http://schemas.microsoft.com/office/powerpoint/2010/main" val="32434339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E9D727-748F-402E-9589-61205EC79D3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333E7056-F305-4671-9BA3-2E78DF6D3C8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7DAF531-397A-43FD-9DD4-1FC2E0F51EAB}"/>
              </a:ext>
            </a:extLst>
          </p:cNvPr>
          <p:cNvSpPr>
            <a:spLocks noGrp="1"/>
          </p:cNvSpPr>
          <p:nvPr>
            <p:ph type="dt" sz="half" idx="10"/>
          </p:nvPr>
        </p:nvSpPr>
        <p:spPr/>
        <p:txBody>
          <a:bodyPr/>
          <a:lstStyle/>
          <a:p>
            <a:fld id="{F2BD13D8-BF27-4E45-866F-93275D3AD9CD}" type="datetime1">
              <a:rPr lang="en-GB" smtClean="0"/>
              <a:t>15/10/2022</a:t>
            </a:fld>
            <a:endParaRPr lang="en-GB"/>
          </a:p>
        </p:txBody>
      </p:sp>
      <p:sp>
        <p:nvSpPr>
          <p:cNvPr id="5" name="Footer Placeholder 4">
            <a:extLst>
              <a:ext uri="{FF2B5EF4-FFF2-40B4-BE49-F238E27FC236}">
                <a16:creationId xmlns:a16="http://schemas.microsoft.com/office/drawing/2014/main" id="{C783BA61-6A6B-4376-BA75-BDB4D5990E3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6E26CAA-A1C2-4F7D-A061-535D54B7B2F3}"/>
              </a:ext>
            </a:extLst>
          </p:cNvPr>
          <p:cNvSpPr>
            <a:spLocks noGrp="1"/>
          </p:cNvSpPr>
          <p:nvPr>
            <p:ph type="sldNum" sz="quarter" idx="12"/>
          </p:nvPr>
        </p:nvSpPr>
        <p:spPr/>
        <p:txBody>
          <a:bodyPr/>
          <a:lstStyle/>
          <a:p>
            <a:fld id="{1D342CF5-C5BF-4E7D-82C5-EB3EC6F528B4}" type="slidenum">
              <a:rPr lang="en-GB" smtClean="0"/>
              <a:t>‹#›</a:t>
            </a:fld>
            <a:endParaRPr lang="en-GB"/>
          </a:p>
        </p:txBody>
      </p:sp>
    </p:spTree>
    <p:extLst>
      <p:ext uri="{BB962C8B-B14F-4D97-AF65-F5344CB8AC3E}">
        <p14:creationId xmlns:p14="http://schemas.microsoft.com/office/powerpoint/2010/main" val="33247571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BADF1-896C-4608-BF55-B39D29E8BD8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9D3F3087-E6E9-4E72-BC92-4D86D385A3C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2EAE1E0-AEAC-4519-8003-6214C8BAD616}"/>
              </a:ext>
            </a:extLst>
          </p:cNvPr>
          <p:cNvSpPr>
            <a:spLocks noGrp="1"/>
          </p:cNvSpPr>
          <p:nvPr>
            <p:ph type="dt" sz="half" idx="10"/>
          </p:nvPr>
        </p:nvSpPr>
        <p:spPr/>
        <p:txBody>
          <a:bodyPr/>
          <a:lstStyle/>
          <a:p>
            <a:fld id="{2E0DCCC6-F49E-4732-8823-5FD59CE32ACC}" type="datetime1">
              <a:rPr lang="en-GB" smtClean="0"/>
              <a:t>15/10/2022</a:t>
            </a:fld>
            <a:endParaRPr lang="en-GB"/>
          </a:p>
        </p:txBody>
      </p:sp>
      <p:sp>
        <p:nvSpPr>
          <p:cNvPr id="5" name="Footer Placeholder 4">
            <a:extLst>
              <a:ext uri="{FF2B5EF4-FFF2-40B4-BE49-F238E27FC236}">
                <a16:creationId xmlns:a16="http://schemas.microsoft.com/office/drawing/2014/main" id="{B6EF4649-A4EC-4640-B03B-680AD0E8D46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38721E8-22C7-4AB7-8AF8-8A7DE26276C2}"/>
              </a:ext>
            </a:extLst>
          </p:cNvPr>
          <p:cNvSpPr>
            <a:spLocks noGrp="1"/>
          </p:cNvSpPr>
          <p:nvPr>
            <p:ph type="sldNum" sz="quarter" idx="12"/>
          </p:nvPr>
        </p:nvSpPr>
        <p:spPr/>
        <p:txBody>
          <a:bodyPr/>
          <a:lstStyle/>
          <a:p>
            <a:fld id="{1D342CF5-C5BF-4E7D-82C5-EB3EC6F528B4}" type="slidenum">
              <a:rPr lang="en-GB" smtClean="0"/>
              <a:t>‹#›</a:t>
            </a:fld>
            <a:endParaRPr lang="en-GB"/>
          </a:p>
        </p:txBody>
      </p:sp>
    </p:spTree>
    <p:extLst>
      <p:ext uri="{BB962C8B-B14F-4D97-AF65-F5344CB8AC3E}">
        <p14:creationId xmlns:p14="http://schemas.microsoft.com/office/powerpoint/2010/main" val="42150687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370D8F-D164-4F15-BDCC-B6AA72F0B60A}"/>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92C16D9-8256-4970-855D-F3A5B25F435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035902FC-3B83-4F0B-B551-AB45173000F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1230CA47-C392-4AC7-BA24-CBE2E34F4742}"/>
              </a:ext>
            </a:extLst>
          </p:cNvPr>
          <p:cNvSpPr>
            <a:spLocks noGrp="1"/>
          </p:cNvSpPr>
          <p:nvPr>
            <p:ph type="dt" sz="half" idx="10"/>
          </p:nvPr>
        </p:nvSpPr>
        <p:spPr/>
        <p:txBody>
          <a:bodyPr/>
          <a:lstStyle/>
          <a:p>
            <a:fld id="{FBA0DC02-BEE7-4675-9809-AC4263879E71}" type="datetime1">
              <a:rPr lang="en-GB" smtClean="0"/>
              <a:t>15/10/2022</a:t>
            </a:fld>
            <a:endParaRPr lang="en-GB"/>
          </a:p>
        </p:txBody>
      </p:sp>
      <p:sp>
        <p:nvSpPr>
          <p:cNvPr id="6" name="Footer Placeholder 5">
            <a:extLst>
              <a:ext uri="{FF2B5EF4-FFF2-40B4-BE49-F238E27FC236}">
                <a16:creationId xmlns:a16="http://schemas.microsoft.com/office/drawing/2014/main" id="{D3C79553-D2BF-4776-AE33-CA059D4D94F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8F17034-03FD-43E9-8415-10FA0D350580}"/>
              </a:ext>
            </a:extLst>
          </p:cNvPr>
          <p:cNvSpPr>
            <a:spLocks noGrp="1"/>
          </p:cNvSpPr>
          <p:nvPr>
            <p:ph type="sldNum" sz="quarter" idx="12"/>
          </p:nvPr>
        </p:nvSpPr>
        <p:spPr/>
        <p:txBody>
          <a:bodyPr/>
          <a:lstStyle/>
          <a:p>
            <a:fld id="{1D342CF5-C5BF-4E7D-82C5-EB3EC6F528B4}" type="slidenum">
              <a:rPr lang="en-GB" smtClean="0"/>
              <a:t>‹#›</a:t>
            </a:fld>
            <a:endParaRPr lang="en-GB"/>
          </a:p>
        </p:txBody>
      </p:sp>
    </p:spTree>
    <p:extLst>
      <p:ext uri="{BB962C8B-B14F-4D97-AF65-F5344CB8AC3E}">
        <p14:creationId xmlns:p14="http://schemas.microsoft.com/office/powerpoint/2010/main" val="27972229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576FD4-6FD1-46A6-AFCC-B5C290A94600}"/>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3256428-6873-4793-9AF7-92560337D2F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8EC5ED6-DB9F-46AD-800E-8ED1B604CDB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BE1E0BA0-80DB-4F4F-B946-758E4B21382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7A2AC85-98A4-4CE0-9D82-8810BFF14DD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786D0154-E2D8-4960-A114-457A1FB86469}"/>
              </a:ext>
            </a:extLst>
          </p:cNvPr>
          <p:cNvSpPr>
            <a:spLocks noGrp="1"/>
          </p:cNvSpPr>
          <p:nvPr>
            <p:ph type="dt" sz="half" idx="10"/>
          </p:nvPr>
        </p:nvSpPr>
        <p:spPr/>
        <p:txBody>
          <a:bodyPr/>
          <a:lstStyle/>
          <a:p>
            <a:fld id="{1C852925-A72F-4F53-80C2-E399290ED76F}" type="datetime1">
              <a:rPr lang="en-GB" smtClean="0"/>
              <a:t>15/10/2022</a:t>
            </a:fld>
            <a:endParaRPr lang="en-GB"/>
          </a:p>
        </p:txBody>
      </p:sp>
      <p:sp>
        <p:nvSpPr>
          <p:cNvPr id="8" name="Footer Placeholder 7">
            <a:extLst>
              <a:ext uri="{FF2B5EF4-FFF2-40B4-BE49-F238E27FC236}">
                <a16:creationId xmlns:a16="http://schemas.microsoft.com/office/drawing/2014/main" id="{EB0F8866-71F0-476D-9B47-BD374A2F7DB9}"/>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C4C064AF-CC43-4A79-9E38-62B183023C11}"/>
              </a:ext>
            </a:extLst>
          </p:cNvPr>
          <p:cNvSpPr>
            <a:spLocks noGrp="1"/>
          </p:cNvSpPr>
          <p:nvPr>
            <p:ph type="sldNum" sz="quarter" idx="12"/>
          </p:nvPr>
        </p:nvSpPr>
        <p:spPr/>
        <p:txBody>
          <a:bodyPr/>
          <a:lstStyle/>
          <a:p>
            <a:fld id="{1D342CF5-C5BF-4E7D-82C5-EB3EC6F528B4}" type="slidenum">
              <a:rPr lang="en-GB" smtClean="0"/>
              <a:t>‹#›</a:t>
            </a:fld>
            <a:endParaRPr lang="en-GB"/>
          </a:p>
        </p:txBody>
      </p:sp>
    </p:spTree>
    <p:extLst>
      <p:ext uri="{BB962C8B-B14F-4D97-AF65-F5344CB8AC3E}">
        <p14:creationId xmlns:p14="http://schemas.microsoft.com/office/powerpoint/2010/main" val="36281584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0F735-F468-47C8-82FF-3D9F5673DF74}"/>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AA013CF5-2A0A-4087-A0B3-C2363874CC43}"/>
              </a:ext>
            </a:extLst>
          </p:cNvPr>
          <p:cNvSpPr>
            <a:spLocks noGrp="1"/>
          </p:cNvSpPr>
          <p:nvPr>
            <p:ph type="dt" sz="half" idx="10"/>
          </p:nvPr>
        </p:nvSpPr>
        <p:spPr/>
        <p:txBody>
          <a:bodyPr/>
          <a:lstStyle/>
          <a:p>
            <a:fld id="{FA09100A-914C-4244-8EF5-82778FBC7F5C}" type="datetime1">
              <a:rPr lang="en-GB" smtClean="0"/>
              <a:t>15/10/2022</a:t>
            </a:fld>
            <a:endParaRPr lang="en-GB"/>
          </a:p>
        </p:txBody>
      </p:sp>
      <p:sp>
        <p:nvSpPr>
          <p:cNvPr id="4" name="Footer Placeholder 3">
            <a:extLst>
              <a:ext uri="{FF2B5EF4-FFF2-40B4-BE49-F238E27FC236}">
                <a16:creationId xmlns:a16="http://schemas.microsoft.com/office/drawing/2014/main" id="{BAA6A3CB-B410-48EF-9FF0-C5599D6A5ACD}"/>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0D5BFFDB-5567-49DC-A4BF-19A2E95979E6}"/>
              </a:ext>
            </a:extLst>
          </p:cNvPr>
          <p:cNvSpPr>
            <a:spLocks noGrp="1"/>
          </p:cNvSpPr>
          <p:nvPr>
            <p:ph type="sldNum" sz="quarter" idx="12"/>
          </p:nvPr>
        </p:nvSpPr>
        <p:spPr/>
        <p:txBody>
          <a:bodyPr/>
          <a:lstStyle/>
          <a:p>
            <a:fld id="{1D342CF5-C5BF-4E7D-82C5-EB3EC6F528B4}" type="slidenum">
              <a:rPr lang="en-GB" smtClean="0"/>
              <a:t>‹#›</a:t>
            </a:fld>
            <a:endParaRPr lang="en-GB"/>
          </a:p>
        </p:txBody>
      </p:sp>
    </p:spTree>
    <p:extLst>
      <p:ext uri="{BB962C8B-B14F-4D97-AF65-F5344CB8AC3E}">
        <p14:creationId xmlns:p14="http://schemas.microsoft.com/office/powerpoint/2010/main" val="1606143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12A576C-D6BF-4BF9-B2E3-BD30591C1923}"/>
              </a:ext>
            </a:extLst>
          </p:cNvPr>
          <p:cNvSpPr>
            <a:spLocks noGrp="1"/>
          </p:cNvSpPr>
          <p:nvPr>
            <p:ph type="dt" sz="half" idx="10"/>
          </p:nvPr>
        </p:nvSpPr>
        <p:spPr/>
        <p:txBody>
          <a:bodyPr/>
          <a:lstStyle/>
          <a:p>
            <a:fld id="{0AA1BA3C-81EB-49F7-9C23-C6DB0FB284D8}" type="datetime1">
              <a:rPr lang="en-GB" smtClean="0"/>
              <a:t>15/10/2022</a:t>
            </a:fld>
            <a:endParaRPr lang="en-GB"/>
          </a:p>
        </p:txBody>
      </p:sp>
      <p:sp>
        <p:nvSpPr>
          <p:cNvPr id="3" name="Footer Placeholder 2">
            <a:extLst>
              <a:ext uri="{FF2B5EF4-FFF2-40B4-BE49-F238E27FC236}">
                <a16:creationId xmlns:a16="http://schemas.microsoft.com/office/drawing/2014/main" id="{0609D323-BB5A-4D64-9FC2-2AEB28038CA5}"/>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BA5197D5-FE45-48CE-95BF-998601DF54E7}"/>
              </a:ext>
            </a:extLst>
          </p:cNvPr>
          <p:cNvSpPr>
            <a:spLocks noGrp="1"/>
          </p:cNvSpPr>
          <p:nvPr>
            <p:ph type="sldNum" sz="quarter" idx="12"/>
          </p:nvPr>
        </p:nvSpPr>
        <p:spPr/>
        <p:txBody>
          <a:bodyPr/>
          <a:lstStyle/>
          <a:p>
            <a:fld id="{1D342CF5-C5BF-4E7D-82C5-EB3EC6F528B4}" type="slidenum">
              <a:rPr lang="en-GB" smtClean="0"/>
              <a:t>‹#›</a:t>
            </a:fld>
            <a:endParaRPr lang="en-GB"/>
          </a:p>
        </p:txBody>
      </p:sp>
    </p:spTree>
    <p:extLst>
      <p:ext uri="{BB962C8B-B14F-4D97-AF65-F5344CB8AC3E}">
        <p14:creationId xmlns:p14="http://schemas.microsoft.com/office/powerpoint/2010/main" val="23116743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42D2A4-7074-4D60-8B69-3A53133EBBE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021DFEE0-0F42-435E-8E86-D57413E55FD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3F45590A-B604-4039-A39E-0C93BB1DBFF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5BD2C6-E059-4B30-AF59-381D2765F261}"/>
              </a:ext>
            </a:extLst>
          </p:cNvPr>
          <p:cNvSpPr>
            <a:spLocks noGrp="1"/>
          </p:cNvSpPr>
          <p:nvPr>
            <p:ph type="dt" sz="half" idx="10"/>
          </p:nvPr>
        </p:nvSpPr>
        <p:spPr/>
        <p:txBody>
          <a:bodyPr/>
          <a:lstStyle/>
          <a:p>
            <a:fld id="{C44DF3AD-B90A-43F2-9310-1926BFA4EE38}" type="datetime1">
              <a:rPr lang="en-GB" smtClean="0"/>
              <a:t>15/10/2022</a:t>
            </a:fld>
            <a:endParaRPr lang="en-GB"/>
          </a:p>
        </p:txBody>
      </p:sp>
      <p:sp>
        <p:nvSpPr>
          <p:cNvPr id="6" name="Footer Placeholder 5">
            <a:extLst>
              <a:ext uri="{FF2B5EF4-FFF2-40B4-BE49-F238E27FC236}">
                <a16:creationId xmlns:a16="http://schemas.microsoft.com/office/drawing/2014/main" id="{3273FB98-67A3-42A1-8651-4EA3B344A93C}"/>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7BFC335-4DA4-49AD-AB72-9A9136F0F40B}"/>
              </a:ext>
            </a:extLst>
          </p:cNvPr>
          <p:cNvSpPr>
            <a:spLocks noGrp="1"/>
          </p:cNvSpPr>
          <p:nvPr>
            <p:ph type="sldNum" sz="quarter" idx="12"/>
          </p:nvPr>
        </p:nvSpPr>
        <p:spPr/>
        <p:txBody>
          <a:bodyPr/>
          <a:lstStyle/>
          <a:p>
            <a:fld id="{1D342CF5-C5BF-4E7D-82C5-EB3EC6F528B4}" type="slidenum">
              <a:rPr lang="en-GB" smtClean="0"/>
              <a:t>‹#›</a:t>
            </a:fld>
            <a:endParaRPr lang="en-GB"/>
          </a:p>
        </p:txBody>
      </p:sp>
    </p:spTree>
    <p:extLst>
      <p:ext uri="{BB962C8B-B14F-4D97-AF65-F5344CB8AC3E}">
        <p14:creationId xmlns:p14="http://schemas.microsoft.com/office/powerpoint/2010/main" val="3907563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00718A-8D8D-4EB4-8890-48FB794E53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A6C67098-75CE-4457-8365-7ED79EE1F8B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B1A038F5-F894-4F39-977F-5FCFD659BF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EC4E49-EA63-4348-AD1F-442F64F126E8}"/>
              </a:ext>
            </a:extLst>
          </p:cNvPr>
          <p:cNvSpPr>
            <a:spLocks noGrp="1"/>
          </p:cNvSpPr>
          <p:nvPr>
            <p:ph type="dt" sz="half" idx="10"/>
          </p:nvPr>
        </p:nvSpPr>
        <p:spPr/>
        <p:txBody>
          <a:bodyPr/>
          <a:lstStyle/>
          <a:p>
            <a:fld id="{FA8D9948-2EDA-44EA-86C2-8474A3BCE7A9}" type="datetime1">
              <a:rPr lang="en-GB" smtClean="0"/>
              <a:t>15/10/2022</a:t>
            </a:fld>
            <a:endParaRPr lang="en-GB"/>
          </a:p>
        </p:txBody>
      </p:sp>
      <p:sp>
        <p:nvSpPr>
          <p:cNvPr id="6" name="Footer Placeholder 5">
            <a:extLst>
              <a:ext uri="{FF2B5EF4-FFF2-40B4-BE49-F238E27FC236}">
                <a16:creationId xmlns:a16="http://schemas.microsoft.com/office/drawing/2014/main" id="{51033FC1-4D1A-444C-92FA-6A2A0623B34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EEB5EF3-0ADA-41BC-A79A-D1B83AB63BD1}"/>
              </a:ext>
            </a:extLst>
          </p:cNvPr>
          <p:cNvSpPr>
            <a:spLocks noGrp="1"/>
          </p:cNvSpPr>
          <p:nvPr>
            <p:ph type="sldNum" sz="quarter" idx="12"/>
          </p:nvPr>
        </p:nvSpPr>
        <p:spPr/>
        <p:txBody>
          <a:bodyPr/>
          <a:lstStyle/>
          <a:p>
            <a:fld id="{1D342CF5-C5BF-4E7D-82C5-EB3EC6F528B4}" type="slidenum">
              <a:rPr lang="en-GB" smtClean="0"/>
              <a:t>‹#›</a:t>
            </a:fld>
            <a:endParaRPr lang="en-GB"/>
          </a:p>
        </p:txBody>
      </p:sp>
    </p:spTree>
    <p:extLst>
      <p:ext uri="{BB962C8B-B14F-4D97-AF65-F5344CB8AC3E}">
        <p14:creationId xmlns:p14="http://schemas.microsoft.com/office/powerpoint/2010/main" val="11809358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61E0C5-1789-400D-9A0F-8E05514563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A3902C89-D821-4564-93C9-1ECE0FE2188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2EAB4A6-9D8E-437F-AB24-1C05C6DA1AD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2278501-FFF9-4463-9911-7459CA690863}" type="datetime1">
              <a:rPr lang="en-GB" smtClean="0"/>
              <a:t>15/10/2022</a:t>
            </a:fld>
            <a:endParaRPr lang="en-GB"/>
          </a:p>
        </p:txBody>
      </p:sp>
      <p:sp>
        <p:nvSpPr>
          <p:cNvPr id="5" name="Footer Placeholder 4">
            <a:extLst>
              <a:ext uri="{FF2B5EF4-FFF2-40B4-BE49-F238E27FC236}">
                <a16:creationId xmlns:a16="http://schemas.microsoft.com/office/drawing/2014/main" id="{E6E5F831-410A-402B-9576-B4CB38722AB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122FB3D1-B566-49C9-BFF8-097F816CEBA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D342CF5-C5BF-4E7D-82C5-EB3EC6F528B4}" type="slidenum">
              <a:rPr lang="en-GB" smtClean="0"/>
              <a:t>‹#›</a:t>
            </a:fld>
            <a:endParaRPr lang="en-GB"/>
          </a:p>
        </p:txBody>
      </p:sp>
    </p:spTree>
    <p:extLst>
      <p:ext uri="{BB962C8B-B14F-4D97-AF65-F5344CB8AC3E}">
        <p14:creationId xmlns:p14="http://schemas.microsoft.com/office/powerpoint/2010/main" val="203099234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73A25D70-4A55-4F72-B9C5-A69CDBF4DB4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1695"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54957100-6D8B-4161-9F2F-C0A949EC84C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5" y="0"/>
            <a:ext cx="12191695"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a:p>
        </p:txBody>
      </p:sp>
      <p:sp>
        <p:nvSpPr>
          <p:cNvPr id="28" name="Rectangle 27">
            <a:extLst>
              <a:ext uri="{FF2B5EF4-FFF2-40B4-BE49-F238E27FC236}">
                <a16:creationId xmlns:a16="http://schemas.microsoft.com/office/drawing/2014/main" id="{0BD8B065-EE51-4AE2-A94C-86249998FD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695" cy="6858000"/>
          </a:xfrm>
          <a:prstGeom prst="rect">
            <a:avLst/>
          </a:prstGeom>
          <a:gradFill flip="none" rotWithShape="1">
            <a:gsLst>
              <a:gs pos="16000">
                <a:schemeClr val="accent6">
                  <a:alpha val="20000"/>
                </a:schemeClr>
              </a:gs>
              <a:gs pos="85000">
                <a:schemeClr val="accent1">
                  <a:alpha val="40000"/>
                </a:schemeClr>
              </a:gs>
            </a:gsLst>
            <a:lin ang="120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F93B029-4B83-45BA-A9D3-42EA41F15E92}"/>
              </a:ext>
            </a:extLst>
          </p:cNvPr>
          <p:cNvSpPr>
            <a:spLocks noGrp="1"/>
          </p:cNvSpPr>
          <p:nvPr>
            <p:ph type="ctrTitle"/>
          </p:nvPr>
        </p:nvSpPr>
        <p:spPr>
          <a:xfrm>
            <a:off x="3371787" y="1741337"/>
            <a:ext cx="5448730" cy="2387918"/>
          </a:xfrm>
        </p:spPr>
        <p:txBody>
          <a:bodyPr anchor="b">
            <a:normAutofit/>
          </a:bodyPr>
          <a:lstStyle/>
          <a:p>
            <a:r>
              <a:rPr lang="en-GB" sz="5200" dirty="0">
                <a:solidFill>
                  <a:schemeClr val="tx2"/>
                </a:solidFill>
              </a:rPr>
              <a:t>AI by Lavika Goel</a:t>
            </a:r>
            <a:br>
              <a:rPr lang="en-GB" sz="5200" dirty="0">
                <a:solidFill>
                  <a:schemeClr val="tx2"/>
                </a:solidFill>
              </a:rPr>
            </a:br>
            <a:r>
              <a:rPr lang="en-GB" sz="2000" dirty="0">
                <a:solidFill>
                  <a:schemeClr val="tx2"/>
                </a:solidFill>
              </a:rPr>
              <a:t>Chapter 1</a:t>
            </a:r>
            <a:br>
              <a:rPr lang="en-GB" sz="5200" dirty="0">
                <a:solidFill>
                  <a:schemeClr val="tx2"/>
                </a:solidFill>
              </a:rPr>
            </a:br>
            <a:endParaRPr lang="en-GB" sz="5200" dirty="0">
              <a:solidFill>
                <a:schemeClr val="tx2"/>
              </a:solidFill>
            </a:endParaRPr>
          </a:p>
        </p:txBody>
      </p:sp>
      <p:sp>
        <p:nvSpPr>
          <p:cNvPr id="3" name="Subtitle 2">
            <a:extLst>
              <a:ext uri="{FF2B5EF4-FFF2-40B4-BE49-F238E27FC236}">
                <a16:creationId xmlns:a16="http://schemas.microsoft.com/office/drawing/2014/main" id="{027A48DD-DCF7-432F-B3E2-EA2669604CC1}"/>
              </a:ext>
            </a:extLst>
          </p:cNvPr>
          <p:cNvSpPr>
            <a:spLocks noGrp="1"/>
          </p:cNvSpPr>
          <p:nvPr>
            <p:ph type="subTitle" idx="1"/>
          </p:nvPr>
        </p:nvSpPr>
        <p:spPr>
          <a:xfrm>
            <a:off x="3371161" y="4200522"/>
            <a:ext cx="5449982" cy="682079"/>
          </a:xfrm>
        </p:spPr>
        <p:txBody>
          <a:bodyPr>
            <a:normAutofit/>
          </a:bodyPr>
          <a:lstStyle/>
          <a:p>
            <a:r>
              <a:rPr lang="en-GB" dirty="0">
                <a:solidFill>
                  <a:schemeClr val="tx2"/>
                </a:solidFill>
              </a:rPr>
              <a:t>15</a:t>
            </a:r>
            <a:r>
              <a:rPr lang="en-GB" baseline="30000" dirty="0">
                <a:solidFill>
                  <a:schemeClr val="tx2"/>
                </a:solidFill>
              </a:rPr>
              <a:t>th</a:t>
            </a:r>
            <a:r>
              <a:rPr lang="en-GB" dirty="0">
                <a:solidFill>
                  <a:schemeClr val="tx2"/>
                </a:solidFill>
              </a:rPr>
              <a:t> October 2022</a:t>
            </a:r>
          </a:p>
        </p:txBody>
      </p:sp>
      <p:grpSp>
        <p:nvGrpSpPr>
          <p:cNvPr id="30" name="Group 29">
            <a:extLst>
              <a:ext uri="{FF2B5EF4-FFF2-40B4-BE49-F238E27FC236}">
                <a16:creationId xmlns:a16="http://schemas.microsoft.com/office/drawing/2014/main" id="{18999293-B054-4B57-A26F-D04C2BB1133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8230" y="-43336"/>
            <a:ext cx="5163047" cy="2657478"/>
            <a:chOff x="6867015" y="-1"/>
            <a:chExt cx="5324985" cy="3251912"/>
          </a:xfrm>
          <a:solidFill>
            <a:schemeClr val="bg1">
              <a:alpha val="30000"/>
            </a:schemeClr>
          </a:solidFill>
        </p:grpSpPr>
        <p:sp>
          <p:nvSpPr>
            <p:cNvPr id="31" name="Freeform: Shape 30">
              <a:extLst>
                <a:ext uri="{FF2B5EF4-FFF2-40B4-BE49-F238E27FC236}">
                  <a16:creationId xmlns:a16="http://schemas.microsoft.com/office/drawing/2014/main" id="{5E505D8A-F41A-450D-A648-E77DF6B8D84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867015" y="-1"/>
              <a:ext cx="5324985" cy="3251912"/>
            </a:xfrm>
            <a:custGeom>
              <a:avLst/>
              <a:gdLst>
                <a:gd name="connsiteX0" fmla="*/ 0 w 5324985"/>
                <a:gd name="connsiteY0" fmla="*/ 0 h 3251912"/>
                <a:gd name="connsiteX1" fmla="*/ 36826 w 5324985"/>
                <a:gd name="connsiteY1" fmla="*/ 0 h 3251912"/>
                <a:gd name="connsiteX2" fmla="*/ 45003 w 5324985"/>
                <a:gd name="connsiteY2" fmla="*/ 152909 h 3251912"/>
                <a:gd name="connsiteX3" fmla="*/ 68956 w 5324985"/>
                <a:gd name="connsiteY3" fmla="*/ 308600 h 3251912"/>
                <a:gd name="connsiteX4" fmla="*/ 167774 w 5324985"/>
                <a:gd name="connsiteY4" fmla="*/ 607968 h 3251912"/>
                <a:gd name="connsiteX5" fmla="*/ 201857 w 5324985"/>
                <a:gd name="connsiteY5" fmla="*/ 679539 h 3251912"/>
                <a:gd name="connsiteX6" fmla="*/ 239741 w 5324985"/>
                <a:gd name="connsiteY6" fmla="*/ 749488 h 3251912"/>
                <a:gd name="connsiteX7" fmla="*/ 323724 w 5324985"/>
                <a:gd name="connsiteY7" fmla="*/ 885101 h 3251912"/>
                <a:gd name="connsiteX8" fmla="*/ 416412 w 5324985"/>
                <a:gd name="connsiteY8" fmla="*/ 1016081 h 3251912"/>
                <a:gd name="connsiteX9" fmla="*/ 515719 w 5324985"/>
                <a:gd name="connsiteY9" fmla="*/ 1143356 h 3251912"/>
                <a:gd name="connsiteX10" fmla="*/ 722427 w 5324985"/>
                <a:gd name="connsiteY10" fmla="*/ 1395127 h 3251912"/>
                <a:gd name="connsiteX11" fmla="*/ 825780 w 5324985"/>
                <a:gd name="connsiteY11" fmla="*/ 1522749 h 3251912"/>
                <a:gd name="connsiteX12" fmla="*/ 926314 w 5324985"/>
                <a:gd name="connsiteY12" fmla="*/ 1651992 h 3251912"/>
                <a:gd name="connsiteX13" fmla="*/ 1026848 w 5324985"/>
                <a:gd name="connsiteY13" fmla="*/ 1776836 h 3251912"/>
                <a:gd name="connsiteX14" fmla="*/ 1131918 w 5324985"/>
                <a:gd name="connsiteY14" fmla="*/ 1897393 h 3251912"/>
                <a:gd name="connsiteX15" fmla="*/ 1354688 w 5324985"/>
                <a:gd name="connsiteY15" fmla="*/ 2124728 h 3251912"/>
                <a:gd name="connsiteX16" fmla="*/ 1855027 w 5324985"/>
                <a:gd name="connsiteY16" fmla="*/ 2504236 h 3251912"/>
                <a:gd name="connsiteX17" fmla="*/ 2131618 w 5324985"/>
                <a:gd name="connsiteY17" fmla="*/ 2646913 h 3251912"/>
                <a:gd name="connsiteX18" fmla="*/ 2423534 w 5324985"/>
                <a:gd name="connsiteY18" fmla="*/ 2754732 h 3251912"/>
                <a:gd name="connsiteX19" fmla="*/ 2727588 w 5324985"/>
                <a:gd name="connsiteY19" fmla="*/ 2829197 h 3251912"/>
                <a:gd name="connsiteX20" fmla="*/ 3041083 w 5324985"/>
                <a:gd name="connsiteY20" fmla="*/ 2870890 h 3251912"/>
                <a:gd name="connsiteX21" fmla="*/ 3360340 w 5324985"/>
                <a:gd name="connsiteY21" fmla="*/ 2883976 h 3251912"/>
                <a:gd name="connsiteX22" fmla="*/ 3439663 w 5324985"/>
                <a:gd name="connsiteY22" fmla="*/ 2883396 h 3251912"/>
                <a:gd name="connsiteX23" fmla="*/ 3478529 w 5324985"/>
                <a:gd name="connsiteY23" fmla="*/ 2882471 h 3251912"/>
                <a:gd name="connsiteX24" fmla="*/ 3517271 w 5324985"/>
                <a:gd name="connsiteY24" fmla="*/ 2880616 h 3251912"/>
                <a:gd name="connsiteX25" fmla="*/ 3671260 w 5324985"/>
                <a:gd name="connsiteY25" fmla="*/ 2867878 h 3251912"/>
                <a:gd name="connsiteX26" fmla="*/ 4265268 w 5324985"/>
                <a:gd name="connsiteY26" fmla="*/ 2716283 h 3251912"/>
                <a:gd name="connsiteX27" fmla="*/ 4546395 w 5324985"/>
                <a:gd name="connsiteY27" fmla="*/ 2584724 h 3251912"/>
                <a:gd name="connsiteX28" fmla="*/ 4817837 w 5324985"/>
                <a:gd name="connsiteY28" fmla="*/ 2424674 h 3251912"/>
                <a:gd name="connsiteX29" fmla="*/ 5081677 w 5324985"/>
                <a:gd name="connsiteY29" fmla="*/ 2243548 h 3251912"/>
                <a:gd name="connsiteX30" fmla="*/ 5211881 w 5324985"/>
                <a:gd name="connsiteY30" fmla="*/ 2147658 h 3251912"/>
                <a:gd name="connsiteX31" fmla="*/ 5324985 w 5324985"/>
                <a:gd name="connsiteY31" fmla="*/ 2062128 h 3251912"/>
                <a:gd name="connsiteX32" fmla="*/ 5324985 w 5324985"/>
                <a:gd name="connsiteY32" fmla="*/ 2514993 h 3251912"/>
                <a:gd name="connsiteX33" fmla="*/ 5314867 w 5324985"/>
                <a:gd name="connsiteY33" fmla="*/ 2522881 h 3251912"/>
                <a:gd name="connsiteX34" fmla="*/ 5038276 w 5324985"/>
                <a:gd name="connsiteY34" fmla="*/ 2722421 h 3251912"/>
                <a:gd name="connsiteX35" fmla="*/ 4741701 w 5324985"/>
                <a:gd name="connsiteY35" fmla="*/ 2904937 h 3251912"/>
                <a:gd name="connsiteX36" fmla="*/ 4420728 w 5324985"/>
                <a:gd name="connsiteY36" fmla="*/ 3058848 h 3251912"/>
                <a:gd name="connsiteX37" fmla="*/ 3717481 w 5324985"/>
                <a:gd name="connsiteY37" fmla="*/ 3237079 h 3251912"/>
                <a:gd name="connsiteX38" fmla="*/ 3535661 w 5324985"/>
                <a:gd name="connsiteY38" fmla="*/ 3249934 h 3251912"/>
                <a:gd name="connsiteX39" fmla="*/ 3490175 w 5324985"/>
                <a:gd name="connsiteY39" fmla="*/ 3251555 h 3251912"/>
                <a:gd name="connsiteX40" fmla="*/ 3444813 w 5324985"/>
                <a:gd name="connsiteY40" fmla="*/ 3251787 h 3251912"/>
                <a:gd name="connsiteX41" fmla="*/ 3355681 w 5324985"/>
                <a:gd name="connsiteY41" fmla="*/ 3250745 h 3251912"/>
                <a:gd name="connsiteX42" fmla="*/ 3179011 w 5324985"/>
                <a:gd name="connsiteY42" fmla="*/ 3243795 h 3251912"/>
                <a:gd name="connsiteX43" fmla="*/ 3002217 w 5324985"/>
                <a:gd name="connsiteY43" fmla="*/ 3227814 h 3251912"/>
                <a:gd name="connsiteX44" fmla="*/ 2650103 w 5324985"/>
                <a:gd name="connsiteY44" fmla="*/ 3170836 h 3251912"/>
                <a:gd name="connsiteX45" fmla="*/ 2305836 w 5324985"/>
                <a:gd name="connsiteY45" fmla="*/ 3072514 h 3251912"/>
                <a:gd name="connsiteX46" fmla="*/ 1978611 w 5324985"/>
                <a:gd name="connsiteY46" fmla="*/ 2929952 h 3251912"/>
                <a:gd name="connsiteX47" fmla="*/ 1678235 w 5324985"/>
                <a:gd name="connsiteY47" fmla="*/ 2744424 h 3251912"/>
                <a:gd name="connsiteX48" fmla="*/ 1175688 w 5324985"/>
                <a:gd name="connsiteY48" fmla="*/ 2277018 h 3251912"/>
                <a:gd name="connsiteX49" fmla="*/ 971310 w 5324985"/>
                <a:gd name="connsiteY49" fmla="*/ 2012044 h 3251912"/>
                <a:gd name="connsiteX50" fmla="*/ 790717 w 5324985"/>
                <a:gd name="connsiteY50" fmla="*/ 1735723 h 3251912"/>
                <a:gd name="connsiteX51" fmla="*/ 706488 w 5324985"/>
                <a:gd name="connsiteY51" fmla="*/ 1598604 h 3251912"/>
                <a:gd name="connsiteX52" fmla="*/ 618951 w 5324985"/>
                <a:gd name="connsiteY52" fmla="*/ 1463802 h 3251912"/>
                <a:gd name="connsiteX53" fmla="*/ 436273 w 5324985"/>
                <a:gd name="connsiteY53" fmla="*/ 1195355 h 3251912"/>
                <a:gd name="connsiteX54" fmla="*/ 346896 w 5324985"/>
                <a:gd name="connsiteY54" fmla="*/ 1058816 h 3251912"/>
                <a:gd name="connsiteX55" fmla="*/ 261809 w 5324985"/>
                <a:gd name="connsiteY55" fmla="*/ 919264 h 3251912"/>
                <a:gd name="connsiteX56" fmla="*/ 118487 w 5324985"/>
                <a:gd name="connsiteY56" fmla="*/ 626498 h 3251912"/>
                <a:gd name="connsiteX57" fmla="*/ 28130 w 5324985"/>
                <a:gd name="connsiteY57" fmla="*/ 315781 h 3251912"/>
                <a:gd name="connsiteX58" fmla="*/ 6751 w 5324985"/>
                <a:gd name="connsiteY58" fmla="*/ 156195 h 32519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Lst>
              <a:rect l="l" t="t" r="r" b="b"/>
              <a:pathLst>
                <a:path w="5324985" h="3251912">
                  <a:moveTo>
                    <a:pt x="0" y="0"/>
                  </a:moveTo>
                  <a:lnTo>
                    <a:pt x="36826" y="0"/>
                  </a:lnTo>
                  <a:lnTo>
                    <a:pt x="45003" y="152909"/>
                  </a:lnTo>
                  <a:cubicBezTo>
                    <a:pt x="50351" y="205154"/>
                    <a:pt x="58290" y="257123"/>
                    <a:pt x="68956" y="308600"/>
                  </a:cubicBezTo>
                  <a:cubicBezTo>
                    <a:pt x="91393" y="411324"/>
                    <a:pt x="123882" y="511847"/>
                    <a:pt x="167774" y="607968"/>
                  </a:cubicBezTo>
                  <a:cubicBezTo>
                    <a:pt x="178195" y="632173"/>
                    <a:pt x="190333" y="655798"/>
                    <a:pt x="201857" y="679539"/>
                  </a:cubicBezTo>
                  <a:cubicBezTo>
                    <a:pt x="214363" y="702933"/>
                    <a:pt x="226255" y="726557"/>
                    <a:pt x="239741" y="749488"/>
                  </a:cubicBezTo>
                  <a:cubicBezTo>
                    <a:pt x="265488" y="795812"/>
                    <a:pt x="294176" y="840746"/>
                    <a:pt x="323724" y="885101"/>
                  </a:cubicBezTo>
                  <a:cubicBezTo>
                    <a:pt x="353149" y="929572"/>
                    <a:pt x="384657" y="972885"/>
                    <a:pt x="416412" y="1016081"/>
                  </a:cubicBezTo>
                  <a:cubicBezTo>
                    <a:pt x="448655" y="1058931"/>
                    <a:pt x="482127" y="1101202"/>
                    <a:pt x="515719" y="1143356"/>
                  </a:cubicBezTo>
                  <a:cubicBezTo>
                    <a:pt x="583027" y="1227782"/>
                    <a:pt x="653402" y="1310470"/>
                    <a:pt x="722427" y="1395127"/>
                  </a:cubicBezTo>
                  <a:cubicBezTo>
                    <a:pt x="757123" y="1437282"/>
                    <a:pt x="791697" y="1479783"/>
                    <a:pt x="825780" y="1522749"/>
                  </a:cubicBezTo>
                  <a:cubicBezTo>
                    <a:pt x="859742" y="1565367"/>
                    <a:pt x="893457" y="1610649"/>
                    <a:pt x="926314" y="1651992"/>
                  </a:cubicBezTo>
                  <a:cubicBezTo>
                    <a:pt x="958927" y="1694379"/>
                    <a:pt x="993132" y="1735492"/>
                    <a:pt x="1026848" y="1776836"/>
                  </a:cubicBezTo>
                  <a:cubicBezTo>
                    <a:pt x="1061545" y="1817485"/>
                    <a:pt x="1095996" y="1858133"/>
                    <a:pt x="1131918" y="1897393"/>
                  </a:cubicBezTo>
                  <a:cubicBezTo>
                    <a:pt x="1203273" y="1976376"/>
                    <a:pt x="1277447" y="2052463"/>
                    <a:pt x="1354688" y="2124728"/>
                  </a:cubicBezTo>
                  <a:cubicBezTo>
                    <a:pt x="1509411" y="2268911"/>
                    <a:pt x="1676396" y="2397575"/>
                    <a:pt x="1855027" y="2504236"/>
                  </a:cubicBezTo>
                  <a:cubicBezTo>
                    <a:pt x="1944528" y="2557277"/>
                    <a:pt x="2036357" y="2605917"/>
                    <a:pt x="2131618" y="2646913"/>
                  </a:cubicBezTo>
                  <a:cubicBezTo>
                    <a:pt x="2226267" y="2689068"/>
                    <a:pt x="2323981" y="2724622"/>
                    <a:pt x="2423534" y="2754732"/>
                  </a:cubicBezTo>
                  <a:cubicBezTo>
                    <a:pt x="2523087" y="2784958"/>
                    <a:pt x="2624602" y="2809394"/>
                    <a:pt x="2727588" y="2829197"/>
                  </a:cubicBezTo>
                  <a:cubicBezTo>
                    <a:pt x="2830698" y="2848653"/>
                    <a:pt x="2935522" y="2861971"/>
                    <a:pt x="3041083" y="2870890"/>
                  </a:cubicBezTo>
                  <a:cubicBezTo>
                    <a:pt x="3146644" y="2879922"/>
                    <a:pt x="3253307" y="2883860"/>
                    <a:pt x="3360340" y="2883976"/>
                  </a:cubicBezTo>
                  <a:cubicBezTo>
                    <a:pt x="3387067" y="2883976"/>
                    <a:pt x="3414162" y="2884439"/>
                    <a:pt x="3439663" y="2883396"/>
                  </a:cubicBezTo>
                  <a:lnTo>
                    <a:pt x="3478529" y="2882471"/>
                  </a:lnTo>
                  <a:lnTo>
                    <a:pt x="3517271" y="2880616"/>
                  </a:lnTo>
                  <a:cubicBezTo>
                    <a:pt x="3568887" y="2878417"/>
                    <a:pt x="3620257" y="2873552"/>
                    <a:pt x="3671260" y="2867878"/>
                  </a:cubicBezTo>
                  <a:cubicBezTo>
                    <a:pt x="3875515" y="2844253"/>
                    <a:pt x="4074253" y="2792486"/>
                    <a:pt x="4265268" y="2716283"/>
                  </a:cubicBezTo>
                  <a:cubicBezTo>
                    <a:pt x="4361020" y="2678529"/>
                    <a:pt x="4454444" y="2633710"/>
                    <a:pt x="4546395" y="2584724"/>
                  </a:cubicBezTo>
                  <a:cubicBezTo>
                    <a:pt x="4638470" y="2535967"/>
                    <a:pt x="4728827" y="2481885"/>
                    <a:pt x="4817837" y="2424674"/>
                  </a:cubicBezTo>
                  <a:cubicBezTo>
                    <a:pt x="4906846" y="2367348"/>
                    <a:pt x="4994385" y="2306317"/>
                    <a:pt x="5081677" y="2243548"/>
                  </a:cubicBezTo>
                  <a:cubicBezTo>
                    <a:pt x="5125201" y="2212164"/>
                    <a:pt x="5168603" y="2179969"/>
                    <a:pt x="5211881" y="2147658"/>
                  </a:cubicBezTo>
                  <a:lnTo>
                    <a:pt x="5324985" y="2062128"/>
                  </a:lnTo>
                  <a:lnTo>
                    <a:pt x="5324985" y="2514993"/>
                  </a:lnTo>
                  <a:lnTo>
                    <a:pt x="5314867" y="2522881"/>
                  </a:lnTo>
                  <a:cubicBezTo>
                    <a:pt x="5225490" y="2591325"/>
                    <a:pt x="5133783" y="2658379"/>
                    <a:pt x="5038276" y="2722421"/>
                  </a:cubicBezTo>
                  <a:cubicBezTo>
                    <a:pt x="4942892" y="2786348"/>
                    <a:pt x="4844810" y="2848422"/>
                    <a:pt x="4741701" y="2904937"/>
                  </a:cubicBezTo>
                  <a:cubicBezTo>
                    <a:pt x="4638592" y="2961337"/>
                    <a:pt x="4531929" y="3013683"/>
                    <a:pt x="4420728" y="3058848"/>
                  </a:cubicBezTo>
                  <a:cubicBezTo>
                    <a:pt x="4199063" y="3150338"/>
                    <a:pt x="3959621" y="3211485"/>
                    <a:pt x="3717481" y="3237079"/>
                  </a:cubicBezTo>
                  <a:cubicBezTo>
                    <a:pt x="3656914" y="3243101"/>
                    <a:pt x="3596227" y="3247966"/>
                    <a:pt x="3535661" y="3249934"/>
                  </a:cubicBezTo>
                  <a:lnTo>
                    <a:pt x="3490175" y="3251555"/>
                  </a:lnTo>
                  <a:lnTo>
                    <a:pt x="3444813" y="3251787"/>
                  </a:lnTo>
                  <a:cubicBezTo>
                    <a:pt x="3414162" y="3252250"/>
                    <a:pt x="3385105" y="3251324"/>
                    <a:pt x="3355681" y="3250745"/>
                  </a:cubicBezTo>
                  <a:cubicBezTo>
                    <a:pt x="3296954" y="3250050"/>
                    <a:pt x="3237860" y="3246692"/>
                    <a:pt x="3179011" y="3243795"/>
                  </a:cubicBezTo>
                  <a:cubicBezTo>
                    <a:pt x="3120039" y="3239164"/>
                    <a:pt x="3061067" y="3234878"/>
                    <a:pt x="3002217" y="3227814"/>
                  </a:cubicBezTo>
                  <a:cubicBezTo>
                    <a:pt x="2884397" y="3214496"/>
                    <a:pt x="2766699" y="3196314"/>
                    <a:pt x="2650103" y="3170836"/>
                  </a:cubicBezTo>
                  <a:cubicBezTo>
                    <a:pt x="2533510" y="3145358"/>
                    <a:pt x="2418263" y="3112583"/>
                    <a:pt x="2305836" y="3072514"/>
                  </a:cubicBezTo>
                  <a:cubicBezTo>
                    <a:pt x="2193410" y="3032328"/>
                    <a:pt x="2083926" y="2984383"/>
                    <a:pt x="1978611" y="2929952"/>
                  </a:cubicBezTo>
                  <a:cubicBezTo>
                    <a:pt x="1873663" y="2874711"/>
                    <a:pt x="1772884" y="2812985"/>
                    <a:pt x="1678235" y="2744424"/>
                  </a:cubicBezTo>
                  <a:cubicBezTo>
                    <a:pt x="1488201" y="2608001"/>
                    <a:pt x="1321708" y="2448068"/>
                    <a:pt x="1175688" y="2277018"/>
                  </a:cubicBezTo>
                  <a:cubicBezTo>
                    <a:pt x="1102985" y="2191086"/>
                    <a:pt x="1035309" y="2102377"/>
                    <a:pt x="971310" y="2012044"/>
                  </a:cubicBezTo>
                  <a:cubicBezTo>
                    <a:pt x="907188" y="1921714"/>
                    <a:pt x="847358" y="1829413"/>
                    <a:pt x="790717" y="1735723"/>
                  </a:cubicBezTo>
                  <a:cubicBezTo>
                    <a:pt x="761782" y="1688357"/>
                    <a:pt x="735300" y="1644002"/>
                    <a:pt x="706488" y="1598604"/>
                  </a:cubicBezTo>
                  <a:cubicBezTo>
                    <a:pt x="677922" y="1553555"/>
                    <a:pt x="648866" y="1508505"/>
                    <a:pt x="618951" y="1463802"/>
                  </a:cubicBezTo>
                  <a:lnTo>
                    <a:pt x="436273" y="1195355"/>
                  </a:lnTo>
                  <a:cubicBezTo>
                    <a:pt x="405990" y="1150189"/>
                    <a:pt x="376075" y="1104792"/>
                    <a:pt x="346896" y="1058816"/>
                  </a:cubicBezTo>
                  <a:cubicBezTo>
                    <a:pt x="317716" y="1012838"/>
                    <a:pt x="288782" y="966747"/>
                    <a:pt x="261809" y="919264"/>
                  </a:cubicBezTo>
                  <a:cubicBezTo>
                    <a:pt x="207742" y="824764"/>
                    <a:pt x="158088" y="727485"/>
                    <a:pt x="118487" y="626498"/>
                  </a:cubicBezTo>
                  <a:cubicBezTo>
                    <a:pt x="78151" y="525859"/>
                    <a:pt x="48237" y="421515"/>
                    <a:pt x="28130" y="315781"/>
                  </a:cubicBezTo>
                  <a:cubicBezTo>
                    <a:pt x="18506" y="262914"/>
                    <a:pt x="11425" y="209642"/>
                    <a:pt x="6751" y="15619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Shape 31">
              <a:extLst>
                <a:ext uri="{FF2B5EF4-FFF2-40B4-BE49-F238E27FC236}">
                  <a16:creationId xmlns:a16="http://schemas.microsoft.com/office/drawing/2014/main" id="{E2BD6DCE-6A81-4F34-9958-67B578EA166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16467" y="-1"/>
              <a:ext cx="5275533" cy="2980757"/>
            </a:xfrm>
            <a:custGeom>
              <a:avLst/>
              <a:gdLst>
                <a:gd name="connsiteX0" fmla="*/ 0 w 5275533"/>
                <a:gd name="connsiteY0" fmla="*/ 0 h 2980757"/>
                <a:gd name="connsiteX1" fmla="*/ 201166 w 5275533"/>
                <a:gd name="connsiteY1" fmla="*/ 0 h 2980757"/>
                <a:gd name="connsiteX2" fmla="*/ 206734 w 5275533"/>
                <a:gd name="connsiteY2" fmla="*/ 89286 h 2980757"/>
                <a:gd name="connsiteX3" fmla="*/ 232051 w 5275533"/>
                <a:gd name="connsiteY3" fmla="*/ 226897 h 2980757"/>
                <a:gd name="connsiteX4" fmla="*/ 332707 w 5275533"/>
                <a:gd name="connsiteY4" fmla="*/ 487120 h 2980757"/>
                <a:gd name="connsiteX5" fmla="*/ 402959 w 5275533"/>
                <a:gd name="connsiteY5" fmla="*/ 609647 h 2980757"/>
                <a:gd name="connsiteX6" fmla="*/ 483631 w 5275533"/>
                <a:gd name="connsiteY6" fmla="*/ 728236 h 2980757"/>
                <a:gd name="connsiteX7" fmla="*/ 669986 w 5275533"/>
                <a:gd name="connsiteY7" fmla="*/ 957424 h 2980757"/>
                <a:gd name="connsiteX8" fmla="*/ 871667 w 5275533"/>
                <a:gd name="connsiteY8" fmla="*/ 1188348 h 2980757"/>
                <a:gd name="connsiteX9" fmla="*/ 971956 w 5275533"/>
                <a:gd name="connsiteY9" fmla="*/ 1308905 h 2980757"/>
                <a:gd name="connsiteX10" fmla="*/ 1020139 w 5275533"/>
                <a:gd name="connsiteY10" fmla="*/ 1368084 h 2980757"/>
                <a:gd name="connsiteX11" fmla="*/ 1067340 w 5275533"/>
                <a:gd name="connsiteY11" fmla="*/ 1424715 h 2980757"/>
                <a:gd name="connsiteX12" fmla="*/ 1472909 w 5275533"/>
                <a:gd name="connsiteY12" fmla="*/ 1843252 h 2980757"/>
                <a:gd name="connsiteX13" fmla="*/ 1688567 w 5275533"/>
                <a:gd name="connsiteY13" fmla="*/ 2031559 h 2980757"/>
                <a:gd name="connsiteX14" fmla="*/ 1914401 w 5275533"/>
                <a:gd name="connsiteY14" fmla="*/ 2205156 h 2980757"/>
                <a:gd name="connsiteX15" fmla="*/ 2418909 w 5275533"/>
                <a:gd name="connsiteY15" fmla="*/ 2479741 h 2980757"/>
                <a:gd name="connsiteX16" fmla="*/ 2701141 w 5275533"/>
                <a:gd name="connsiteY16" fmla="*/ 2557333 h 2980757"/>
                <a:gd name="connsiteX17" fmla="*/ 2773475 w 5275533"/>
                <a:gd name="connsiteY17" fmla="*/ 2570999 h 2980757"/>
                <a:gd name="connsiteX18" fmla="*/ 2846424 w 5275533"/>
                <a:gd name="connsiteY18" fmla="*/ 2582465 h 2980757"/>
                <a:gd name="connsiteX19" fmla="*/ 2993669 w 5275533"/>
                <a:gd name="connsiteY19" fmla="*/ 2598909 h 2980757"/>
                <a:gd name="connsiteX20" fmla="*/ 3067721 w 5275533"/>
                <a:gd name="connsiteY20" fmla="*/ 2604237 h 2980757"/>
                <a:gd name="connsiteX21" fmla="*/ 3142019 w 5275533"/>
                <a:gd name="connsiteY21" fmla="*/ 2607943 h 2980757"/>
                <a:gd name="connsiteX22" fmla="*/ 3216561 w 5275533"/>
                <a:gd name="connsiteY22" fmla="*/ 2609564 h 2980757"/>
                <a:gd name="connsiteX23" fmla="*/ 3291225 w 5275533"/>
                <a:gd name="connsiteY23" fmla="*/ 2609217 h 2980757"/>
                <a:gd name="connsiteX24" fmla="*/ 3328619 w 5275533"/>
                <a:gd name="connsiteY24" fmla="*/ 2608869 h 2980757"/>
                <a:gd name="connsiteX25" fmla="*/ 3364665 w 5275533"/>
                <a:gd name="connsiteY25" fmla="*/ 2607363 h 2980757"/>
                <a:gd name="connsiteX26" fmla="*/ 3400587 w 5275533"/>
                <a:gd name="connsiteY26" fmla="*/ 2605627 h 2980757"/>
                <a:gd name="connsiteX27" fmla="*/ 3436387 w 5275533"/>
                <a:gd name="connsiteY27" fmla="*/ 2602847 h 2980757"/>
                <a:gd name="connsiteX28" fmla="*/ 3578361 w 5275533"/>
                <a:gd name="connsiteY28" fmla="*/ 2586286 h 2980757"/>
                <a:gd name="connsiteX29" fmla="*/ 4119159 w 5275533"/>
                <a:gd name="connsiteY29" fmla="*/ 2418594 h 2980757"/>
                <a:gd name="connsiteX30" fmla="*/ 4618765 w 5275533"/>
                <a:gd name="connsiteY30" fmla="*/ 2124668 h 2980757"/>
                <a:gd name="connsiteX31" fmla="*/ 4739895 w 5275533"/>
                <a:gd name="connsiteY31" fmla="*/ 2038275 h 2980757"/>
                <a:gd name="connsiteX32" fmla="*/ 4861027 w 5275533"/>
                <a:gd name="connsiteY32" fmla="*/ 1948986 h 2980757"/>
                <a:gd name="connsiteX33" fmla="*/ 5106354 w 5275533"/>
                <a:gd name="connsiteY33" fmla="*/ 1763690 h 2980757"/>
                <a:gd name="connsiteX34" fmla="*/ 5275533 w 5275533"/>
                <a:gd name="connsiteY34" fmla="*/ 1641017 h 2980757"/>
                <a:gd name="connsiteX35" fmla="*/ 5275533 w 5275533"/>
                <a:gd name="connsiteY35" fmla="*/ 2257481 h 2980757"/>
                <a:gd name="connsiteX36" fmla="*/ 5168881 w 5275533"/>
                <a:gd name="connsiteY36" fmla="*/ 2332084 h 2980757"/>
                <a:gd name="connsiteX37" fmla="*/ 5036225 w 5275533"/>
                <a:gd name="connsiteY37" fmla="*/ 2421489 h 2980757"/>
                <a:gd name="connsiteX38" fmla="*/ 4899401 w 5275533"/>
                <a:gd name="connsiteY38" fmla="*/ 2508347 h 2980757"/>
                <a:gd name="connsiteX39" fmla="*/ 4612145 w 5275533"/>
                <a:gd name="connsiteY39" fmla="*/ 2671407 h 2980757"/>
                <a:gd name="connsiteX40" fmla="*/ 4303187 w 5275533"/>
                <a:gd name="connsiteY40" fmla="*/ 2810030 h 2980757"/>
                <a:gd name="connsiteX41" fmla="*/ 3630835 w 5275533"/>
                <a:gd name="connsiteY41" fmla="*/ 2969500 h 2980757"/>
                <a:gd name="connsiteX42" fmla="*/ 3457719 w 5275533"/>
                <a:gd name="connsiteY42" fmla="*/ 2979808 h 2980757"/>
                <a:gd name="connsiteX43" fmla="*/ 3414441 w 5275533"/>
                <a:gd name="connsiteY43" fmla="*/ 2980733 h 2980757"/>
                <a:gd name="connsiteX44" fmla="*/ 3371285 w 5275533"/>
                <a:gd name="connsiteY44" fmla="*/ 2980502 h 2980757"/>
                <a:gd name="connsiteX45" fmla="*/ 3328252 w 5275533"/>
                <a:gd name="connsiteY45" fmla="*/ 2980039 h 2980757"/>
                <a:gd name="connsiteX46" fmla="*/ 3286445 w 5275533"/>
                <a:gd name="connsiteY46" fmla="*/ 2978534 h 2980757"/>
                <a:gd name="connsiteX47" fmla="*/ 2952475 w 5275533"/>
                <a:gd name="connsiteY47" fmla="*/ 2953402 h 2980757"/>
                <a:gd name="connsiteX48" fmla="*/ 2620591 w 5275533"/>
                <a:gd name="connsiteY48" fmla="*/ 2898046 h 2980757"/>
                <a:gd name="connsiteX49" fmla="*/ 2294591 w 5275533"/>
                <a:gd name="connsiteY49" fmla="*/ 2811305 h 2980757"/>
                <a:gd name="connsiteX50" fmla="*/ 1670544 w 5275533"/>
                <a:gd name="connsiteY50" fmla="*/ 2550501 h 2980757"/>
                <a:gd name="connsiteX51" fmla="*/ 1144703 w 5275533"/>
                <a:gd name="connsiteY51" fmla="*/ 2144472 h 2980757"/>
                <a:gd name="connsiteX52" fmla="*/ 931497 w 5275533"/>
                <a:gd name="connsiteY52" fmla="*/ 1900114 h 2980757"/>
                <a:gd name="connsiteX53" fmla="*/ 745265 w 5275533"/>
                <a:gd name="connsiteY53" fmla="*/ 1641395 h 2980757"/>
                <a:gd name="connsiteX54" fmla="*/ 701741 w 5275533"/>
                <a:gd name="connsiteY54" fmla="*/ 1575500 h 2980757"/>
                <a:gd name="connsiteX55" fmla="*/ 660178 w 5275533"/>
                <a:gd name="connsiteY55" fmla="*/ 1511573 h 2980757"/>
                <a:gd name="connsiteX56" fmla="*/ 578158 w 5275533"/>
                <a:gd name="connsiteY56" fmla="*/ 1387656 h 2980757"/>
                <a:gd name="connsiteX57" fmla="*/ 408230 w 5275533"/>
                <a:gd name="connsiteY57" fmla="*/ 1134497 h 2980757"/>
                <a:gd name="connsiteX58" fmla="*/ 242349 w 5275533"/>
                <a:gd name="connsiteY58" fmla="*/ 866860 h 2980757"/>
                <a:gd name="connsiteX59" fmla="*/ 167562 w 5275533"/>
                <a:gd name="connsiteY59" fmla="*/ 724994 h 2980757"/>
                <a:gd name="connsiteX60" fmla="*/ 104054 w 5275533"/>
                <a:gd name="connsiteY60" fmla="*/ 576525 h 2980757"/>
                <a:gd name="connsiteX61" fmla="*/ 55381 w 5275533"/>
                <a:gd name="connsiteY61" fmla="*/ 422499 h 2980757"/>
                <a:gd name="connsiteX62" fmla="*/ 37236 w 5275533"/>
                <a:gd name="connsiteY62" fmla="*/ 343980 h 2980757"/>
                <a:gd name="connsiteX63" fmla="*/ 29267 w 5275533"/>
                <a:gd name="connsiteY63" fmla="*/ 304604 h 2980757"/>
                <a:gd name="connsiteX64" fmla="*/ 22646 w 5275533"/>
                <a:gd name="connsiteY64" fmla="*/ 265113 h 2980757"/>
                <a:gd name="connsiteX65" fmla="*/ 3903 w 5275533"/>
                <a:gd name="connsiteY65" fmla="*/ 106787 h 2980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Lst>
              <a:rect l="l" t="t" r="r" b="b"/>
              <a:pathLst>
                <a:path w="5275533" h="2980757">
                  <a:moveTo>
                    <a:pt x="0" y="0"/>
                  </a:moveTo>
                  <a:lnTo>
                    <a:pt x="201166" y="0"/>
                  </a:lnTo>
                  <a:lnTo>
                    <a:pt x="206734" y="89286"/>
                  </a:lnTo>
                  <a:cubicBezTo>
                    <a:pt x="212220" y="135755"/>
                    <a:pt x="220465" y="181731"/>
                    <a:pt x="232051" y="226897"/>
                  </a:cubicBezTo>
                  <a:cubicBezTo>
                    <a:pt x="254855" y="317344"/>
                    <a:pt x="290287" y="403854"/>
                    <a:pt x="332707" y="487120"/>
                  </a:cubicBezTo>
                  <a:cubicBezTo>
                    <a:pt x="354163" y="528696"/>
                    <a:pt x="377948" y="569461"/>
                    <a:pt x="402959" y="609647"/>
                  </a:cubicBezTo>
                  <a:cubicBezTo>
                    <a:pt x="428337" y="649717"/>
                    <a:pt x="455433" y="689209"/>
                    <a:pt x="483631" y="728236"/>
                  </a:cubicBezTo>
                  <a:cubicBezTo>
                    <a:pt x="540764" y="806061"/>
                    <a:pt x="604271" y="881569"/>
                    <a:pt x="669986" y="957424"/>
                  </a:cubicBezTo>
                  <a:cubicBezTo>
                    <a:pt x="735701" y="1033395"/>
                    <a:pt x="804359" y="1109366"/>
                    <a:pt x="871667" y="1188348"/>
                  </a:cubicBezTo>
                  <a:cubicBezTo>
                    <a:pt x="905383" y="1227723"/>
                    <a:pt x="938731" y="1268025"/>
                    <a:pt x="971956" y="1308905"/>
                  </a:cubicBezTo>
                  <a:lnTo>
                    <a:pt x="1020139" y="1368084"/>
                  </a:lnTo>
                  <a:cubicBezTo>
                    <a:pt x="1035954" y="1386962"/>
                    <a:pt x="1051035" y="1406302"/>
                    <a:pt x="1067340" y="1424715"/>
                  </a:cubicBezTo>
                  <a:cubicBezTo>
                    <a:pt x="1194602" y="1574573"/>
                    <a:pt x="1332652" y="1712503"/>
                    <a:pt x="1472909" y="1843252"/>
                  </a:cubicBezTo>
                  <a:cubicBezTo>
                    <a:pt x="1543406" y="1908337"/>
                    <a:pt x="1615128" y="1971221"/>
                    <a:pt x="1688567" y="2031559"/>
                  </a:cubicBezTo>
                  <a:cubicBezTo>
                    <a:pt x="1762006" y="2091895"/>
                    <a:pt x="1836793" y="2150263"/>
                    <a:pt x="1914401" y="2205156"/>
                  </a:cubicBezTo>
                  <a:cubicBezTo>
                    <a:pt x="2069003" y="2315176"/>
                    <a:pt x="2235742" y="2413498"/>
                    <a:pt x="2418909" y="2479741"/>
                  </a:cubicBezTo>
                  <a:cubicBezTo>
                    <a:pt x="2510249" y="2512863"/>
                    <a:pt x="2604898" y="2538225"/>
                    <a:pt x="2701141" y="2557333"/>
                  </a:cubicBezTo>
                  <a:cubicBezTo>
                    <a:pt x="2725293" y="2561850"/>
                    <a:pt x="2749201" y="2567062"/>
                    <a:pt x="2773475" y="2570999"/>
                  </a:cubicBezTo>
                  <a:lnTo>
                    <a:pt x="2846424" y="2582465"/>
                  </a:lnTo>
                  <a:cubicBezTo>
                    <a:pt x="2895343" y="2588602"/>
                    <a:pt x="2944261" y="2595088"/>
                    <a:pt x="2993669" y="2598909"/>
                  </a:cubicBezTo>
                  <a:cubicBezTo>
                    <a:pt x="3018313" y="2601110"/>
                    <a:pt x="3042956" y="2603195"/>
                    <a:pt x="3067721" y="2604237"/>
                  </a:cubicBezTo>
                  <a:cubicBezTo>
                    <a:pt x="3092487" y="2605394"/>
                    <a:pt x="3117130" y="2607247"/>
                    <a:pt x="3142019" y="2607943"/>
                  </a:cubicBezTo>
                  <a:lnTo>
                    <a:pt x="3216561" y="2609564"/>
                  </a:lnTo>
                  <a:cubicBezTo>
                    <a:pt x="3241326" y="2610142"/>
                    <a:pt x="3266337" y="2609333"/>
                    <a:pt x="3291225" y="2609217"/>
                  </a:cubicBezTo>
                  <a:lnTo>
                    <a:pt x="3328619" y="2608869"/>
                  </a:lnTo>
                  <a:cubicBezTo>
                    <a:pt x="3340757" y="2608522"/>
                    <a:pt x="3352649" y="2607827"/>
                    <a:pt x="3364665" y="2607363"/>
                  </a:cubicBezTo>
                  <a:cubicBezTo>
                    <a:pt x="3376679" y="2606784"/>
                    <a:pt x="3388695" y="2606438"/>
                    <a:pt x="3400587" y="2605627"/>
                  </a:cubicBezTo>
                  <a:lnTo>
                    <a:pt x="3436387" y="2602847"/>
                  </a:lnTo>
                  <a:cubicBezTo>
                    <a:pt x="3484079" y="2599257"/>
                    <a:pt x="3531404" y="2593235"/>
                    <a:pt x="3578361" y="2586286"/>
                  </a:cubicBezTo>
                  <a:cubicBezTo>
                    <a:pt x="3766310" y="2556871"/>
                    <a:pt x="3947025" y="2499314"/>
                    <a:pt x="4119159" y="2418594"/>
                  </a:cubicBezTo>
                  <a:cubicBezTo>
                    <a:pt x="4291907" y="2338801"/>
                    <a:pt x="4456317" y="2236657"/>
                    <a:pt x="4618765" y="2124668"/>
                  </a:cubicBezTo>
                  <a:cubicBezTo>
                    <a:pt x="4659346" y="2096759"/>
                    <a:pt x="4699682" y="2067575"/>
                    <a:pt x="4739895" y="2038275"/>
                  </a:cubicBezTo>
                  <a:cubicBezTo>
                    <a:pt x="4780355" y="2008976"/>
                    <a:pt x="4820691" y="1979212"/>
                    <a:pt x="4861027" y="1948986"/>
                  </a:cubicBezTo>
                  <a:lnTo>
                    <a:pt x="5106354" y="1763690"/>
                  </a:lnTo>
                  <a:lnTo>
                    <a:pt x="5275533" y="1641017"/>
                  </a:lnTo>
                  <a:lnTo>
                    <a:pt x="5275533" y="2257481"/>
                  </a:lnTo>
                  <a:lnTo>
                    <a:pt x="5168881" y="2332084"/>
                  </a:lnTo>
                  <a:cubicBezTo>
                    <a:pt x="5125235" y="2362079"/>
                    <a:pt x="5081099" y="2391958"/>
                    <a:pt x="5036225" y="2421489"/>
                  </a:cubicBezTo>
                  <a:cubicBezTo>
                    <a:pt x="4991231" y="2450790"/>
                    <a:pt x="4945867" y="2479857"/>
                    <a:pt x="4899401" y="2508347"/>
                  </a:cubicBezTo>
                  <a:cubicBezTo>
                    <a:pt x="4806959" y="2565440"/>
                    <a:pt x="4711574" y="2620798"/>
                    <a:pt x="4612145" y="2671407"/>
                  </a:cubicBezTo>
                  <a:cubicBezTo>
                    <a:pt x="4512836" y="2722247"/>
                    <a:pt x="4410095" y="2769496"/>
                    <a:pt x="4303187" y="2810030"/>
                  </a:cubicBezTo>
                  <a:cubicBezTo>
                    <a:pt x="4090349" y="2892256"/>
                    <a:pt x="3861694" y="2947728"/>
                    <a:pt x="3630835" y="2969500"/>
                  </a:cubicBezTo>
                  <a:cubicBezTo>
                    <a:pt x="3573089" y="2974712"/>
                    <a:pt x="3515343" y="2978649"/>
                    <a:pt x="3457719" y="2979808"/>
                  </a:cubicBezTo>
                  <a:lnTo>
                    <a:pt x="3414441" y="2980733"/>
                  </a:lnTo>
                  <a:cubicBezTo>
                    <a:pt x="3400097" y="2980850"/>
                    <a:pt x="3385630" y="2980502"/>
                    <a:pt x="3371285" y="2980502"/>
                  </a:cubicBezTo>
                  <a:lnTo>
                    <a:pt x="3328252" y="2980039"/>
                  </a:lnTo>
                  <a:lnTo>
                    <a:pt x="3286445" y="2978534"/>
                  </a:lnTo>
                  <a:cubicBezTo>
                    <a:pt x="3175121" y="2975174"/>
                    <a:pt x="3063553" y="2966837"/>
                    <a:pt x="2952475" y="2953402"/>
                  </a:cubicBezTo>
                  <a:cubicBezTo>
                    <a:pt x="2841275" y="2940664"/>
                    <a:pt x="2730319" y="2922365"/>
                    <a:pt x="2620591" y="2898046"/>
                  </a:cubicBezTo>
                  <a:cubicBezTo>
                    <a:pt x="2510984" y="2873494"/>
                    <a:pt x="2402235" y="2844426"/>
                    <a:pt x="2294591" y="2811305"/>
                  </a:cubicBezTo>
                  <a:cubicBezTo>
                    <a:pt x="2079669" y="2744483"/>
                    <a:pt x="1867198" y="2661331"/>
                    <a:pt x="1670544" y="2550501"/>
                  </a:cubicBezTo>
                  <a:cubicBezTo>
                    <a:pt x="1473767" y="2439903"/>
                    <a:pt x="1298079" y="2299657"/>
                    <a:pt x="1144703" y="2144472"/>
                  </a:cubicBezTo>
                  <a:cubicBezTo>
                    <a:pt x="1067586" y="2066996"/>
                    <a:pt x="997458" y="1984539"/>
                    <a:pt x="931497" y="1900114"/>
                  </a:cubicBezTo>
                  <a:cubicBezTo>
                    <a:pt x="865906" y="1815342"/>
                    <a:pt x="803500" y="1729295"/>
                    <a:pt x="745265" y="1641395"/>
                  </a:cubicBezTo>
                  <a:cubicBezTo>
                    <a:pt x="730307" y="1619623"/>
                    <a:pt x="716207" y="1597503"/>
                    <a:pt x="701741" y="1575500"/>
                  </a:cubicBezTo>
                  <a:lnTo>
                    <a:pt x="660178" y="1511573"/>
                  </a:lnTo>
                  <a:cubicBezTo>
                    <a:pt x="633574" y="1470229"/>
                    <a:pt x="605989" y="1429232"/>
                    <a:pt x="578158" y="1387656"/>
                  </a:cubicBezTo>
                  <a:lnTo>
                    <a:pt x="408230" y="1134497"/>
                  </a:lnTo>
                  <a:cubicBezTo>
                    <a:pt x="351220" y="1048219"/>
                    <a:pt x="294945" y="959392"/>
                    <a:pt x="242349" y="866860"/>
                  </a:cubicBezTo>
                  <a:cubicBezTo>
                    <a:pt x="216112" y="820536"/>
                    <a:pt x="190734" y="773402"/>
                    <a:pt x="167562" y="724994"/>
                  </a:cubicBezTo>
                  <a:cubicBezTo>
                    <a:pt x="144513" y="676469"/>
                    <a:pt x="123057" y="627019"/>
                    <a:pt x="104054" y="576525"/>
                  </a:cubicBezTo>
                  <a:cubicBezTo>
                    <a:pt x="85418" y="525917"/>
                    <a:pt x="68867" y="474613"/>
                    <a:pt x="55381" y="422499"/>
                  </a:cubicBezTo>
                  <a:cubicBezTo>
                    <a:pt x="49006" y="396442"/>
                    <a:pt x="42508" y="370269"/>
                    <a:pt x="37236" y="343980"/>
                  </a:cubicBezTo>
                  <a:lnTo>
                    <a:pt x="29267" y="304604"/>
                  </a:lnTo>
                  <a:lnTo>
                    <a:pt x="22646" y="265113"/>
                  </a:lnTo>
                  <a:cubicBezTo>
                    <a:pt x="14003" y="212420"/>
                    <a:pt x="7872" y="159582"/>
                    <a:pt x="3903" y="106787"/>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Shape 32">
              <a:extLst>
                <a:ext uri="{FF2B5EF4-FFF2-40B4-BE49-F238E27FC236}">
                  <a16:creationId xmlns:a16="http://schemas.microsoft.com/office/drawing/2014/main" id="{5C462BE8-CD72-48CF-8A7B-C716D2B99EB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613805 w 5270786"/>
                <a:gd name="connsiteY1" fmla="*/ 0 h 2927775"/>
                <a:gd name="connsiteX2" fmla="*/ 618487 w 5270786"/>
                <a:gd name="connsiteY2" fmla="*/ 85404 h 2927775"/>
                <a:gd name="connsiteX3" fmla="*/ 1054084 w 5270786"/>
                <a:gd name="connsiteY3" fmla="*/ 895200 h 2927775"/>
                <a:gd name="connsiteX4" fmla="*/ 1276976 w 5270786"/>
                <a:gd name="connsiteY4" fmla="*/ 1191325 h 2927775"/>
                <a:gd name="connsiteX5" fmla="*/ 3368450 w 5270786"/>
                <a:gd name="connsiteY5" fmla="*/ 2348843 h 2927775"/>
                <a:gd name="connsiteX6" fmla="*/ 4956151 w 5270786"/>
                <a:gd name="connsiteY6" fmla="*/ 1636730 h 2927775"/>
                <a:gd name="connsiteX7" fmla="*/ 5149372 w 5270786"/>
                <a:gd name="connsiteY7" fmla="*/ 1495325 h 2927775"/>
                <a:gd name="connsiteX8" fmla="*/ 5270786 w 5270786"/>
                <a:gd name="connsiteY8" fmla="*/ 1406110 h 2927775"/>
                <a:gd name="connsiteX9" fmla="*/ 5270786 w 5270786"/>
                <a:gd name="connsiteY9" fmla="*/ 2138641 h 2927775"/>
                <a:gd name="connsiteX10" fmla="*/ 5112925 w 5270786"/>
                <a:gd name="connsiteY10" fmla="*/ 2253730 h 2927775"/>
                <a:gd name="connsiteX11" fmla="*/ 3368327 w 5270786"/>
                <a:gd name="connsiteY11" fmla="*/ 2927775 h 2927775"/>
                <a:gd name="connsiteX12" fmla="*/ 769646 w 5270786"/>
                <a:gd name="connsiteY12" fmla="*/ 1516288 h 2927775"/>
                <a:gd name="connsiteX13" fmla="*/ 3149 w 5270786"/>
                <a:gd name="connsiteY13"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270786" h="2927775">
                  <a:moveTo>
                    <a:pt x="0" y="0"/>
                  </a:moveTo>
                  <a:lnTo>
                    <a:pt x="613805" y="0"/>
                  </a:lnTo>
                  <a:lnTo>
                    <a:pt x="618487" y="85404"/>
                  </a:lnTo>
                  <a:cubicBezTo>
                    <a:pt x="650052" y="360109"/>
                    <a:pt x="792650" y="556543"/>
                    <a:pt x="1054084" y="895200"/>
                  </a:cubicBezTo>
                  <a:cubicBezTo>
                    <a:pt x="1126174" y="988542"/>
                    <a:pt x="1200716" y="1085128"/>
                    <a:pt x="1276976" y="1191325"/>
                  </a:cubicBezTo>
                  <a:cubicBezTo>
                    <a:pt x="1859704" y="2002688"/>
                    <a:pt x="2485223" y="2348843"/>
                    <a:pt x="3368450" y="2348843"/>
                  </a:cubicBezTo>
                  <a:cubicBezTo>
                    <a:pt x="3948114" y="2348843"/>
                    <a:pt x="4373422" y="2066846"/>
                    <a:pt x="4956151" y="1636730"/>
                  </a:cubicBezTo>
                  <a:cubicBezTo>
                    <a:pt x="5021253" y="1588668"/>
                    <a:pt x="5086356" y="1541186"/>
                    <a:pt x="5149372" y="1495325"/>
                  </a:cubicBezTo>
                  <a:lnTo>
                    <a:pt x="5270786" y="1406110"/>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Shape 33">
              <a:extLst>
                <a:ext uri="{FF2B5EF4-FFF2-40B4-BE49-F238E27FC236}">
                  <a16:creationId xmlns:a16="http://schemas.microsoft.com/office/drawing/2014/main" id="{1C2CDB70-40F1-4D00-8F17-A532E732EB2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921214" y="-1"/>
              <a:ext cx="5270786" cy="2927775"/>
            </a:xfrm>
            <a:custGeom>
              <a:avLst/>
              <a:gdLst>
                <a:gd name="connsiteX0" fmla="*/ 0 w 5270786"/>
                <a:gd name="connsiteY0" fmla="*/ 0 h 2927775"/>
                <a:gd name="connsiteX1" fmla="*/ 736294 w 5270786"/>
                <a:gd name="connsiteY1" fmla="*/ 0 h 2927775"/>
                <a:gd name="connsiteX2" fmla="*/ 740298 w 5270786"/>
                <a:gd name="connsiteY2" fmla="*/ 72745 h 2927775"/>
                <a:gd name="connsiteX3" fmla="*/ 1153024 w 5270786"/>
                <a:gd name="connsiteY3" fmla="*/ 826989 h 2927775"/>
                <a:gd name="connsiteX4" fmla="*/ 1378368 w 5270786"/>
                <a:gd name="connsiteY4" fmla="*/ 1126356 h 2927775"/>
                <a:gd name="connsiteX5" fmla="*/ 2238056 w 5270786"/>
                <a:gd name="connsiteY5" fmla="*/ 1955322 h 2927775"/>
                <a:gd name="connsiteX6" fmla="*/ 3368327 w 5270786"/>
                <a:gd name="connsiteY6" fmla="*/ 2233033 h 2927775"/>
                <a:gd name="connsiteX7" fmla="*/ 4095360 w 5270786"/>
                <a:gd name="connsiteY7" fmla="*/ 2056192 h 2927775"/>
                <a:gd name="connsiteX8" fmla="*/ 4880506 w 5270786"/>
                <a:gd name="connsiteY8" fmla="*/ 1545587 h 2927775"/>
                <a:gd name="connsiteX9" fmla="*/ 5074340 w 5270786"/>
                <a:gd name="connsiteY9" fmla="*/ 1403721 h 2927775"/>
                <a:gd name="connsiteX10" fmla="*/ 5270786 w 5270786"/>
                <a:gd name="connsiteY10" fmla="*/ 1259367 h 2927775"/>
                <a:gd name="connsiteX11" fmla="*/ 5270786 w 5270786"/>
                <a:gd name="connsiteY11" fmla="*/ 2138641 h 2927775"/>
                <a:gd name="connsiteX12" fmla="*/ 5112925 w 5270786"/>
                <a:gd name="connsiteY12" fmla="*/ 2253730 h 2927775"/>
                <a:gd name="connsiteX13" fmla="*/ 3368327 w 5270786"/>
                <a:gd name="connsiteY13" fmla="*/ 2927775 h 2927775"/>
                <a:gd name="connsiteX14" fmla="*/ 769646 w 5270786"/>
                <a:gd name="connsiteY14" fmla="*/ 1516288 h 2927775"/>
                <a:gd name="connsiteX15" fmla="*/ 3149 w 5270786"/>
                <a:gd name="connsiteY15" fmla="*/ 85252 h 29277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270786" h="2927775">
                  <a:moveTo>
                    <a:pt x="0" y="0"/>
                  </a:moveTo>
                  <a:lnTo>
                    <a:pt x="736294" y="0"/>
                  </a:lnTo>
                  <a:lnTo>
                    <a:pt x="740298" y="72745"/>
                  </a:lnTo>
                  <a:cubicBezTo>
                    <a:pt x="768839" y="319371"/>
                    <a:pt x="898885" y="497858"/>
                    <a:pt x="1153024" y="826989"/>
                  </a:cubicBezTo>
                  <a:cubicBezTo>
                    <a:pt x="1225727" y="921142"/>
                    <a:pt x="1300882" y="1018537"/>
                    <a:pt x="1378368" y="1126356"/>
                  </a:cubicBezTo>
                  <a:cubicBezTo>
                    <a:pt x="1652384" y="1507833"/>
                    <a:pt x="1933512" y="1779060"/>
                    <a:pt x="2238056" y="1955322"/>
                  </a:cubicBezTo>
                  <a:cubicBezTo>
                    <a:pt x="2560868" y="2142238"/>
                    <a:pt x="2930637" y="2233033"/>
                    <a:pt x="3368327" y="2233033"/>
                  </a:cubicBezTo>
                  <a:cubicBezTo>
                    <a:pt x="3616720" y="2233033"/>
                    <a:pt x="3847703" y="2176866"/>
                    <a:pt x="4095360" y="2056192"/>
                  </a:cubicBezTo>
                  <a:cubicBezTo>
                    <a:pt x="4349636" y="1932276"/>
                    <a:pt x="4601340" y="1751613"/>
                    <a:pt x="4880506" y="1545587"/>
                  </a:cubicBezTo>
                  <a:cubicBezTo>
                    <a:pt x="4945974" y="1497295"/>
                    <a:pt x="5011199" y="1449697"/>
                    <a:pt x="5074340" y="1403721"/>
                  </a:cubicBezTo>
                  <a:lnTo>
                    <a:pt x="5270786" y="1259367"/>
                  </a:lnTo>
                  <a:lnTo>
                    <a:pt x="5270786" y="2138641"/>
                  </a:lnTo>
                  <a:lnTo>
                    <a:pt x="5112925" y="2253730"/>
                  </a:lnTo>
                  <a:cubicBezTo>
                    <a:pt x="4598179" y="2621786"/>
                    <a:pt x="4074961" y="2927775"/>
                    <a:pt x="3368327" y="2927775"/>
                  </a:cubicBezTo>
                  <a:cubicBezTo>
                    <a:pt x="2170746" y="2927775"/>
                    <a:pt x="1393203" y="2384512"/>
                    <a:pt x="769646" y="1516288"/>
                  </a:cubicBezTo>
                  <a:cubicBezTo>
                    <a:pt x="418850" y="1027932"/>
                    <a:pt x="48120" y="683401"/>
                    <a:pt x="3149" y="85252"/>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6" name="Group 35">
            <a:extLst>
              <a:ext uri="{FF2B5EF4-FFF2-40B4-BE49-F238E27FC236}">
                <a16:creationId xmlns:a16="http://schemas.microsoft.com/office/drawing/2014/main" id="{761945C4-D997-42F3-B59A-984CF006671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058275" y="4146310"/>
            <a:ext cx="3142400" cy="2716805"/>
            <a:chOff x="-305" y="-4155"/>
            <a:chExt cx="2514948" cy="2174333"/>
          </a:xfrm>
          <a:solidFill>
            <a:schemeClr val="bg1">
              <a:alpha val="30000"/>
            </a:schemeClr>
          </a:solidFill>
        </p:grpSpPr>
        <p:sp>
          <p:nvSpPr>
            <p:cNvPr id="37" name="Freeform: Shape 36">
              <a:extLst>
                <a:ext uri="{FF2B5EF4-FFF2-40B4-BE49-F238E27FC236}">
                  <a16:creationId xmlns:a16="http://schemas.microsoft.com/office/drawing/2014/main" id="{4651FE4A-9487-43BE-A388-134535743B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Freeform: Shape 37">
              <a:extLst>
                <a:ext uri="{FF2B5EF4-FFF2-40B4-BE49-F238E27FC236}">
                  <a16:creationId xmlns:a16="http://schemas.microsoft.com/office/drawing/2014/main" id="{F44B0EF3-9992-4B95-8A43-6206B3FC3FA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Shape 38">
              <a:extLst>
                <a:ext uri="{FF2B5EF4-FFF2-40B4-BE49-F238E27FC236}">
                  <a16:creationId xmlns:a16="http://schemas.microsoft.com/office/drawing/2014/main" id="{041B1C1F-C2FE-4C47-9D74-ADB9B53F4BF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40" name="Freeform: Shape 39">
              <a:extLst>
                <a:ext uri="{FF2B5EF4-FFF2-40B4-BE49-F238E27FC236}">
                  <a16:creationId xmlns:a16="http://schemas.microsoft.com/office/drawing/2014/main" id="{1048177B-A49E-4E24-9007-07A0EDD6A2E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4" name="Slide Number Placeholder 3">
            <a:extLst>
              <a:ext uri="{FF2B5EF4-FFF2-40B4-BE49-F238E27FC236}">
                <a16:creationId xmlns:a16="http://schemas.microsoft.com/office/drawing/2014/main" id="{37CCA023-9153-4DBB-8D9C-B52569FA9C35}"/>
              </a:ext>
            </a:extLst>
          </p:cNvPr>
          <p:cNvSpPr>
            <a:spLocks noGrp="1"/>
          </p:cNvSpPr>
          <p:nvPr>
            <p:ph type="sldNum" sz="quarter" idx="12"/>
          </p:nvPr>
        </p:nvSpPr>
        <p:spPr/>
        <p:txBody>
          <a:bodyPr/>
          <a:lstStyle/>
          <a:p>
            <a:fld id="{1D342CF5-C5BF-4E7D-82C5-EB3EC6F528B4}" type="slidenum">
              <a:rPr lang="en-GB" smtClean="0"/>
              <a:t>1</a:t>
            </a:fld>
            <a:endParaRPr lang="en-GB"/>
          </a:p>
        </p:txBody>
      </p:sp>
    </p:spTree>
    <p:extLst>
      <p:ext uri="{BB962C8B-B14F-4D97-AF65-F5344CB8AC3E}">
        <p14:creationId xmlns:p14="http://schemas.microsoft.com/office/powerpoint/2010/main" val="8237429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500"/>
                                  </p:stCondLst>
                                  <p:iterate>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926C90-2EF2-4B00-83D4-EACF485B2636}"/>
              </a:ext>
            </a:extLst>
          </p:cNvPr>
          <p:cNvSpPr>
            <a:spLocks noGrp="1"/>
          </p:cNvSpPr>
          <p:nvPr>
            <p:ph type="title"/>
          </p:nvPr>
        </p:nvSpPr>
        <p:spPr/>
        <p:txBody>
          <a:bodyPr/>
          <a:lstStyle/>
          <a:p>
            <a:pPr algn="ctr"/>
            <a:r>
              <a:rPr lang="en-GB" b="1"/>
              <a:t>1.1 What is AI?</a:t>
            </a:r>
            <a:endParaRPr lang="en-GB" b="1" dirty="0"/>
          </a:p>
        </p:txBody>
      </p:sp>
      <p:sp>
        <p:nvSpPr>
          <p:cNvPr id="3" name="Content Placeholder 2">
            <a:extLst>
              <a:ext uri="{FF2B5EF4-FFF2-40B4-BE49-F238E27FC236}">
                <a16:creationId xmlns:a16="http://schemas.microsoft.com/office/drawing/2014/main" id="{DE1DAF95-322D-48A3-8A85-DA750E3A2789}"/>
              </a:ext>
            </a:extLst>
          </p:cNvPr>
          <p:cNvSpPr>
            <a:spLocks noGrp="1"/>
          </p:cNvSpPr>
          <p:nvPr>
            <p:ph idx="1"/>
          </p:nvPr>
        </p:nvSpPr>
        <p:spPr/>
        <p:txBody>
          <a:bodyPr>
            <a:normAutofit/>
          </a:bodyPr>
          <a:lstStyle/>
          <a:p>
            <a:r>
              <a:rPr lang="en-GB" sz="2400" dirty="0"/>
              <a:t>Study of computer programs that enable machine to solve problems which currently can be solved only by humans.</a:t>
            </a:r>
          </a:p>
          <a:p>
            <a:r>
              <a:rPr lang="en-GB" sz="2400" dirty="0"/>
              <a:t>In other words, AI is the ability to mimic humans and even beyond.</a:t>
            </a:r>
          </a:p>
          <a:p>
            <a:r>
              <a:rPr lang="en-GB" sz="2400" dirty="0"/>
              <a:t>AI helps us understand natural intelligence better.</a:t>
            </a:r>
          </a:p>
          <a:p>
            <a:r>
              <a:rPr lang="en-GB" sz="2400" dirty="0"/>
              <a:t>Historically many attempts were made to better define AI.</a:t>
            </a:r>
          </a:p>
          <a:p>
            <a:pPr lvl="1"/>
            <a:r>
              <a:rPr lang="en-GB" dirty="0"/>
              <a:t>Turing test was one such attempt</a:t>
            </a:r>
          </a:p>
          <a:p>
            <a:r>
              <a:rPr lang="en-GB" sz="2400" dirty="0"/>
              <a:t>AI is not the study of conventional means of computation and problem solving even though fundamental problem solving capabilities can be considered intelligent</a:t>
            </a:r>
          </a:p>
        </p:txBody>
      </p:sp>
      <p:sp>
        <p:nvSpPr>
          <p:cNvPr id="4" name="Slide Number Placeholder 3">
            <a:extLst>
              <a:ext uri="{FF2B5EF4-FFF2-40B4-BE49-F238E27FC236}">
                <a16:creationId xmlns:a16="http://schemas.microsoft.com/office/drawing/2014/main" id="{051944EA-E849-4D75-A302-8146D5162273}"/>
              </a:ext>
            </a:extLst>
          </p:cNvPr>
          <p:cNvSpPr>
            <a:spLocks noGrp="1"/>
          </p:cNvSpPr>
          <p:nvPr>
            <p:ph type="sldNum" sz="quarter" idx="12"/>
          </p:nvPr>
        </p:nvSpPr>
        <p:spPr/>
        <p:txBody>
          <a:bodyPr/>
          <a:lstStyle/>
          <a:p>
            <a:fld id="{1D342CF5-C5BF-4E7D-82C5-EB3EC6F528B4}" type="slidenum">
              <a:rPr lang="en-GB" smtClean="0"/>
              <a:t>2</a:t>
            </a:fld>
            <a:endParaRPr lang="en-GB"/>
          </a:p>
        </p:txBody>
      </p:sp>
    </p:spTree>
    <p:extLst>
      <p:ext uri="{BB962C8B-B14F-4D97-AF65-F5344CB8AC3E}">
        <p14:creationId xmlns:p14="http://schemas.microsoft.com/office/powerpoint/2010/main" val="20663510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7F9956-FE71-4931-AABE-93A641F91BED}"/>
              </a:ext>
            </a:extLst>
          </p:cNvPr>
          <p:cNvSpPr>
            <a:spLocks noGrp="1"/>
          </p:cNvSpPr>
          <p:nvPr>
            <p:ph type="title"/>
          </p:nvPr>
        </p:nvSpPr>
        <p:spPr/>
        <p:txBody>
          <a:bodyPr/>
          <a:lstStyle/>
          <a:p>
            <a:pPr algn="ctr"/>
            <a:r>
              <a:rPr lang="en-GB" b="1"/>
              <a:t>1.2 Definition of AI through problems</a:t>
            </a:r>
            <a:endParaRPr lang="en-GB" b="1" dirty="0"/>
          </a:p>
        </p:txBody>
      </p:sp>
      <p:sp>
        <p:nvSpPr>
          <p:cNvPr id="3" name="Content Placeholder 2">
            <a:extLst>
              <a:ext uri="{FF2B5EF4-FFF2-40B4-BE49-F238E27FC236}">
                <a16:creationId xmlns:a16="http://schemas.microsoft.com/office/drawing/2014/main" id="{F6EE2644-A9AB-41F1-951C-81A17B4CA092}"/>
              </a:ext>
            </a:extLst>
          </p:cNvPr>
          <p:cNvSpPr>
            <a:spLocks noGrp="1"/>
          </p:cNvSpPr>
          <p:nvPr>
            <p:ph idx="1"/>
          </p:nvPr>
        </p:nvSpPr>
        <p:spPr/>
        <p:txBody>
          <a:bodyPr/>
          <a:lstStyle/>
          <a:p>
            <a:r>
              <a:rPr lang="en-GB" sz="2400"/>
              <a:t>AI can also be defined specific to the domain problems.</a:t>
            </a:r>
          </a:p>
          <a:p>
            <a:r>
              <a:rPr lang="en-GB" sz="2400"/>
              <a:t>‘Improvement’ that relates to ‘learning’ is a key in AI.</a:t>
            </a:r>
          </a:p>
          <a:p>
            <a:pPr lvl="1"/>
            <a:r>
              <a:rPr lang="en-GB" sz="2000"/>
              <a:t>Arthur Samuel experiment with checkers.</a:t>
            </a:r>
          </a:p>
          <a:p>
            <a:pPr lvl="1"/>
            <a:r>
              <a:rPr lang="en-GB" sz="2000"/>
              <a:t>Logical theory – attempt to prove mathematical conjectures.</a:t>
            </a:r>
          </a:p>
          <a:p>
            <a:r>
              <a:rPr lang="en-GB" sz="2400"/>
              <a:t>Combinatorial possibilities caused computational problems.</a:t>
            </a:r>
          </a:p>
          <a:p>
            <a:r>
              <a:rPr lang="en-GB" sz="2400"/>
              <a:t>Linguistic -&gt; Perception -&gt; common sense -&gt; specialization</a:t>
            </a:r>
          </a:p>
          <a:p>
            <a:r>
              <a:rPr lang="en-GB" sz="2400"/>
              <a:t>A lot of early work concentrated on earlier skills but later was realized its easier to acquire specialized skills than to acquire mundane skills.</a:t>
            </a:r>
          </a:p>
          <a:p>
            <a:pPr marL="457200" lvl="1" indent="0">
              <a:buNone/>
            </a:pPr>
            <a:endParaRPr lang="en-GB" dirty="0"/>
          </a:p>
        </p:txBody>
      </p:sp>
      <p:sp>
        <p:nvSpPr>
          <p:cNvPr id="4" name="Slide Number Placeholder 3">
            <a:extLst>
              <a:ext uri="{FF2B5EF4-FFF2-40B4-BE49-F238E27FC236}">
                <a16:creationId xmlns:a16="http://schemas.microsoft.com/office/drawing/2014/main" id="{31CF0883-52C9-4FF0-A6CB-DE0E693D872E}"/>
              </a:ext>
            </a:extLst>
          </p:cNvPr>
          <p:cNvSpPr>
            <a:spLocks noGrp="1"/>
          </p:cNvSpPr>
          <p:nvPr>
            <p:ph type="sldNum" sz="quarter" idx="12"/>
          </p:nvPr>
        </p:nvSpPr>
        <p:spPr/>
        <p:txBody>
          <a:bodyPr/>
          <a:lstStyle/>
          <a:p>
            <a:fld id="{1D342CF5-C5BF-4E7D-82C5-EB3EC6F528B4}" type="slidenum">
              <a:rPr lang="en-GB" smtClean="0"/>
              <a:t>3</a:t>
            </a:fld>
            <a:endParaRPr lang="en-GB"/>
          </a:p>
        </p:txBody>
      </p:sp>
    </p:spTree>
    <p:extLst>
      <p:ext uri="{BB962C8B-B14F-4D97-AF65-F5344CB8AC3E}">
        <p14:creationId xmlns:p14="http://schemas.microsoft.com/office/powerpoint/2010/main" val="16343952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06B9B-2968-4A0B-9AF9-A34B79AC5E0D}"/>
              </a:ext>
            </a:extLst>
          </p:cNvPr>
          <p:cNvSpPr>
            <a:spLocks noGrp="1"/>
          </p:cNvSpPr>
          <p:nvPr>
            <p:ph type="title"/>
          </p:nvPr>
        </p:nvSpPr>
        <p:spPr/>
        <p:txBody>
          <a:bodyPr/>
          <a:lstStyle/>
          <a:p>
            <a:pPr algn="ctr"/>
            <a:r>
              <a:rPr lang="en-GB" b="1" dirty="0"/>
              <a:t>1.3 History of AI</a:t>
            </a:r>
          </a:p>
        </p:txBody>
      </p:sp>
      <p:sp>
        <p:nvSpPr>
          <p:cNvPr id="3" name="Content Placeholder 2">
            <a:extLst>
              <a:ext uri="{FF2B5EF4-FFF2-40B4-BE49-F238E27FC236}">
                <a16:creationId xmlns:a16="http://schemas.microsoft.com/office/drawing/2014/main" id="{4C4BE246-E74E-425F-B58F-295C66C14889}"/>
              </a:ext>
            </a:extLst>
          </p:cNvPr>
          <p:cNvSpPr>
            <a:spLocks noGrp="1"/>
          </p:cNvSpPr>
          <p:nvPr>
            <p:ph idx="1"/>
          </p:nvPr>
        </p:nvSpPr>
        <p:spPr/>
        <p:txBody>
          <a:bodyPr>
            <a:normAutofit fontScale="92500" lnSpcReduction="10000"/>
          </a:bodyPr>
          <a:lstStyle/>
          <a:p>
            <a:r>
              <a:rPr lang="en-GB" sz="2400" dirty="0"/>
              <a:t>Propositional and predicate logic that were developed during 1920s paved the way for AI as natural language could be mapped and AI grew to be an independent field of study in 1940s and 1950s.</a:t>
            </a:r>
          </a:p>
          <a:p>
            <a:pPr lvl="1"/>
            <a:r>
              <a:rPr lang="en-GB" sz="2000" dirty="0"/>
              <a:t>Alan Turing is known as the person behind the origin of AI.</a:t>
            </a:r>
          </a:p>
          <a:p>
            <a:pPr lvl="1"/>
            <a:r>
              <a:rPr lang="en-GB" sz="2000" dirty="0"/>
              <a:t>He demonstrated a simple computer processor (Turing machines) that could manipulate symbols and letters.</a:t>
            </a:r>
          </a:p>
          <a:p>
            <a:r>
              <a:rPr lang="en-GB" sz="2400" dirty="0"/>
              <a:t>Pattern recognition, interlanguage linguistic translation and problem solving were the primary areas of study</a:t>
            </a:r>
          </a:p>
          <a:p>
            <a:pPr lvl="1"/>
            <a:r>
              <a:rPr lang="en-GB" sz="2000" dirty="0"/>
              <a:t>Pattern recognition – machines that could parse and understand morse code</a:t>
            </a:r>
          </a:p>
          <a:p>
            <a:pPr lvl="1"/>
            <a:r>
              <a:rPr lang="en-GB" sz="2000" dirty="0"/>
              <a:t>Language translation – computer scripts to translate scientific articles</a:t>
            </a:r>
          </a:p>
          <a:p>
            <a:pPr lvl="1"/>
            <a:r>
              <a:rPr lang="en-GB" sz="2000" dirty="0"/>
              <a:t>Problem solving - General Problem Solver (GPS) technique was developed to solve common sense tasks.</a:t>
            </a:r>
          </a:p>
          <a:p>
            <a:r>
              <a:rPr lang="en-GB" sz="2400" dirty="0"/>
              <a:t>Cybernetics brought forth many theories based on differences and similarities between humans and computers</a:t>
            </a:r>
          </a:p>
          <a:p>
            <a:endParaRPr lang="en-GB" dirty="0"/>
          </a:p>
          <a:p>
            <a:endParaRPr lang="en-GB" dirty="0"/>
          </a:p>
          <a:p>
            <a:pPr marL="457200" lvl="1" indent="0">
              <a:buNone/>
            </a:pPr>
            <a:endParaRPr lang="en-GB" dirty="0"/>
          </a:p>
        </p:txBody>
      </p:sp>
      <p:sp>
        <p:nvSpPr>
          <p:cNvPr id="5" name="Slide Number Placeholder 4">
            <a:extLst>
              <a:ext uri="{FF2B5EF4-FFF2-40B4-BE49-F238E27FC236}">
                <a16:creationId xmlns:a16="http://schemas.microsoft.com/office/drawing/2014/main" id="{525CF8D2-7043-41BD-9C29-9EED5B486340}"/>
              </a:ext>
            </a:extLst>
          </p:cNvPr>
          <p:cNvSpPr>
            <a:spLocks noGrp="1"/>
          </p:cNvSpPr>
          <p:nvPr>
            <p:ph type="sldNum" sz="quarter" idx="12"/>
          </p:nvPr>
        </p:nvSpPr>
        <p:spPr/>
        <p:txBody>
          <a:bodyPr/>
          <a:lstStyle/>
          <a:p>
            <a:fld id="{1D342CF5-C5BF-4E7D-82C5-EB3EC6F528B4}" type="slidenum">
              <a:rPr lang="en-GB" smtClean="0"/>
              <a:t>4</a:t>
            </a:fld>
            <a:endParaRPr lang="en-GB"/>
          </a:p>
        </p:txBody>
      </p:sp>
    </p:spTree>
    <p:extLst>
      <p:ext uri="{BB962C8B-B14F-4D97-AF65-F5344CB8AC3E}">
        <p14:creationId xmlns:p14="http://schemas.microsoft.com/office/powerpoint/2010/main" val="10109028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06B9B-2968-4A0B-9AF9-A34B79AC5E0D}"/>
              </a:ext>
            </a:extLst>
          </p:cNvPr>
          <p:cNvSpPr>
            <a:spLocks noGrp="1"/>
          </p:cNvSpPr>
          <p:nvPr>
            <p:ph type="title"/>
          </p:nvPr>
        </p:nvSpPr>
        <p:spPr/>
        <p:txBody>
          <a:bodyPr/>
          <a:lstStyle/>
          <a:p>
            <a:pPr algn="ctr"/>
            <a:r>
              <a:rPr lang="en-GB" dirty="0">
                <a:solidFill>
                  <a:schemeClr val="accent5"/>
                </a:solidFill>
              </a:rPr>
              <a:t> </a:t>
            </a:r>
            <a:r>
              <a:rPr lang="en-GB" b="1" dirty="0"/>
              <a:t>1.3 History of AI </a:t>
            </a:r>
            <a:r>
              <a:rPr lang="en-GB" sz="2400" b="1" dirty="0"/>
              <a:t>(Work after 1950s)</a:t>
            </a:r>
          </a:p>
        </p:txBody>
      </p:sp>
      <p:sp>
        <p:nvSpPr>
          <p:cNvPr id="3" name="Content Placeholder 2">
            <a:extLst>
              <a:ext uri="{FF2B5EF4-FFF2-40B4-BE49-F238E27FC236}">
                <a16:creationId xmlns:a16="http://schemas.microsoft.com/office/drawing/2014/main" id="{4C4BE246-E74E-425F-B58F-295C66C14889}"/>
              </a:ext>
            </a:extLst>
          </p:cNvPr>
          <p:cNvSpPr>
            <a:spLocks noGrp="1"/>
          </p:cNvSpPr>
          <p:nvPr>
            <p:ph idx="1"/>
          </p:nvPr>
        </p:nvSpPr>
        <p:spPr/>
        <p:txBody>
          <a:bodyPr>
            <a:normAutofit/>
          </a:bodyPr>
          <a:lstStyle/>
          <a:p>
            <a:r>
              <a:rPr lang="en-GB" sz="2400" dirty="0"/>
              <a:t>Notable work related to Boolean Algebra, Switching theory, and statistical decision theory propelled the study of AI.</a:t>
            </a:r>
          </a:p>
          <a:p>
            <a:r>
              <a:rPr lang="en-GB" sz="2400" dirty="0"/>
              <a:t>Language translations using dictionary, chess playing programs were written.</a:t>
            </a:r>
          </a:p>
          <a:p>
            <a:r>
              <a:rPr lang="en-GB" sz="2400" dirty="0"/>
              <a:t>Information Processing Language (IPL) was developed as a result of machine codes for auto theorem solving, deduction, and proving.</a:t>
            </a:r>
          </a:p>
          <a:p>
            <a:r>
              <a:rPr lang="en-GB" sz="2400" dirty="0"/>
              <a:t>Geometry theorem proving machine developed by Gelernter, solved high school level geometry problems</a:t>
            </a:r>
          </a:p>
          <a:p>
            <a:endParaRPr lang="en-GB" dirty="0"/>
          </a:p>
          <a:p>
            <a:endParaRPr lang="en-GB" dirty="0"/>
          </a:p>
          <a:p>
            <a:pPr marL="457200" lvl="1" indent="0">
              <a:buNone/>
            </a:pPr>
            <a:endParaRPr lang="en-GB" dirty="0"/>
          </a:p>
        </p:txBody>
      </p:sp>
      <p:sp>
        <p:nvSpPr>
          <p:cNvPr id="4" name="Slide Number Placeholder 3">
            <a:extLst>
              <a:ext uri="{FF2B5EF4-FFF2-40B4-BE49-F238E27FC236}">
                <a16:creationId xmlns:a16="http://schemas.microsoft.com/office/drawing/2014/main" id="{A3E27143-502C-4873-B17D-0E06FB419CA3}"/>
              </a:ext>
            </a:extLst>
          </p:cNvPr>
          <p:cNvSpPr>
            <a:spLocks noGrp="1"/>
          </p:cNvSpPr>
          <p:nvPr>
            <p:ph type="sldNum" sz="quarter" idx="12"/>
          </p:nvPr>
        </p:nvSpPr>
        <p:spPr/>
        <p:txBody>
          <a:bodyPr/>
          <a:lstStyle/>
          <a:p>
            <a:fld id="{1D342CF5-C5BF-4E7D-82C5-EB3EC6F528B4}" type="slidenum">
              <a:rPr lang="en-GB" smtClean="0"/>
              <a:t>5</a:t>
            </a:fld>
            <a:endParaRPr lang="en-GB"/>
          </a:p>
        </p:txBody>
      </p:sp>
    </p:spTree>
    <p:extLst>
      <p:ext uri="{BB962C8B-B14F-4D97-AF65-F5344CB8AC3E}">
        <p14:creationId xmlns:p14="http://schemas.microsoft.com/office/powerpoint/2010/main" val="41504243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06B9B-2968-4A0B-9AF9-A34B79AC5E0D}"/>
              </a:ext>
            </a:extLst>
          </p:cNvPr>
          <p:cNvSpPr>
            <a:spLocks noGrp="1"/>
          </p:cNvSpPr>
          <p:nvPr>
            <p:ph type="title"/>
          </p:nvPr>
        </p:nvSpPr>
        <p:spPr/>
        <p:txBody>
          <a:bodyPr/>
          <a:lstStyle/>
          <a:p>
            <a:pPr algn="ctr"/>
            <a:r>
              <a:rPr lang="en-GB" dirty="0">
                <a:solidFill>
                  <a:schemeClr val="accent5"/>
                </a:solidFill>
              </a:rPr>
              <a:t> </a:t>
            </a:r>
            <a:r>
              <a:rPr lang="en-GB" b="1" dirty="0"/>
              <a:t>1.3 History of AI </a:t>
            </a:r>
            <a:r>
              <a:rPr lang="en-GB" sz="2400" b="1" dirty="0"/>
              <a:t>(State-Of-The-Art Technologies in AI)</a:t>
            </a:r>
          </a:p>
        </p:txBody>
      </p:sp>
      <p:sp>
        <p:nvSpPr>
          <p:cNvPr id="3" name="Content Placeholder 2">
            <a:extLst>
              <a:ext uri="{FF2B5EF4-FFF2-40B4-BE49-F238E27FC236}">
                <a16:creationId xmlns:a16="http://schemas.microsoft.com/office/drawing/2014/main" id="{4C4BE246-E74E-425F-B58F-295C66C14889}"/>
              </a:ext>
            </a:extLst>
          </p:cNvPr>
          <p:cNvSpPr>
            <a:spLocks noGrp="1"/>
          </p:cNvSpPr>
          <p:nvPr>
            <p:ph idx="1"/>
          </p:nvPr>
        </p:nvSpPr>
        <p:spPr/>
        <p:txBody>
          <a:bodyPr>
            <a:normAutofit/>
          </a:bodyPr>
          <a:lstStyle/>
          <a:p>
            <a:r>
              <a:rPr lang="en-GB" sz="2400" dirty="0"/>
              <a:t>According to Prof. Andrew Ng, most of the today’s economic value realized through AI is based on supervised learning.</a:t>
            </a:r>
          </a:p>
          <a:p>
            <a:r>
              <a:rPr lang="en-GB" sz="2400" dirty="0"/>
              <a:t>Some of the noteworthy applications of AI include </a:t>
            </a:r>
          </a:p>
          <a:p>
            <a:pPr lvl="1"/>
            <a:r>
              <a:rPr lang="en-GB" sz="1900" dirty="0"/>
              <a:t>Autonomous planning and scheduling</a:t>
            </a:r>
          </a:p>
          <a:p>
            <a:pPr lvl="1"/>
            <a:r>
              <a:rPr lang="en-GB" sz="1900" dirty="0"/>
              <a:t>Game strategizing</a:t>
            </a:r>
          </a:p>
          <a:p>
            <a:pPr lvl="1"/>
            <a:r>
              <a:rPr lang="en-GB" sz="1900" dirty="0"/>
              <a:t>Autonomous control system</a:t>
            </a:r>
          </a:p>
          <a:p>
            <a:pPr lvl="1"/>
            <a:r>
              <a:rPr lang="en-GB" sz="1900" dirty="0"/>
              <a:t>Medical diagnosis</a:t>
            </a:r>
          </a:p>
          <a:p>
            <a:pPr lvl="1"/>
            <a:r>
              <a:rPr lang="en-GB" sz="1900" dirty="0"/>
              <a:t>Robotics</a:t>
            </a:r>
          </a:p>
          <a:p>
            <a:pPr lvl="1"/>
            <a:r>
              <a:rPr lang="en-GB" sz="1900" dirty="0"/>
              <a:t>Natural linguistic recognition</a:t>
            </a:r>
          </a:p>
          <a:p>
            <a:pPr lvl="1"/>
            <a:r>
              <a:rPr lang="en-GB" sz="1900" dirty="0"/>
              <a:t>Natural language processing</a:t>
            </a:r>
          </a:p>
          <a:p>
            <a:pPr lvl="1"/>
            <a:r>
              <a:rPr lang="en-GB" sz="1900" dirty="0"/>
              <a:t>AI optimized hardware</a:t>
            </a:r>
          </a:p>
          <a:p>
            <a:endParaRPr lang="en-GB" dirty="0"/>
          </a:p>
          <a:p>
            <a:pPr marL="457200" lvl="1" indent="0">
              <a:buNone/>
            </a:pPr>
            <a:endParaRPr lang="en-GB" dirty="0"/>
          </a:p>
        </p:txBody>
      </p:sp>
      <p:sp>
        <p:nvSpPr>
          <p:cNvPr id="4" name="Slide Number Placeholder 3">
            <a:extLst>
              <a:ext uri="{FF2B5EF4-FFF2-40B4-BE49-F238E27FC236}">
                <a16:creationId xmlns:a16="http://schemas.microsoft.com/office/drawing/2014/main" id="{DF579D7E-D4DC-4345-AD99-01EF7E2D6A7B}"/>
              </a:ext>
            </a:extLst>
          </p:cNvPr>
          <p:cNvSpPr>
            <a:spLocks noGrp="1"/>
          </p:cNvSpPr>
          <p:nvPr>
            <p:ph type="sldNum" sz="quarter" idx="12"/>
          </p:nvPr>
        </p:nvSpPr>
        <p:spPr/>
        <p:txBody>
          <a:bodyPr/>
          <a:lstStyle/>
          <a:p>
            <a:fld id="{1D342CF5-C5BF-4E7D-82C5-EB3EC6F528B4}" type="slidenum">
              <a:rPr lang="en-GB" smtClean="0"/>
              <a:t>6</a:t>
            </a:fld>
            <a:endParaRPr lang="en-GB"/>
          </a:p>
        </p:txBody>
      </p:sp>
    </p:spTree>
    <p:extLst>
      <p:ext uri="{BB962C8B-B14F-4D97-AF65-F5344CB8AC3E}">
        <p14:creationId xmlns:p14="http://schemas.microsoft.com/office/powerpoint/2010/main" val="9816085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06B9B-2968-4A0B-9AF9-A34B79AC5E0D}"/>
              </a:ext>
            </a:extLst>
          </p:cNvPr>
          <p:cNvSpPr>
            <a:spLocks noGrp="1"/>
          </p:cNvSpPr>
          <p:nvPr>
            <p:ph type="title"/>
          </p:nvPr>
        </p:nvSpPr>
        <p:spPr/>
        <p:txBody>
          <a:bodyPr/>
          <a:lstStyle/>
          <a:p>
            <a:pPr algn="ctr"/>
            <a:r>
              <a:rPr lang="en-GB" dirty="0">
                <a:solidFill>
                  <a:schemeClr val="accent5"/>
                </a:solidFill>
              </a:rPr>
              <a:t> </a:t>
            </a:r>
            <a:r>
              <a:rPr lang="en-GB" b="1" dirty="0"/>
              <a:t>1.4 AI – Problems and Techniques</a:t>
            </a:r>
            <a:endParaRPr lang="en-GB" sz="2400" b="1" dirty="0"/>
          </a:p>
        </p:txBody>
      </p:sp>
      <p:sp>
        <p:nvSpPr>
          <p:cNvPr id="3" name="Content Placeholder 2">
            <a:extLst>
              <a:ext uri="{FF2B5EF4-FFF2-40B4-BE49-F238E27FC236}">
                <a16:creationId xmlns:a16="http://schemas.microsoft.com/office/drawing/2014/main" id="{4C4BE246-E74E-425F-B58F-295C66C14889}"/>
              </a:ext>
            </a:extLst>
          </p:cNvPr>
          <p:cNvSpPr>
            <a:spLocks noGrp="1"/>
          </p:cNvSpPr>
          <p:nvPr>
            <p:ph idx="1"/>
          </p:nvPr>
        </p:nvSpPr>
        <p:spPr/>
        <p:txBody>
          <a:bodyPr>
            <a:normAutofit/>
          </a:bodyPr>
          <a:lstStyle/>
          <a:p>
            <a:endParaRPr lang="en-GB" dirty="0"/>
          </a:p>
          <a:p>
            <a:endParaRPr lang="en-GB" dirty="0"/>
          </a:p>
          <a:p>
            <a:endParaRPr lang="en-GB" dirty="0"/>
          </a:p>
          <a:p>
            <a:endParaRPr lang="en-GB" dirty="0"/>
          </a:p>
          <a:p>
            <a:endParaRPr lang="en-GB" dirty="0"/>
          </a:p>
          <a:p>
            <a:r>
              <a:rPr lang="en-GB" sz="2400" dirty="0"/>
              <a:t>Chess Problem</a:t>
            </a:r>
          </a:p>
          <a:p>
            <a:r>
              <a:rPr lang="en-GB" sz="2400" dirty="0"/>
              <a:t>Question Answering Problem</a:t>
            </a:r>
          </a:p>
          <a:p>
            <a:r>
              <a:rPr lang="en-GB" sz="2400" dirty="0"/>
              <a:t>Tic Tac Toe Problem</a:t>
            </a:r>
          </a:p>
          <a:p>
            <a:r>
              <a:rPr lang="en-GB" sz="2400" dirty="0"/>
              <a:t>8 Queens Problem</a:t>
            </a:r>
          </a:p>
        </p:txBody>
      </p:sp>
      <p:sp>
        <p:nvSpPr>
          <p:cNvPr id="8" name="Rectangle: Rounded Corners 7">
            <a:extLst>
              <a:ext uri="{FF2B5EF4-FFF2-40B4-BE49-F238E27FC236}">
                <a16:creationId xmlns:a16="http://schemas.microsoft.com/office/drawing/2014/main" id="{70F59218-F9B9-4A6C-ADA3-BDC95121BEB8}"/>
              </a:ext>
            </a:extLst>
          </p:cNvPr>
          <p:cNvSpPr/>
          <p:nvPr/>
        </p:nvSpPr>
        <p:spPr>
          <a:xfrm>
            <a:off x="942975" y="2028825"/>
            <a:ext cx="1590675" cy="1019175"/>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35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Define Problem Statement</a:t>
            </a:r>
          </a:p>
        </p:txBody>
      </p:sp>
      <p:sp>
        <p:nvSpPr>
          <p:cNvPr id="9" name="Rectangle: Rounded Corners 8">
            <a:extLst>
              <a:ext uri="{FF2B5EF4-FFF2-40B4-BE49-F238E27FC236}">
                <a16:creationId xmlns:a16="http://schemas.microsoft.com/office/drawing/2014/main" id="{EB9B2224-BB62-4F66-BB46-88C28E04B702}"/>
              </a:ext>
            </a:extLst>
          </p:cNvPr>
          <p:cNvSpPr/>
          <p:nvPr/>
        </p:nvSpPr>
        <p:spPr>
          <a:xfrm>
            <a:off x="3507581" y="2028825"/>
            <a:ext cx="1590675" cy="1019175"/>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35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Analyse</a:t>
            </a:r>
          </a:p>
        </p:txBody>
      </p:sp>
      <p:sp>
        <p:nvSpPr>
          <p:cNvPr id="10" name="Rectangle: Rounded Corners 9">
            <a:extLst>
              <a:ext uri="{FF2B5EF4-FFF2-40B4-BE49-F238E27FC236}">
                <a16:creationId xmlns:a16="http://schemas.microsoft.com/office/drawing/2014/main" id="{B7304E1E-315C-4B6C-9323-7924392CCC11}"/>
              </a:ext>
            </a:extLst>
          </p:cNvPr>
          <p:cNvSpPr/>
          <p:nvPr/>
        </p:nvSpPr>
        <p:spPr>
          <a:xfrm>
            <a:off x="6072187" y="2028825"/>
            <a:ext cx="1590675" cy="1019175"/>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35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Decompose</a:t>
            </a:r>
          </a:p>
        </p:txBody>
      </p:sp>
      <p:sp>
        <p:nvSpPr>
          <p:cNvPr id="11" name="Rectangle: Rounded Corners 10">
            <a:extLst>
              <a:ext uri="{FF2B5EF4-FFF2-40B4-BE49-F238E27FC236}">
                <a16:creationId xmlns:a16="http://schemas.microsoft.com/office/drawing/2014/main" id="{7812FA37-BED9-4F4D-BAC5-051AA61C123C}"/>
              </a:ext>
            </a:extLst>
          </p:cNvPr>
          <p:cNvSpPr/>
          <p:nvPr/>
        </p:nvSpPr>
        <p:spPr>
          <a:xfrm>
            <a:off x="8636793" y="2028825"/>
            <a:ext cx="1590675" cy="1019175"/>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35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Choose best strategy</a:t>
            </a:r>
          </a:p>
        </p:txBody>
      </p:sp>
      <p:cxnSp>
        <p:nvCxnSpPr>
          <p:cNvPr id="14" name="Straight Arrow Connector 13">
            <a:extLst>
              <a:ext uri="{FF2B5EF4-FFF2-40B4-BE49-F238E27FC236}">
                <a16:creationId xmlns:a16="http://schemas.microsoft.com/office/drawing/2014/main" id="{E38BB076-7685-44EB-96A2-1D50175D6EB8}"/>
              </a:ext>
            </a:extLst>
          </p:cNvPr>
          <p:cNvCxnSpPr>
            <a:stCxn id="8" idx="3"/>
            <a:endCxn id="9" idx="1"/>
          </p:cNvCxnSpPr>
          <p:nvPr/>
        </p:nvCxnSpPr>
        <p:spPr>
          <a:xfrm>
            <a:off x="2533650" y="2538413"/>
            <a:ext cx="973931"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852C475A-7B82-452B-9C36-8C3353E9EAC0}"/>
              </a:ext>
            </a:extLst>
          </p:cNvPr>
          <p:cNvCxnSpPr/>
          <p:nvPr/>
        </p:nvCxnSpPr>
        <p:spPr>
          <a:xfrm>
            <a:off x="5098256" y="2543175"/>
            <a:ext cx="973931"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06F49624-5E85-4CCE-8E77-8F74B5E05BA7}"/>
              </a:ext>
            </a:extLst>
          </p:cNvPr>
          <p:cNvCxnSpPr/>
          <p:nvPr/>
        </p:nvCxnSpPr>
        <p:spPr>
          <a:xfrm>
            <a:off x="7662862" y="2538412"/>
            <a:ext cx="973931" cy="0"/>
          </a:xfrm>
          <a:prstGeom prst="straightConnector1">
            <a:avLst/>
          </a:prstGeom>
          <a:ln w="12700">
            <a:tailEnd type="triangle"/>
          </a:ln>
        </p:spPr>
        <p:style>
          <a:lnRef idx="1">
            <a:schemeClr val="dk1"/>
          </a:lnRef>
          <a:fillRef idx="0">
            <a:schemeClr val="dk1"/>
          </a:fillRef>
          <a:effectRef idx="0">
            <a:schemeClr val="dk1"/>
          </a:effectRef>
          <a:fontRef idx="minor">
            <a:schemeClr val="tx1"/>
          </a:fontRef>
        </p:style>
      </p:cxnSp>
      <p:sp>
        <p:nvSpPr>
          <p:cNvPr id="17" name="TextBox 16">
            <a:extLst>
              <a:ext uri="{FF2B5EF4-FFF2-40B4-BE49-F238E27FC236}">
                <a16:creationId xmlns:a16="http://schemas.microsoft.com/office/drawing/2014/main" id="{954624D7-E594-4E22-A70B-A9E376882BD5}"/>
              </a:ext>
            </a:extLst>
          </p:cNvPr>
          <p:cNvSpPr txBox="1"/>
          <p:nvPr/>
        </p:nvSpPr>
        <p:spPr>
          <a:xfrm>
            <a:off x="2781300" y="3533775"/>
            <a:ext cx="5400675" cy="369332"/>
          </a:xfrm>
          <a:prstGeom prst="rect">
            <a:avLst/>
          </a:prstGeom>
          <a:noFill/>
        </p:spPr>
        <p:txBody>
          <a:bodyPr wrap="square" rtlCol="0">
            <a:spAutoFit/>
          </a:bodyPr>
          <a:lstStyle/>
          <a:p>
            <a:pPr algn="ctr"/>
            <a:r>
              <a:rPr lang="en-GB" dirty="0"/>
              <a:t>Key steps in AI to derive solution</a:t>
            </a:r>
          </a:p>
        </p:txBody>
      </p:sp>
      <p:sp>
        <p:nvSpPr>
          <p:cNvPr id="18" name="Slide Number Placeholder 17">
            <a:extLst>
              <a:ext uri="{FF2B5EF4-FFF2-40B4-BE49-F238E27FC236}">
                <a16:creationId xmlns:a16="http://schemas.microsoft.com/office/drawing/2014/main" id="{B0994B97-905D-40DC-912E-3BA01F0B36F0}"/>
              </a:ext>
            </a:extLst>
          </p:cNvPr>
          <p:cNvSpPr>
            <a:spLocks noGrp="1"/>
          </p:cNvSpPr>
          <p:nvPr>
            <p:ph type="sldNum" sz="quarter" idx="12"/>
          </p:nvPr>
        </p:nvSpPr>
        <p:spPr/>
        <p:txBody>
          <a:bodyPr/>
          <a:lstStyle/>
          <a:p>
            <a:fld id="{1D342CF5-C5BF-4E7D-82C5-EB3EC6F528B4}" type="slidenum">
              <a:rPr lang="en-GB" smtClean="0"/>
              <a:t>7</a:t>
            </a:fld>
            <a:endParaRPr lang="en-GB"/>
          </a:p>
        </p:txBody>
      </p:sp>
    </p:spTree>
    <p:extLst>
      <p:ext uri="{BB962C8B-B14F-4D97-AF65-F5344CB8AC3E}">
        <p14:creationId xmlns:p14="http://schemas.microsoft.com/office/powerpoint/2010/main" val="19167570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FD3C0C90-06C6-4BFD-967E-8F01829501B2}"/>
              </a:ext>
            </a:extLst>
          </p:cNvPr>
          <p:cNvSpPr>
            <a:spLocks noGrp="1"/>
          </p:cNvSpPr>
          <p:nvPr>
            <p:ph type="title"/>
          </p:nvPr>
        </p:nvSpPr>
        <p:spPr/>
        <p:txBody>
          <a:bodyPr/>
          <a:lstStyle/>
          <a:p>
            <a:pPr algn="ctr"/>
            <a:r>
              <a:rPr lang="en-GB" b="1" dirty="0"/>
              <a:t>1.5 Production Systems</a:t>
            </a:r>
          </a:p>
        </p:txBody>
      </p:sp>
      <p:sp>
        <p:nvSpPr>
          <p:cNvPr id="7" name="Content Placeholder 6">
            <a:extLst>
              <a:ext uri="{FF2B5EF4-FFF2-40B4-BE49-F238E27FC236}">
                <a16:creationId xmlns:a16="http://schemas.microsoft.com/office/drawing/2014/main" id="{5324BFF1-1B91-4957-9BE8-E5CC5CA141C5}"/>
              </a:ext>
            </a:extLst>
          </p:cNvPr>
          <p:cNvSpPr>
            <a:spLocks noGrp="1"/>
          </p:cNvSpPr>
          <p:nvPr>
            <p:ph idx="1"/>
          </p:nvPr>
        </p:nvSpPr>
        <p:spPr/>
        <p:txBody>
          <a:bodyPr/>
          <a:lstStyle/>
          <a:p>
            <a:r>
              <a:rPr lang="en-GB" sz="2400" dirty="0"/>
              <a:t>Production systems are structures that facilitate AI programs description and efficient search capability to achieve a feasible solution.</a:t>
            </a:r>
          </a:p>
          <a:p>
            <a:r>
              <a:rPr lang="en-GB" sz="2400" dirty="0"/>
              <a:t>Production system contains set of rules</a:t>
            </a:r>
          </a:p>
          <a:p>
            <a:pPr lvl="1"/>
            <a:r>
              <a:rPr lang="en-GB" sz="1900" dirty="0"/>
              <a:t>Left side statement – appropriate setting to the problem</a:t>
            </a:r>
          </a:p>
          <a:p>
            <a:pPr lvl="1"/>
            <a:r>
              <a:rPr lang="en-GB" sz="1900" dirty="0"/>
              <a:t>Ride side statement – operation to execute in the program in the available environment</a:t>
            </a:r>
          </a:p>
          <a:p>
            <a:r>
              <a:rPr lang="en-GB" sz="2400" dirty="0"/>
              <a:t>A production system comprises of the following</a:t>
            </a:r>
          </a:p>
          <a:p>
            <a:pPr lvl="1"/>
            <a:r>
              <a:rPr lang="en-GB" sz="2000" dirty="0"/>
              <a:t>Knowledge bases</a:t>
            </a:r>
          </a:p>
          <a:p>
            <a:pPr lvl="1"/>
            <a:r>
              <a:rPr lang="en-GB" sz="2000" dirty="0"/>
              <a:t>Control strategy</a:t>
            </a:r>
          </a:p>
          <a:p>
            <a:pPr lvl="1"/>
            <a:r>
              <a:rPr lang="en-GB" sz="2000" dirty="0"/>
              <a:t>Software module</a:t>
            </a:r>
          </a:p>
          <a:p>
            <a:r>
              <a:rPr lang="en-GB" sz="2400" dirty="0"/>
              <a:t>BFS and DFS for problem solving</a:t>
            </a:r>
          </a:p>
          <a:p>
            <a:r>
              <a:rPr lang="en-GB" sz="2400" dirty="0"/>
              <a:t>Adopt heuristic techniques to improve efficiency</a:t>
            </a:r>
          </a:p>
          <a:p>
            <a:pPr lvl="1"/>
            <a:endParaRPr lang="en-GB" sz="2000" dirty="0"/>
          </a:p>
        </p:txBody>
      </p:sp>
      <p:sp>
        <p:nvSpPr>
          <p:cNvPr id="12" name="Slide Number Placeholder 11">
            <a:extLst>
              <a:ext uri="{FF2B5EF4-FFF2-40B4-BE49-F238E27FC236}">
                <a16:creationId xmlns:a16="http://schemas.microsoft.com/office/drawing/2014/main" id="{AD986E03-2565-406B-9F1B-A91AA35FA795}"/>
              </a:ext>
            </a:extLst>
          </p:cNvPr>
          <p:cNvSpPr>
            <a:spLocks noGrp="1"/>
          </p:cNvSpPr>
          <p:nvPr>
            <p:ph type="sldNum" sz="quarter" idx="12"/>
          </p:nvPr>
        </p:nvSpPr>
        <p:spPr/>
        <p:txBody>
          <a:bodyPr/>
          <a:lstStyle/>
          <a:p>
            <a:fld id="{1D342CF5-C5BF-4E7D-82C5-EB3EC6F528B4}" type="slidenum">
              <a:rPr lang="en-GB" smtClean="0"/>
              <a:t>8</a:t>
            </a:fld>
            <a:endParaRPr lang="en-GB"/>
          </a:p>
        </p:txBody>
      </p:sp>
    </p:spTree>
    <p:extLst>
      <p:ext uri="{BB962C8B-B14F-4D97-AF65-F5344CB8AC3E}">
        <p14:creationId xmlns:p14="http://schemas.microsoft.com/office/powerpoint/2010/main" val="29046812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5A991-0DE0-4435-97B6-AC9F3B2C8FA2}"/>
              </a:ext>
            </a:extLst>
          </p:cNvPr>
          <p:cNvSpPr>
            <a:spLocks noGrp="1"/>
          </p:cNvSpPr>
          <p:nvPr>
            <p:ph type="title"/>
          </p:nvPr>
        </p:nvSpPr>
        <p:spPr/>
        <p:txBody>
          <a:bodyPr/>
          <a:lstStyle/>
          <a:p>
            <a:pPr algn="ctr"/>
            <a:r>
              <a:rPr lang="en-GB" b="1" dirty="0"/>
              <a:t>1.6 Shift in Focus of AI Towards Providing                Smarter Solutions</a:t>
            </a:r>
          </a:p>
        </p:txBody>
      </p:sp>
      <p:sp>
        <p:nvSpPr>
          <p:cNvPr id="4" name="Text Placeholder 3">
            <a:extLst>
              <a:ext uri="{FF2B5EF4-FFF2-40B4-BE49-F238E27FC236}">
                <a16:creationId xmlns:a16="http://schemas.microsoft.com/office/drawing/2014/main" id="{D717925B-F540-43E8-A52E-2F1C8B034E13}"/>
              </a:ext>
            </a:extLst>
          </p:cNvPr>
          <p:cNvSpPr>
            <a:spLocks noGrp="1"/>
          </p:cNvSpPr>
          <p:nvPr>
            <p:ph type="body" idx="1"/>
          </p:nvPr>
        </p:nvSpPr>
        <p:spPr/>
        <p:txBody>
          <a:bodyPr/>
          <a:lstStyle/>
          <a:p>
            <a:r>
              <a:rPr lang="en-GB" dirty="0"/>
              <a:t>Current Advancements</a:t>
            </a:r>
          </a:p>
        </p:txBody>
      </p:sp>
      <p:sp>
        <p:nvSpPr>
          <p:cNvPr id="3" name="Content Placeholder 2">
            <a:extLst>
              <a:ext uri="{FF2B5EF4-FFF2-40B4-BE49-F238E27FC236}">
                <a16:creationId xmlns:a16="http://schemas.microsoft.com/office/drawing/2014/main" id="{F27FB5BC-4882-45B9-AC94-B75BC940A101}"/>
              </a:ext>
            </a:extLst>
          </p:cNvPr>
          <p:cNvSpPr>
            <a:spLocks noGrp="1"/>
          </p:cNvSpPr>
          <p:nvPr>
            <p:ph sz="half" idx="2"/>
          </p:nvPr>
        </p:nvSpPr>
        <p:spPr/>
        <p:txBody>
          <a:bodyPr>
            <a:normAutofit/>
          </a:bodyPr>
          <a:lstStyle/>
          <a:p>
            <a:r>
              <a:rPr lang="en-GB" sz="2400" dirty="0"/>
              <a:t>Natural Language Processing</a:t>
            </a:r>
          </a:p>
          <a:p>
            <a:r>
              <a:rPr lang="en-GB" sz="2400" dirty="0"/>
              <a:t>Natural Language Generation</a:t>
            </a:r>
          </a:p>
          <a:p>
            <a:r>
              <a:rPr lang="en-GB" sz="2400" dirty="0"/>
              <a:t>Speech Recognition</a:t>
            </a:r>
          </a:p>
          <a:p>
            <a:r>
              <a:rPr lang="en-GB" sz="2400" dirty="0"/>
              <a:t>Decision Management</a:t>
            </a:r>
          </a:p>
          <a:p>
            <a:r>
              <a:rPr lang="en-GB" sz="2400" dirty="0"/>
              <a:t>Biometrics</a:t>
            </a:r>
          </a:p>
          <a:p>
            <a:r>
              <a:rPr lang="en-GB" sz="2400" dirty="0"/>
              <a:t>Industrial automation</a:t>
            </a:r>
          </a:p>
          <a:p>
            <a:r>
              <a:rPr lang="en-GB" sz="2400" dirty="0"/>
              <a:t>Compliance</a:t>
            </a:r>
          </a:p>
        </p:txBody>
      </p:sp>
      <p:sp>
        <p:nvSpPr>
          <p:cNvPr id="7" name="Rectangle: Rounded Corners 6">
            <a:extLst>
              <a:ext uri="{FF2B5EF4-FFF2-40B4-BE49-F238E27FC236}">
                <a16:creationId xmlns:a16="http://schemas.microsoft.com/office/drawing/2014/main" id="{AB338340-F7B6-4675-BF21-2952508D6BB7}"/>
              </a:ext>
            </a:extLst>
          </p:cNvPr>
          <p:cNvSpPr/>
          <p:nvPr/>
        </p:nvSpPr>
        <p:spPr>
          <a:xfrm>
            <a:off x="5718177" y="3988593"/>
            <a:ext cx="1377948" cy="923925"/>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35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Cognitive Science Application</a:t>
            </a:r>
          </a:p>
        </p:txBody>
      </p:sp>
      <p:sp>
        <p:nvSpPr>
          <p:cNvPr id="8" name="Rectangle: Rounded Corners 7">
            <a:extLst>
              <a:ext uri="{FF2B5EF4-FFF2-40B4-BE49-F238E27FC236}">
                <a16:creationId xmlns:a16="http://schemas.microsoft.com/office/drawing/2014/main" id="{C0CF5581-6E54-4B79-A5BA-D820DC8549E2}"/>
              </a:ext>
            </a:extLst>
          </p:cNvPr>
          <p:cNvSpPr/>
          <p:nvPr/>
        </p:nvSpPr>
        <p:spPr>
          <a:xfrm>
            <a:off x="7804152" y="3988593"/>
            <a:ext cx="1377948" cy="923925"/>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35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Robotics Application</a:t>
            </a:r>
          </a:p>
        </p:txBody>
      </p:sp>
      <p:sp>
        <p:nvSpPr>
          <p:cNvPr id="9" name="Rectangle: Rounded Corners 8">
            <a:extLst>
              <a:ext uri="{FF2B5EF4-FFF2-40B4-BE49-F238E27FC236}">
                <a16:creationId xmlns:a16="http://schemas.microsoft.com/office/drawing/2014/main" id="{0C6172D3-678D-44D2-8F89-EFECDB5EB3CC}"/>
              </a:ext>
            </a:extLst>
          </p:cNvPr>
          <p:cNvSpPr/>
          <p:nvPr/>
        </p:nvSpPr>
        <p:spPr>
          <a:xfrm>
            <a:off x="9890127" y="3988593"/>
            <a:ext cx="1377948" cy="923925"/>
          </a:xfrm>
          <a:prstGeom prst="roundRect">
            <a:avLst/>
          </a:prstGeom>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135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solidFill>
                  <a:schemeClr val="tx1"/>
                </a:solidFill>
              </a:rPr>
              <a:t>Natural Inference Application</a:t>
            </a:r>
          </a:p>
        </p:txBody>
      </p:sp>
      <p:sp>
        <p:nvSpPr>
          <p:cNvPr id="10" name="Rectangle: Rounded Corners 9">
            <a:extLst>
              <a:ext uri="{FF2B5EF4-FFF2-40B4-BE49-F238E27FC236}">
                <a16:creationId xmlns:a16="http://schemas.microsoft.com/office/drawing/2014/main" id="{1A7655B4-00E1-4BB4-B91B-9C0AF7538410}"/>
              </a:ext>
            </a:extLst>
          </p:cNvPr>
          <p:cNvSpPr/>
          <p:nvPr/>
        </p:nvSpPr>
        <p:spPr>
          <a:xfrm>
            <a:off x="7804152" y="2552700"/>
            <a:ext cx="1377948" cy="923925"/>
          </a:xfrm>
          <a:prstGeom prst="roundRect">
            <a:avLst/>
          </a:pr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lin ang="13500000" scaled="1"/>
            <a:tileRect/>
          </a:gra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dirty="0"/>
              <a:t>Artificial Intelligence</a:t>
            </a:r>
          </a:p>
        </p:txBody>
      </p:sp>
      <p:cxnSp>
        <p:nvCxnSpPr>
          <p:cNvPr id="12" name="Straight Connector 11">
            <a:extLst>
              <a:ext uri="{FF2B5EF4-FFF2-40B4-BE49-F238E27FC236}">
                <a16:creationId xmlns:a16="http://schemas.microsoft.com/office/drawing/2014/main" id="{15F2005A-8233-491E-81D0-62AA4A0862BE}"/>
              </a:ext>
            </a:extLst>
          </p:cNvPr>
          <p:cNvCxnSpPr/>
          <p:nvPr/>
        </p:nvCxnSpPr>
        <p:spPr>
          <a:xfrm>
            <a:off x="8493126" y="3476625"/>
            <a:ext cx="0" cy="511968"/>
          </a:xfrm>
          <a:prstGeom prst="line">
            <a:avLst/>
          </a:prstGeom>
          <a:ln w="38100"/>
        </p:spPr>
        <p:style>
          <a:lnRef idx="1">
            <a:schemeClr val="dk1"/>
          </a:lnRef>
          <a:fillRef idx="0">
            <a:schemeClr val="dk1"/>
          </a:fillRef>
          <a:effectRef idx="0">
            <a:schemeClr val="dk1"/>
          </a:effectRef>
          <a:fontRef idx="minor">
            <a:schemeClr val="tx1"/>
          </a:fontRef>
        </p:style>
      </p:cxnSp>
      <p:cxnSp>
        <p:nvCxnSpPr>
          <p:cNvPr id="13" name="Straight Connector 12">
            <a:extLst>
              <a:ext uri="{FF2B5EF4-FFF2-40B4-BE49-F238E27FC236}">
                <a16:creationId xmlns:a16="http://schemas.microsoft.com/office/drawing/2014/main" id="{71E898FA-752C-47BE-8F9C-43D1AD22C4D2}"/>
              </a:ext>
            </a:extLst>
          </p:cNvPr>
          <p:cNvCxnSpPr>
            <a:cxnSpLocks/>
          </p:cNvCxnSpPr>
          <p:nvPr/>
        </p:nvCxnSpPr>
        <p:spPr>
          <a:xfrm>
            <a:off x="6407151" y="3705225"/>
            <a:ext cx="0" cy="283368"/>
          </a:xfrm>
          <a:prstGeom prst="line">
            <a:avLst/>
          </a:prstGeom>
          <a:ln w="38100"/>
        </p:spPr>
        <p:style>
          <a:lnRef idx="1">
            <a:schemeClr val="dk1"/>
          </a:lnRef>
          <a:fillRef idx="0">
            <a:schemeClr val="dk1"/>
          </a:fillRef>
          <a:effectRef idx="0">
            <a:schemeClr val="dk1"/>
          </a:effectRef>
          <a:fontRef idx="minor">
            <a:schemeClr val="tx1"/>
          </a:fontRef>
        </p:style>
      </p:cxnSp>
      <p:cxnSp>
        <p:nvCxnSpPr>
          <p:cNvPr id="15" name="Straight Connector 14">
            <a:extLst>
              <a:ext uri="{FF2B5EF4-FFF2-40B4-BE49-F238E27FC236}">
                <a16:creationId xmlns:a16="http://schemas.microsoft.com/office/drawing/2014/main" id="{590C5534-CDC6-4DA2-968F-4DC762A28224}"/>
              </a:ext>
            </a:extLst>
          </p:cNvPr>
          <p:cNvCxnSpPr>
            <a:cxnSpLocks/>
          </p:cNvCxnSpPr>
          <p:nvPr/>
        </p:nvCxnSpPr>
        <p:spPr>
          <a:xfrm>
            <a:off x="10579101" y="3705225"/>
            <a:ext cx="0" cy="283368"/>
          </a:xfrm>
          <a:prstGeom prst="line">
            <a:avLst/>
          </a:prstGeom>
          <a:ln w="38100"/>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AB0C6289-3FB4-4B75-8F39-039E1E35F9F6}"/>
              </a:ext>
            </a:extLst>
          </p:cNvPr>
          <p:cNvCxnSpPr>
            <a:cxnSpLocks/>
          </p:cNvCxnSpPr>
          <p:nvPr/>
        </p:nvCxnSpPr>
        <p:spPr>
          <a:xfrm flipH="1" flipV="1">
            <a:off x="6407151" y="3705225"/>
            <a:ext cx="4171950" cy="27384"/>
          </a:xfrm>
          <a:prstGeom prst="line">
            <a:avLst/>
          </a:prstGeom>
          <a:ln w="38100"/>
        </p:spPr>
        <p:style>
          <a:lnRef idx="1">
            <a:schemeClr val="dk1"/>
          </a:lnRef>
          <a:fillRef idx="0">
            <a:schemeClr val="dk1"/>
          </a:fillRef>
          <a:effectRef idx="0">
            <a:schemeClr val="dk1"/>
          </a:effectRef>
          <a:fontRef idx="minor">
            <a:schemeClr val="tx1"/>
          </a:fontRef>
        </p:style>
      </p:cxnSp>
      <p:sp>
        <p:nvSpPr>
          <p:cNvPr id="19" name="Slide Number Placeholder 18">
            <a:extLst>
              <a:ext uri="{FF2B5EF4-FFF2-40B4-BE49-F238E27FC236}">
                <a16:creationId xmlns:a16="http://schemas.microsoft.com/office/drawing/2014/main" id="{DF7D760B-1389-432F-8F96-512900750CC8}"/>
              </a:ext>
            </a:extLst>
          </p:cNvPr>
          <p:cNvSpPr>
            <a:spLocks noGrp="1"/>
          </p:cNvSpPr>
          <p:nvPr>
            <p:ph type="sldNum" sz="quarter" idx="12"/>
          </p:nvPr>
        </p:nvSpPr>
        <p:spPr/>
        <p:txBody>
          <a:bodyPr/>
          <a:lstStyle/>
          <a:p>
            <a:fld id="{1D342CF5-C5BF-4E7D-82C5-EB3EC6F528B4}" type="slidenum">
              <a:rPr lang="en-GB" smtClean="0"/>
              <a:t>9</a:t>
            </a:fld>
            <a:endParaRPr lang="en-GB"/>
          </a:p>
        </p:txBody>
      </p:sp>
    </p:spTree>
    <p:extLst>
      <p:ext uri="{BB962C8B-B14F-4D97-AF65-F5344CB8AC3E}">
        <p14:creationId xmlns:p14="http://schemas.microsoft.com/office/powerpoint/2010/main" val="40733002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db1e96a8-a3da-442a-930b-235cac24cd5c}" enabled="0" method="" siteId="{db1e96a8-a3da-442a-930b-235cac24cd5c}" removed="1"/>
</clbl:labelList>
</file>

<file path=docProps/app.xml><?xml version="1.0" encoding="utf-8"?>
<Properties xmlns="http://schemas.openxmlformats.org/officeDocument/2006/extended-properties" xmlns:vt="http://schemas.openxmlformats.org/officeDocument/2006/docPropsVTypes">
  <TotalTime>1613</TotalTime>
  <Words>615</Words>
  <Application>Microsoft Office PowerPoint</Application>
  <PresentationFormat>Widescreen</PresentationFormat>
  <Paragraphs>92</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AI by Lavika Goel Chapter 1 </vt:lpstr>
      <vt:lpstr>1.1 What is AI?</vt:lpstr>
      <vt:lpstr>1.2 Definition of AI through problems</vt:lpstr>
      <vt:lpstr>1.3 History of AI</vt:lpstr>
      <vt:lpstr> 1.3 History of AI (Work after 1950s)</vt:lpstr>
      <vt:lpstr> 1.3 History of AI (State-Of-The-Art Technologies in AI)</vt:lpstr>
      <vt:lpstr> 1.4 AI – Problems and Techniques</vt:lpstr>
      <vt:lpstr>1.5 Production Systems</vt:lpstr>
      <vt:lpstr>1.6 Shift in Focus of AI Towards Providing                Smarter Solutions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 by Lavika Goel Chapter 1 </dc:title>
  <dc:creator>Doddamani, Vishwanath D SBOBNG-PTIY/FHB</dc:creator>
  <cp:lastModifiedBy>Doddamani, Vishwanath D SBOBNG-PTIY/FHB</cp:lastModifiedBy>
  <cp:revision>1</cp:revision>
  <dcterms:created xsi:type="dcterms:W3CDTF">2022-10-14T08:27:30Z</dcterms:created>
  <dcterms:modified xsi:type="dcterms:W3CDTF">2022-10-15T11:20:49Z</dcterms:modified>
</cp:coreProperties>
</file>