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3" r:id="rId18"/>
    <p:sldId id="274" r:id="rId19"/>
    <p:sldId id="275" r:id="rId20"/>
    <p:sldId id="272"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09DCDB4-CAC1-48B2-86F5-5E180C77FEB9}" v="119" dt="2023-01-22T15:57:24.04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oddamani, Vishwanath D SBOBNG-PTIY/FHB" userId="02392ea3-3bde-4b57-8383-7e275996560a" providerId="ADAL" clId="{B09DCDB4-CAC1-48B2-86F5-5E180C77FEB9}"/>
    <pc:docChg chg="undo custSel addSld delSld modSld sldOrd">
      <pc:chgData name="Doddamani, Vishwanath D SBOBNG-PTIY/FHB" userId="02392ea3-3bde-4b57-8383-7e275996560a" providerId="ADAL" clId="{B09DCDB4-CAC1-48B2-86F5-5E180C77FEB9}" dt="2023-01-23T10:52:40.036" v="8949" actId="20577"/>
      <pc:docMkLst>
        <pc:docMk/>
      </pc:docMkLst>
      <pc:sldChg chg="modSp modAnim">
        <pc:chgData name="Doddamani, Vishwanath D SBOBNG-PTIY/FHB" userId="02392ea3-3bde-4b57-8383-7e275996560a" providerId="ADAL" clId="{B09DCDB4-CAC1-48B2-86F5-5E180C77FEB9}" dt="2023-01-08T10:58:30.710" v="4779"/>
        <pc:sldMkLst>
          <pc:docMk/>
          <pc:sldMk cId="3546200348" sldId="256"/>
        </pc:sldMkLst>
        <pc:spChg chg="mod">
          <ac:chgData name="Doddamani, Vishwanath D SBOBNG-PTIY/FHB" userId="02392ea3-3bde-4b57-8383-7e275996560a" providerId="ADAL" clId="{B09DCDB4-CAC1-48B2-86F5-5E180C77FEB9}" dt="2023-01-08T10:54:01.538" v="4776" actId="20577"/>
          <ac:spMkLst>
            <pc:docMk/>
            <pc:sldMk cId="3546200348" sldId="256"/>
            <ac:spMk id="3" creationId="{A3054012-C930-45D9-B87A-B95DC7E7117A}"/>
          </ac:spMkLst>
        </pc:spChg>
      </pc:sldChg>
      <pc:sldChg chg="modSp mod">
        <pc:chgData name="Doddamani, Vishwanath D SBOBNG-PTIY/FHB" userId="02392ea3-3bde-4b57-8383-7e275996560a" providerId="ADAL" clId="{B09DCDB4-CAC1-48B2-86F5-5E180C77FEB9}" dt="2023-01-01T13:52:55.622" v="347" actId="20577"/>
        <pc:sldMkLst>
          <pc:docMk/>
          <pc:sldMk cId="2083417394" sldId="259"/>
        </pc:sldMkLst>
        <pc:spChg chg="mod">
          <ac:chgData name="Doddamani, Vishwanath D SBOBNG-PTIY/FHB" userId="02392ea3-3bde-4b57-8383-7e275996560a" providerId="ADAL" clId="{B09DCDB4-CAC1-48B2-86F5-5E180C77FEB9}" dt="2023-01-01T13:52:55.622" v="347" actId="20577"/>
          <ac:spMkLst>
            <pc:docMk/>
            <pc:sldMk cId="2083417394" sldId="259"/>
            <ac:spMk id="9" creationId="{4B20C489-49A1-44F2-9734-F60EA57DDFD0}"/>
          </ac:spMkLst>
        </pc:spChg>
      </pc:sldChg>
      <pc:sldChg chg="add del ord">
        <pc:chgData name="Doddamani, Vishwanath D SBOBNG-PTIY/FHB" userId="02392ea3-3bde-4b57-8383-7e275996560a" providerId="ADAL" clId="{B09DCDB4-CAC1-48B2-86F5-5E180C77FEB9}" dt="2023-01-01T13:53:47.810" v="351" actId="2696"/>
        <pc:sldMkLst>
          <pc:docMk/>
          <pc:sldMk cId="761458717" sldId="260"/>
        </pc:sldMkLst>
      </pc:sldChg>
      <pc:sldChg chg="modSp new mod ord">
        <pc:chgData name="Doddamani, Vishwanath D SBOBNG-PTIY/FHB" userId="02392ea3-3bde-4b57-8383-7e275996560a" providerId="ADAL" clId="{B09DCDB4-CAC1-48B2-86F5-5E180C77FEB9}" dt="2023-01-01T14:01:56.502" v="896" actId="20577"/>
        <pc:sldMkLst>
          <pc:docMk/>
          <pc:sldMk cId="4062072683" sldId="260"/>
        </pc:sldMkLst>
        <pc:spChg chg="mod">
          <ac:chgData name="Doddamani, Vishwanath D SBOBNG-PTIY/FHB" userId="02392ea3-3bde-4b57-8383-7e275996560a" providerId="ADAL" clId="{B09DCDB4-CAC1-48B2-86F5-5E180C77FEB9}" dt="2023-01-01T13:54:17.958" v="396" actId="20577"/>
          <ac:spMkLst>
            <pc:docMk/>
            <pc:sldMk cId="4062072683" sldId="260"/>
            <ac:spMk id="2" creationId="{DD0A3B46-1EE3-2C69-8700-45337EB65F88}"/>
          </ac:spMkLst>
        </pc:spChg>
        <pc:spChg chg="mod">
          <ac:chgData name="Doddamani, Vishwanath D SBOBNG-PTIY/FHB" userId="02392ea3-3bde-4b57-8383-7e275996560a" providerId="ADAL" clId="{B09DCDB4-CAC1-48B2-86F5-5E180C77FEB9}" dt="2023-01-01T14:01:56.502" v="896" actId="20577"/>
          <ac:spMkLst>
            <pc:docMk/>
            <pc:sldMk cId="4062072683" sldId="260"/>
            <ac:spMk id="3" creationId="{94E51479-E7D7-A277-2D7D-DA9DA99C7C55}"/>
          </ac:spMkLst>
        </pc:spChg>
      </pc:sldChg>
      <pc:sldChg chg="modSp new mod ord">
        <pc:chgData name="Doddamani, Vishwanath D SBOBNG-PTIY/FHB" userId="02392ea3-3bde-4b57-8383-7e275996560a" providerId="ADAL" clId="{B09DCDB4-CAC1-48B2-86F5-5E180C77FEB9}" dt="2023-01-01T14:27:07.808" v="1357" actId="20577"/>
        <pc:sldMkLst>
          <pc:docMk/>
          <pc:sldMk cId="965493055" sldId="261"/>
        </pc:sldMkLst>
        <pc:spChg chg="mod">
          <ac:chgData name="Doddamani, Vishwanath D SBOBNG-PTIY/FHB" userId="02392ea3-3bde-4b57-8383-7e275996560a" providerId="ADAL" clId="{B09DCDB4-CAC1-48B2-86F5-5E180C77FEB9}" dt="2023-01-01T14:12:24.046" v="1068" actId="20577"/>
          <ac:spMkLst>
            <pc:docMk/>
            <pc:sldMk cId="965493055" sldId="261"/>
            <ac:spMk id="2" creationId="{373C6239-0660-1DBE-9E5E-41245C676C17}"/>
          </ac:spMkLst>
        </pc:spChg>
        <pc:spChg chg="mod">
          <ac:chgData name="Doddamani, Vishwanath D SBOBNG-PTIY/FHB" userId="02392ea3-3bde-4b57-8383-7e275996560a" providerId="ADAL" clId="{B09DCDB4-CAC1-48B2-86F5-5E180C77FEB9}" dt="2023-01-01T14:10:15.940" v="1001" actId="27636"/>
          <ac:spMkLst>
            <pc:docMk/>
            <pc:sldMk cId="965493055" sldId="261"/>
            <ac:spMk id="3" creationId="{4E190FD8-D6E6-8524-70CE-FAD5F71196E8}"/>
          </ac:spMkLst>
        </pc:spChg>
        <pc:spChg chg="mod">
          <ac:chgData name="Doddamani, Vishwanath D SBOBNG-PTIY/FHB" userId="02392ea3-3bde-4b57-8383-7e275996560a" providerId="ADAL" clId="{B09DCDB4-CAC1-48B2-86F5-5E180C77FEB9}" dt="2023-01-01T14:20:52.950" v="1248" actId="20577"/>
          <ac:spMkLst>
            <pc:docMk/>
            <pc:sldMk cId="965493055" sldId="261"/>
            <ac:spMk id="4" creationId="{0E8BB5E4-2E28-CB7D-E93F-3D409CB844C3}"/>
          </ac:spMkLst>
        </pc:spChg>
        <pc:spChg chg="mod">
          <ac:chgData name="Doddamani, Vishwanath D SBOBNG-PTIY/FHB" userId="02392ea3-3bde-4b57-8383-7e275996560a" providerId="ADAL" clId="{B09DCDB4-CAC1-48B2-86F5-5E180C77FEB9}" dt="2023-01-01T14:10:17.434" v="1006" actId="20577"/>
          <ac:spMkLst>
            <pc:docMk/>
            <pc:sldMk cId="965493055" sldId="261"/>
            <ac:spMk id="5" creationId="{8ECD8EC1-78B5-3FB1-EE84-3D271394408E}"/>
          </ac:spMkLst>
        </pc:spChg>
        <pc:spChg chg="mod">
          <ac:chgData name="Doddamani, Vishwanath D SBOBNG-PTIY/FHB" userId="02392ea3-3bde-4b57-8383-7e275996560a" providerId="ADAL" clId="{B09DCDB4-CAC1-48B2-86F5-5E180C77FEB9}" dt="2023-01-01T14:27:07.808" v="1357" actId="20577"/>
          <ac:spMkLst>
            <pc:docMk/>
            <pc:sldMk cId="965493055" sldId="261"/>
            <ac:spMk id="6" creationId="{D22AA80B-34F6-B2EA-6891-70068DFE8850}"/>
          </ac:spMkLst>
        </pc:spChg>
      </pc:sldChg>
      <pc:sldChg chg="delSp modSp new del mod ord">
        <pc:chgData name="Doddamani, Vishwanath D SBOBNG-PTIY/FHB" userId="02392ea3-3bde-4b57-8383-7e275996560a" providerId="ADAL" clId="{B09DCDB4-CAC1-48B2-86F5-5E180C77FEB9}" dt="2023-01-01T14:53:13.867" v="1386" actId="47"/>
        <pc:sldMkLst>
          <pc:docMk/>
          <pc:sldMk cId="325506495" sldId="262"/>
        </pc:sldMkLst>
        <pc:spChg chg="mod">
          <ac:chgData name="Doddamani, Vishwanath D SBOBNG-PTIY/FHB" userId="02392ea3-3bde-4b57-8383-7e275996560a" providerId="ADAL" clId="{B09DCDB4-CAC1-48B2-86F5-5E180C77FEB9}" dt="2023-01-01T14:52:57.061" v="1383" actId="20577"/>
          <ac:spMkLst>
            <pc:docMk/>
            <pc:sldMk cId="325506495" sldId="262"/>
            <ac:spMk id="2" creationId="{32D5CE0C-FABF-AEEF-EE75-A9ADF355AA9E}"/>
          </ac:spMkLst>
        </pc:spChg>
        <pc:spChg chg="del mod">
          <ac:chgData name="Doddamani, Vishwanath D SBOBNG-PTIY/FHB" userId="02392ea3-3bde-4b57-8383-7e275996560a" providerId="ADAL" clId="{B09DCDB4-CAC1-48B2-86F5-5E180C77FEB9}" dt="2023-01-01T14:53:11.296" v="1385" actId="478"/>
          <ac:spMkLst>
            <pc:docMk/>
            <pc:sldMk cId="325506495" sldId="262"/>
            <ac:spMk id="3" creationId="{8F89C0B6-009D-8FED-CB0E-F3ACB9C2717C}"/>
          </ac:spMkLst>
        </pc:spChg>
      </pc:sldChg>
      <pc:sldChg chg="addSp delSp modSp new mod">
        <pc:chgData name="Doddamani, Vishwanath D SBOBNG-PTIY/FHB" userId="02392ea3-3bde-4b57-8383-7e275996560a" providerId="ADAL" clId="{B09DCDB4-CAC1-48B2-86F5-5E180C77FEB9}" dt="2023-01-09T11:34:21.951" v="4823" actId="9405"/>
        <pc:sldMkLst>
          <pc:docMk/>
          <pc:sldMk cId="1878313519" sldId="262"/>
        </pc:sldMkLst>
        <pc:spChg chg="mod">
          <ac:chgData name="Doddamani, Vishwanath D SBOBNG-PTIY/FHB" userId="02392ea3-3bde-4b57-8383-7e275996560a" providerId="ADAL" clId="{B09DCDB4-CAC1-48B2-86F5-5E180C77FEB9}" dt="2023-01-01T15:17:42.596" v="1653" actId="20577"/>
          <ac:spMkLst>
            <pc:docMk/>
            <pc:sldMk cId="1878313519" sldId="262"/>
            <ac:spMk id="2" creationId="{3015040F-B887-5C27-9A9E-3048BFD19457}"/>
          </ac:spMkLst>
        </pc:spChg>
        <pc:spChg chg="del">
          <ac:chgData name="Doddamani, Vishwanath D SBOBNG-PTIY/FHB" userId="02392ea3-3bde-4b57-8383-7e275996560a" providerId="ADAL" clId="{B09DCDB4-CAC1-48B2-86F5-5E180C77FEB9}" dt="2023-01-01T14:53:28.259" v="1403" actId="478"/>
          <ac:spMkLst>
            <pc:docMk/>
            <pc:sldMk cId="1878313519" sldId="262"/>
            <ac:spMk id="3" creationId="{CDDEB73A-0FEC-F727-DFDA-45FF742B728A}"/>
          </ac:spMkLst>
        </pc:spChg>
        <pc:spChg chg="add del mod">
          <ac:chgData name="Doddamani, Vishwanath D SBOBNG-PTIY/FHB" userId="02392ea3-3bde-4b57-8383-7e275996560a" providerId="ADAL" clId="{B09DCDB4-CAC1-48B2-86F5-5E180C77FEB9}" dt="2023-01-01T14:58:36.159" v="1452" actId="478"/>
          <ac:spMkLst>
            <pc:docMk/>
            <pc:sldMk cId="1878313519" sldId="262"/>
            <ac:spMk id="4" creationId="{3B4D6232-B5E2-94DC-A9FD-53FA5FAA5F03}"/>
          </ac:spMkLst>
        </pc:spChg>
        <pc:spChg chg="del">
          <ac:chgData name="Doddamani, Vishwanath D SBOBNG-PTIY/FHB" userId="02392ea3-3bde-4b57-8383-7e275996560a" providerId="ADAL" clId="{B09DCDB4-CAC1-48B2-86F5-5E180C77FEB9}" dt="2023-01-01T15:08:42.458" v="1526" actId="478"/>
          <ac:spMkLst>
            <pc:docMk/>
            <pc:sldMk cId="1878313519" sldId="262"/>
            <ac:spMk id="5" creationId="{FA2EB9D8-5419-8903-4C57-D856BFDAD578}"/>
          </ac:spMkLst>
        </pc:spChg>
        <pc:spChg chg="del">
          <ac:chgData name="Doddamani, Vishwanath D SBOBNG-PTIY/FHB" userId="02392ea3-3bde-4b57-8383-7e275996560a" providerId="ADAL" clId="{B09DCDB4-CAC1-48B2-86F5-5E180C77FEB9}" dt="2023-01-01T15:08:45.519" v="1527" actId="478"/>
          <ac:spMkLst>
            <pc:docMk/>
            <pc:sldMk cId="1878313519" sldId="262"/>
            <ac:spMk id="6" creationId="{0F2F112B-DC8A-9367-2406-AB2142A19D01}"/>
          </ac:spMkLst>
        </pc:spChg>
        <pc:spChg chg="add del mod">
          <ac:chgData name="Doddamani, Vishwanath D SBOBNG-PTIY/FHB" userId="02392ea3-3bde-4b57-8383-7e275996560a" providerId="ADAL" clId="{B09DCDB4-CAC1-48B2-86F5-5E180C77FEB9}" dt="2023-01-01T15:14:44.227" v="1619" actId="478"/>
          <ac:spMkLst>
            <pc:docMk/>
            <pc:sldMk cId="1878313519" sldId="262"/>
            <ac:spMk id="8" creationId="{C5AE4838-4F8D-942E-6E1D-F3697AAD9D3F}"/>
          </ac:spMkLst>
        </pc:spChg>
        <pc:spChg chg="add del mod">
          <ac:chgData name="Doddamani, Vishwanath D SBOBNG-PTIY/FHB" userId="02392ea3-3bde-4b57-8383-7e275996560a" providerId="ADAL" clId="{B09DCDB4-CAC1-48B2-86F5-5E180C77FEB9}" dt="2023-01-01T15:14:44.227" v="1619" actId="478"/>
          <ac:spMkLst>
            <pc:docMk/>
            <pc:sldMk cId="1878313519" sldId="262"/>
            <ac:spMk id="9" creationId="{5F4381C5-670A-9679-95BF-B5EE522FAFB2}"/>
          </ac:spMkLst>
        </pc:spChg>
        <pc:spChg chg="add del mod">
          <ac:chgData name="Doddamani, Vishwanath D SBOBNG-PTIY/FHB" userId="02392ea3-3bde-4b57-8383-7e275996560a" providerId="ADAL" clId="{B09DCDB4-CAC1-48B2-86F5-5E180C77FEB9}" dt="2023-01-01T15:14:44.227" v="1619" actId="478"/>
          <ac:spMkLst>
            <pc:docMk/>
            <pc:sldMk cId="1878313519" sldId="262"/>
            <ac:spMk id="10" creationId="{28C224CC-5580-7441-482B-B72A9EF83BC4}"/>
          </ac:spMkLst>
        </pc:spChg>
        <pc:spChg chg="add del mod">
          <ac:chgData name="Doddamani, Vishwanath D SBOBNG-PTIY/FHB" userId="02392ea3-3bde-4b57-8383-7e275996560a" providerId="ADAL" clId="{B09DCDB4-CAC1-48B2-86F5-5E180C77FEB9}" dt="2023-01-01T15:14:44.227" v="1619" actId="478"/>
          <ac:spMkLst>
            <pc:docMk/>
            <pc:sldMk cId="1878313519" sldId="262"/>
            <ac:spMk id="11" creationId="{41AAAEC0-20D3-EEED-2A19-F39B0B1697E1}"/>
          </ac:spMkLst>
        </pc:spChg>
        <pc:spChg chg="add del mod">
          <ac:chgData name="Doddamani, Vishwanath D SBOBNG-PTIY/FHB" userId="02392ea3-3bde-4b57-8383-7e275996560a" providerId="ADAL" clId="{B09DCDB4-CAC1-48B2-86F5-5E180C77FEB9}" dt="2023-01-01T14:54:21.114" v="1415"/>
          <ac:spMkLst>
            <pc:docMk/>
            <pc:sldMk cId="1878313519" sldId="262"/>
            <ac:spMk id="12" creationId="{3F74945E-871C-0530-282B-68435B6CF2BD}"/>
          </ac:spMkLst>
        </pc:spChg>
        <pc:spChg chg="add del mod">
          <ac:chgData name="Doddamani, Vishwanath D SBOBNG-PTIY/FHB" userId="02392ea3-3bde-4b57-8383-7e275996560a" providerId="ADAL" clId="{B09DCDB4-CAC1-48B2-86F5-5E180C77FEB9}" dt="2023-01-01T15:14:44.227" v="1619" actId="478"/>
          <ac:spMkLst>
            <pc:docMk/>
            <pc:sldMk cId="1878313519" sldId="262"/>
            <ac:spMk id="13" creationId="{12BEE55E-BA12-90F8-C093-F03AB7DDC261}"/>
          </ac:spMkLst>
        </pc:spChg>
        <pc:spChg chg="add del mod">
          <ac:chgData name="Doddamani, Vishwanath D SBOBNG-PTIY/FHB" userId="02392ea3-3bde-4b57-8383-7e275996560a" providerId="ADAL" clId="{B09DCDB4-CAC1-48B2-86F5-5E180C77FEB9}" dt="2023-01-01T15:14:44.227" v="1619" actId="478"/>
          <ac:spMkLst>
            <pc:docMk/>
            <pc:sldMk cId="1878313519" sldId="262"/>
            <ac:spMk id="14" creationId="{A584014B-9500-5950-DCA2-A218654FDD8B}"/>
          </ac:spMkLst>
        </pc:spChg>
        <pc:spChg chg="add del mod">
          <ac:chgData name="Doddamani, Vishwanath D SBOBNG-PTIY/FHB" userId="02392ea3-3bde-4b57-8383-7e275996560a" providerId="ADAL" clId="{B09DCDB4-CAC1-48B2-86F5-5E180C77FEB9}" dt="2023-01-01T15:14:44.227" v="1619" actId="478"/>
          <ac:spMkLst>
            <pc:docMk/>
            <pc:sldMk cId="1878313519" sldId="262"/>
            <ac:spMk id="15" creationId="{9F64FDC4-1A2C-B3D1-71C2-E9B36D76449E}"/>
          </ac:spMkLst>
        </pc:spChg>
        <pc:spChg chg="add del">
          <ac:chgData name="Doddamani, Vishwanath D SBOBNG-PTIY/FHB" userId="02392ea3-3bde-4b57-8383-7e275996560a" providerId="ADAL" clId="{B09DCDB4-CAC1-48B2-86F5-5E180C77FEB9}" dt="2023-01-02T09:21:53.333" v="4110" actId="34122"/>
          <ac:spMkLst>
            <pc:docMk/>
            <pc:sldMk cId="1878313519" sldId="262"/>
            <ac:spMk id="16" creationId="{053AAE9B-1E97-4DB7-9857-1449B7B2D263}"/>
          </ac:spMkLst>
        </pc:spChg>
        <pc:spChg chg="add del mod">
          <ac:chgData name="Doddamani, Vishwanath D SBOBNG-PTIY/FHB" userId="02392ea3-3bde-4b57-8383-7e275996560a" providerId="ADAL" clId="{B09DCDB4-CAC1-48B2-86F5-5E180C77FEB9}" dt="2023-01-01T15:14:44.227" v="1619" actId="478"/>
          <ac:spMkLst>
            <pc:docMk/>
            <pc:sldMk cId="1878313519" sldId="262"/>
            <ac:spMk id="16" creationId="{11CD59E6-A0BE-BDA9-E9C2-4A5A3B2619CC}"/>
          </ac:spMkLst>
        </pc:spChg>
        <pc:spChg chg="add mod">
          <ac:chgData name="Doddamani, Vishwanath D SBOBNG-PTIY/FHB" userId="02392ea3-3bde-4b57-8383-7e275996560a" providerId="ADAL" clId="{B09DCDB4-CAC1-48B2-86F5-5E180C77FEB9}" dt="2023-01-02T09:22:59.792" v="4119" actId="255"/>
          <ac:spMkLst>
            <pc:docMk/>
            <pc:sldMk cId="1878313519" sldId="262"/>
            <ac:spMk id="16" creationId="{8F3D481C-2D51-4FAF-8B7B-C0801634F82B}"/>
          </ac:spMkLst>
        </pc:spChg>
        <pc:spChg chg="add del">
          <ac:chgData name="Doddamani, Vishwanath D SBOBNG-PTIY/FHB" userId="02392ea3-3bde-4b57-8383-7e275996560a" providerId="ADAL" clId="{B09DCDB4-CAC1-48B2-86F5-5E180C77FEB9}" dt="2023-01-02T09:21:48.072" v="4108" actId="34122"/>
          <ac:spMkLst>
            <pc:docMk/>
            <pc:sldMk cId="1878313519" sldId="262"/>
            <ac:spMk id="16" creationId="{AD15A55D-8F3F-4719-A64C-594549D6ED6F}"/>
          </ac:spMkLst>
        </pc:spChg>
        <pc:spChg chg="add del mod">
          <ac:chgData name="Doddamani, Vishwanath D SBOBNG-PTIY/FHB" userId="02392ea3-3bde-4b57-8383-7e275996560a" providerId="ADAL" clId="{B09DCDB4-CAC1-48B2-86F5-5E180C77FEB9}" dt="2023-01-01T15:14:44.227" v="1619" actId="478"/>
          <ac:spMkLst>
            <pc:docMk/>
            <pc:sldMk cId="1878313519" sldId="262"/>
            <ac:spMk id="17" creationId="{6B4DF323-D60B-5095-2190-6344090F29A0}"/>
          </ac:spMkLst>
        </pc:spChg>
        <pc:spChg chg="add del mod">
          <ac:chgData name="Doddamani, Vishwanath D SBOBNG-PTIY/FHB" userId="02392ea3-3bde-4b57-8383-7e275996560a" providerId="ADAL" clId="{B09DCDB4-CAC1-48B2-86F5-5E180C77FEB9}" dt="2023-01-01T15:14:44.227" v="1619" actId="478"/>
          <ac:spMkLst>
            <pc:docMk/>
            <pc:sldMk cId="1878313519" sldId="262"/>
            <ac:spMk id="18" creationId="{301ADE7C-CC03-4627-3215-31CD7EE27F74}"/>
          </ac:spMkLst>
        </pc:spChg>
        <pc:spChg chg="add del">
          <ac:chgData name="Doddamani, Vishwanath D SBOBNG-PTIY/FHB" userId="02392ea3-3bde-4b57-8383-7e275996560a" providerId="ADAL" clId="{B09DCDB4-CAC1-48B2-86F5-5E180C77FEB9}" dt="2023-01-02T09:22:09.631" v="4112" actId="34122"/>
          <ac:spMkLst>
            <pc:docMk/>
            <pc:sldMk cId="1878313519" sldId="262"/>
            <ac:spMk id="18" creationId="{3F64FC18-51CA-4F20-91D2-C38820B6532F}"/>
          </ac:spMkLst>
        </pc:spChg>
        <pc:spChg chg="add mod">
          <ac:chgData name="Doddamani, Vishwanath D SBOBNG-PTIY/FHB" userId="02392ea3-3bde-4b57-8383-7e275996560a" providerId="ADAL" clId="{B09DCDB4-CAC1-48B2-86F5-5E180C77FEB9}" dt="2023-01-02T09:22:59.792" v="4119" actId="255"/>
          <ac:spMkLst>
            <pc:docMk/>
            <pc:sldMk cId="1878313519" sldId="262"/>
            <ac:spMk id="31" creationId="{11F2D283-0416-4C56-BDEF-F6D58F0F56F4}"/>
          </ac:spMkLst>
        </pc:spChg>
        <pc:spChg chg="add del">
          <ac:chgData name="Doddamani, Vishwanath D SBOBNG-PTIY/FHB" userId="02392ea3-3bde-4b57-8383-7e275996560a" providerId="ADAL" clId="{B09DCDB4-CAC1-48B2-86F5-5E180C77FEB9}" dt="2023-01-01T15:02:27.820" v="1482" actId="34122"/>
          <ac:spMkLst>
            <pc:docMk/>
            <pc:sldMk cId="1878313519" sldId="262"/>
            <ac:spMk id="31" creationId="{784EF80D-0D2B-494B-AEC6-BA1E6FDD94E9}"/>
          </ac:spMkLst>
        </pc:spChg>
        <pc:spChg chg="add del">
          <ac:chgData name="Doddamani, Vishwanath D SBOBNG-PTIY/FHB" userId="02392ea3-3bde-4b57-8383-7e275996560a" providerId="ADAL" clId="{B09DCDB4-CAC1-48B2-86F5-5E180C77FEB9}" dt="2023-01-01T15:03:17.284" v="1492" actId="34122"/>
          <ac:spMkLst>
            <pc:docMk/>
            <pc:sldMk cId="1878313519" sldId="262"/>
            <ac:spMk id="31" creationId="{8C142658-6918-4378-B0E7-7688E7172427}"/>
          </ac:spMkLst>
        </pc:spChg>
        <pc:spChg chg="add del mod">
          <ac:chgData name="Doddamani, Vishwanath D SBOBNG-PTIY/FHB" userId="02392ea3-3bde-4b57-8383-7e275996560a" providerId="ADAL" clId="{B09DCDB4-CAC1-48B2-86F5-5E180C77FEB9}" dt="2023-01-01T15:14:44.227" v="1619" actId="478"/>
          <ac:spMkLst>
            <pc:docMk/>
            <pc:sldMk cId="1878313519" sldId="262"/>
            <ac:spMk id="33" creationId="{0259D56B-545B-4661-A2C5-53A18F100D51}"/>
          </ac:spMkLst>
        </pc:spChg>
        <pc:spChg chg="add del mod">
          <ac:chgData name="Doddamani, Vishwanath D SBOBNG-PTIY/FHB" userId="02392ea3-3bde-4b57-8383-7e275996560a" providerId="ADAL" clId="{B09DCDB4-CAC1-48B2-86F5-5E180C77FEB9}" dt="2023-01-01T15:14:44.227" v="1619" actId="478"/>
          <ac:spMkLst>
            <pc:docMk/>
            <pc:sldMk cId="1878313519" sldId="262"/>
            <ac:spMk id="35" creationId="{E7045A8B-15A0-4DA2-95FA-D12E57813459}"/>
          </ac:spMkLst>
        </pc:spChg>
        <pc:spChg chg="add del mod">
          <ac:chgData name="Doddamani, Vishwanath D SBOBNG-PTIY/FHB" userId="02392ea3-3bde-4b57-8383-7e275996560a" providerId="ADAL" clId="{B09DCDB4-CAC1-48B2-86F5-5E180C77FEB9}" dt="2023-01-01T15:14:44.227" v="1619" actId="478"/>
          <ac:spMkLst>
            <pc:docMk/>
            <pc:sldMk cId="1878313519" sldId="262"/>
            <ac:spMk id="36" creationId="{03FD972A-690C-48B8-B7B0-F377BB4DFD6E}"/>
          </ac:spMkLst>
        </pc:spChg>
        <pc:spChg chg="add del">
          <ac:chgData name="Doddamani, Vishwanath D SBOBNG-PTIY/FHB" userId="02392ea3-3bde-4b57-8383-7e275996560a" providerId="ADAL" clId="{B09DCDB4-CAC1-48B2-86F5-5E180C77FEB9}" dt="2023-01-01T15:01:36.355" v="1472" actId="34122"/>
          <ac:spMkLst>
            <pc:docMk/>
            <pc:sldMk cId="1878313519" sldId="262"/>
            <ac:spMk id="36" creationId="{E3441B17-E615-47D9-99DD-331490A4BEB1}"/>
          </ac:spMkLst>
        </pc:spChg>
        <pc:spChg chg="add del">
          <ac:chgData name="Doddamani, Vishwanath D SBOBNG-PTIY/FHB" userId="02392ea3-3bde-4b57-8383-7e275996560a" providerId="ADAL" clId="{B09DCDB4-CAC1-48B2-86F5-5E180C77FEB9}" dt="2023-01-01T15:02:08.929" v="1478" actId="34122"/>
          <ac:spMkLst>
            <pc:docMk/>
            <pc:sldMk cId="1878313519" sldId="262"/>
            <ac:spMk id="36" creationId="{F4A92027-FE9D-4F27-AB87-ECAF5616862C}"/>
          </ac:spMkLst>
        </pc:spChg>
        <pc:spChg chg="add del">
          <ac:chgData name="Doddamani, Vishwanath D SBOBNG-PTIY/FHB" userId="02392ea3-3bde-4b57-8383-7e275996560a" providerId="ADAL" clId="{B09DCDB4-CAC1-48B2-86F5-5E180C77FEB9}" dt="2023-01-01T15:03:16.083" v="1490" actId="34122"/>
          <ac:spMkLst>
            <pc:docMk/>
            <pc:sldMk cId="1878313519" sldId="262"/>
            <ac:spMk id="38" creationId="{8C8D064F-DE46-4C07-AADC-3C2DA3D88AFB}"/>
          </ac:spMkLst>
        </pc:spChg>
        <pc:spChg chg="add del mod">
          <ac:chgData name="Doddamani, Vishwanath D SBOBNG-PTIY/FHB" userId="02392ea3-3bde-4b57-8383-7e275996560a" providerId="ADAL" clId="{B09DCDB4-CAC1-48B2-86F5-5E180C77FEB9}" dt="2023-01-01T15:14:44.227" v="1619" actId="478"/>
          <ac:spMkLst>
            <pc:docMk/>
            <pc:sldMk cId="1878313519" sldId="262"/>
            <ac:spMk id="38" creationId="{D90CC216-E97B-4DFB-B4E8-FD39C40EB588}"/>
          </ac:spMkLst>
        </pc:spChg>
        <pc:spChg chg="add del">
          <ac:chgData name="Doddamani, Vishwanath D SBOBNG-PTIY/FHB" userId="02392ea3-3bde-4b57-8383-7e275996560a" providerId="ADAL" clId="{B09DCDB4-CAC1-48B2-86F5-5E180C77FEB9}" dt="2023-01-01T15:03:05.957" v="1488" actId="34122"/>
          <ac:spMkLst>
            <pc:docMk/>
            <pc:sldMk cId="1878313519" sldId="262"/>
            <ac:spMk id="38" creationId="{D9DBA9BA-9663-4A1A-B464-91D06034CA92}"/>
          </ac:spMkLst>
        </pc:spChg>
        <pc:spChg chg="add del mod">
          <ac:chgData name="Doddamani, Vishwanath D SBOBNG-PTIY/FHB" userId="02392ea3-3bde-4b57-8383-7e275996560a" providerId="ADAL" clId="{B09DCDB4-CAC1-48B2-86F5-5E180C77FEB9}" dt="2023-01-01T15:14:44.227" v="1619" actId="478"/>
          <ac:spMkLst>
            <pc:docMk/>
            <pc:sldMk cId="1878313519" sldId="262"/>
            <ac:spMk id="40" creationId="{7E97E599-D1F1-4273-AD9D-70DBDBADC3BB}"/>
          </ac:spMkLst>
        </pc:spChg>
        <pc:spChg chg="add del">
          <ac:chgData name="Doddamani, Vishwanath D SBOBNG-PTIY/FHB" userId="02392ea3-3bde-4b57-8383-7e275996560a" providerId="ADAL" clId="{B09DCDB4-CAC1-48B2-86F5-5E180C77FEB9}" dt="2023-01-01T15:05:06.011" v="1502" actId="34122"/>
          <ac:spMkLst>
            <pc:docMk/>
            <pc:sldMk cId="1878313519" sldId="262"/>
            <ac:spMk id="42" creationId="{37F08EE6-5498-4B55-BD70-C5F3BFC6F2C6}"/>
          </ac:spMkLst>
        </pc:spChg>
        <pc:spChg chg="add del mod">
          <ac:chgData name="Doddamani, Vishwanath D SBOBNG-PTIY/FHB" userId="02392ea3-3bde-4b57-8383-7e275996560a" providerId="ADAL" clId="{B09DCDB4-CAC1-48B2-86F5-5E180C77FEB9}" dt="2023-01-01T15:14:44.227" v="1619" actId="478"/>
          <ac:spMkLst>
            <pc:docMk/>
            <pc:sldMk cId="1878313519" sldId="262"/>
            <ac:spMk id="42" creationId="{9A8C22E0-72D6-43CF-BFC8-1D01723D0E9C}"/>
          </ac:spMkLst>
        </pc:spChg>
        <pc:spChg chg="add del mod">
          <ac:chgData name="Doddamani, Vishwanath D SBOBNG-PTIY/FHB" userId="02392ea3-3bde-4b57-8383-7e275996560a" providerId="ADAL" clId="{B09DCDB4-CAC1-48B2-86F5-5E180C77FEB9}" dt="2023-01-01T15:14:44.227" v="1619" actId="478"/>
          <ac:spMkLst>
            <pc:docMk/>
            <pc:sldMk cId="1878313519" sldId="262"/>
            <ac:spMk id="44" creationId="{0B174F7C-E1F8-4749-9FF9-2FF84D78AB8A}"/>
          </ac:spMkLst>
        </pc:spChg>
        <pc:spChg chg="add del mod">
          <ac:chgData name="Doddamani, Vishwanath D SBOBNG-PTIY/FHB" userId="02392ea3-3bde-4b57-8383-7e275996560a" providerId="ADAL" clId="{B09DCDB4-CAC1-48B2-86F5-5E180C77FEB9}" dt="2023-01-01T15:14:44.227" v="1619" actId="478"/>
          <ac:spMkLst>
            <pc:docMk/>
            <pc:sldMk cId="1878313519" sldId="262"/>
            <ac:spMk id="45" creationId="{00620FB1-4AFE-4F3D-BD90-71734766C3B0}"/>
          </ac:spMkLst>
        </pc:spChg>
        <pc:spChg chg="add del mod">
          <ac:chgData name="Doddamani, Vishwanath D SBOBNG-PTIY/FHB" userId="02392ea3-3bde-4b57-8383-7e275996560a" providerId="ADAL" clId="{B09DCDB4-CAC1-48B2-86F5-5E180C77FEB9}" dt="2023-01-01T15:14:44.227" v="1619" actId="478"/>
          <ac:spMkLst>
            <pc:docMk/>
            <pc:sldMk cId="1878313519" sldId="262"/>
            <ac:spMk id="46" creationId="{9AD2AC43-C1C3-47A7-A7A7-C8C81DB58373}"/>
          </ac:spMkLst>
        </pc:spChg>
        <pc:spChg chg="add del">
          <ac:chgData name="Doddamani, Vishwanath D SBOBNG-PTIY/FHB" userId="02392ea3-3bde-4b57-8383-7e275996560a" providerId="ADAL" clId="{B09DCDB4-CAC1-48B2-86F5-5E180C77FEB9}" dt="2023-01-01T15:06:49.910" v="1516" actId="34122"/>
          <ac:spMkLst>
            <pc:docMk/>
            <pc:sldMk cId="1878313519" sldId="262"/>
            <ac:spMk id="46" creationId="{C1506462-222E-400F-B607-B2E8ABAA1339}"/>
          </ac:spMkLst>
        </pc:spChg>
        <pc:spChg chg="add del mod">
          <ac:chgData name="Doddamani, Vishwanath D SBOBNG-PTIY/FHB" userId="02392ea3-3bde-4b57-8383-7e275996560a" providerId="ADAL" clId="{B09DCDB4-CAC1-48B2-86F5-5E180C77FEB9}" dt="2023-01-01T15:14:44.227" v="1619" actId="478"/>
          <ac:spMkLst>
            <pc:docMk/>
            <pc:sldMk cId="1878313519" sldId="262"/>
            <ac:spMk id="47" creationId="{48D207D8-22AD-4216-AFE7-58BA5BFCF047}"/>
          </ac:spMkLst>
        </pc:spChg>
        <pc:spChg chg="add del mod">
          <ac:chgData name="Doddamani, Vishwanath D SBOBNG-PTIY/FHB" userId="02392ea3-3bde-4b57-8383-7e275996560a" providerId="ADAL" clId="{B09DCDB4-CAC1-48B2-86F5-5E180C77FEB9}" dt="2023-01-01T15:14:44.227" v="1619" actId="478"/>
          <ac:spMkLst>
            <pc:docMk/>
            <pc:sldMk cId="1878313519" sldId="262"/>
            <ac:spMk id="48" creationId="{F6B40459-9D2B-45C7-ABBB-E894958894CE}"/>
          </ac:spMkLst>
        </pc:spChg>
        <pc:spChg chg="add mod">
          <ac:chgData name="Doddamani, Vishwanath D SBOBNG-PTIY/FHB" userId="02392ea3-3bde-4b57-8383-7e275996560a" providerId="ADAL" clId="{B09DCDB4-CAC1-48B2-86F5-5E180C77FEB9}" dt="2023-01-02T09:29:09.507" v="4125" actId="20577"/>
          <ac:spMkLst>
            <pc:docMk/>
            <pc:sldMk cId="1878313519" sldId="262"/>
            <ac:spMk id="80" creationId="{19A93FDF-5AD4-B795-2702-171CE2F00633}"/>
          </ac:spMkLst>
        </pc:spChg>
        <pc:spChg chg="add mod">
          <ac:chgData name="Doddamani, Vishwanath D SBOBNG-PTIY/FHB" userId="02392ea3-3bde-4b57-8383-7e275996560a" providerId="ADAL" clId="{B09DCDB4-CAC1-48B2-86F5-5E180C77FEB9}" dt="2023-01-02T09:29:11.983" v="4126" actId="20577"/>
          <ac:spMkLst>
            <pc:docMk/>
            <pc:sldMk cId="1878313519" sldId="262"/>
            <ac:spMk id="81" creationId="{861484BD-2263-0FBE-6473-586520FD1AAE}"/>
          </ac:spMkLst>
        </pc:spChg>
        <pc:spChg chg="add mod">
          <ac:chgData name="Doddamani, Vishwanath D SBOBNG-PTIY/FHB" userId="02392ea3-3bde-4b57-8383-7e275996560a" providerId="ADAL" clId="{B09DCDB4-CAC1-48B2-86F5-5E180C77FEB9}" dt="2023-01-02T09:29:13.904" v="4127" actId="20577"/>
          <ac:spMkLst>
            <pc:docMk/>
            <pc:sldMk cId="1878313519" sldId="262"/>
            <ac:spMk id="82" creationId="{93B2C3AF-23F2-C362-518A-ACF5B869AB83}"/>
          </ac:spMkLst>
        </pc:spChg>
        <pc:spChg chg="add mod">
          <ac:chgData name="Doddamani, Vishwanath D SBOBNG-PTIY/FHB" userId="02392ea3-3bde-4b57-8383-7e275996560a" providerId="ADAL" clId="{B09DCDB4-CAC1-48B2-86F5-5E180C77FEB9}" dt="2023-01-02T09:29:15.638" v="4128" actId="20577"/>
          <ac:spMkLst>
            <pc:docMk/>
            <pc:sldMk cId="1878313519" sldId="262"/>
            <ac:spMk id="83" creationId="{870445F3-4AB6-428F-56DD-B6D911AB6AF9}"/>
          </ac:spMkLst>
        </pc:spChg>
        <pc:spChg chg="add mod">
          <ac:chgData name="Doddamani, Vishwanath D SBOBNG-PTIY/FHB" userId="02392ea3-3bde-4b57-8383-7e275996560a" providerId="ADAL" clId="{B09DCDB4-CAC1-48B2-86F5-5E180C77FEB9}" dt="2023-01-02T09:29:17.315" v="4129" actId="20577"/>
          <ac:spMkLst>
            <pc:docMk/>
            <pc:sldMk cId="1878313519" sldId="262"/>
            <ac:spMk id="84" creationId="{8D24B90A-FD2B-4F2F-17A9-C62758383950}"/>
          </ac:spMkLst>
        </pc:spChg>
        <pc:spChg chg="add mod">
          <ac:chgData name="Doddamani, Vishwanath D SBOBNG-PTIY/FHB" userId="02392ea3-3bde-4b57-8383-7e275996560a" providerId="ADAL" clId="{B09DCDB4-CAC1-48B2-86F5-5E180C77FEB9}" dt="2023-01-02T09:29:18.554" v="4130" actId="20577"/>
          <ac:spMkLst>
            <pc:docMk/>
            <pc:sldMk cId="1878313519" sldId="262"/>
            <ac:spMk id="85" creationId="{DA30E303-81C4-9E50-2BDA-F1E4007A01FA}"/>
          </ac:spMkLst>
        </pc:spChg>
        <pc:spChg chg="add mod">
          <ac:chgData name="Doddamani, Vishwanath D SBOBNG-PTIY/FHB" userId="02392ea3-3bde-4b57-8383-7e275996560a" providerId="ADAL" clId="{B09DCDB4-CAC1-48B2-86F5-5E180C77FEB9}" dt="2023-01-02T09:29:19.772" v="4131" actId="20577"/>
          <ac:spMkLst>
            <pc:docMk/>
            <pc:sldMk cId="1878313519" sldId="262"/>
            <ac:spMk id="86" creationId="{0772EA71-F89E-3DF6-0EE1-E6268F9F64D2}"/>
          </ac:spMkLst>
        </pc:spChg>
        <pc:spChg chg="add mod">
          <ac:chgData name="Doddamani, Vishwanath D SBOBNG-PTIY/FHB" userId="02392ea3-3bde-4b57-8383-7e275996560a" providerId="ADAL" clId="{B09DCDB4-CAC1-48B2-86F5-5E180C77FEB9}" dt="2023-01-02T09:29:23.307" v="4134" actId="20577"/>
          <ac:spMkLst>
            <pc:docMk/>
            <pc:sldMk cId="1878313519" sldId="262"/>
            <ac:spMk id="87" creationId="{900B2F29-DA3A-E771-FFE0-5E8F2D8E3612}"/>
          </ac:spMkLst>
        </pc:spChg>
        <pc:spChg chg="add mod">
          <ac:chgData name="Doddamani, Vishwanath D SBOBNG-PTIY/FHB" userId="02392ea3-3bde-4b57-8383-7e275996560a" providerId="ADAL" clId="{B09DCDB4-CAC1-48B2-86F5-5E180C77FEB9}" dt="2023-01-02T09:29:49.476" v="4148" actId="20577"/>
          <ac:spMkLst>
            <pc:docMk/>
            <pc:sldMk cId="1878313519" sldId="262"/>
            <ac:spMk id="88" creationId="{F67D59D6-CD07-0A1E-99CA-2EC26204F808}"/>
          </ac:spMkLst>
        </pc:spChg>
        <pc:spChg chg="add mod">
          <ac:chgData name="Doddamani, Vishwanath D SBOBNG-PTIY/FHB" userId="02392ea3-3bde-4b57-8383-7e275996560a" providerId="ADAL" clId="{B09DCDB4-CAC1-48B2-86F5-5E180C77FEB9}" dt="2023-01-02T09:22:59.792" v="4119" actId="255"/>
          <ac:spMkLst>
            <pc:docMk/>
            <pc:sldMk cId="1878313519" sldId="262"/>
            <ac:spMk id="89" creationId="{FE1A3AA4-FE34-C283-101E-93D73A36C442}"/>
          </ac:spMkLst>
        </pc:spChg>
        <pc:spChg chg="add mod">
          <ac:chgData name="Doddamani, Vishwanath D SBOBNG-PTIY/FHB" userId="02392ea3-3bde-4b57-8383-7e275996560a" providerId="ADAL" clId="{B09DCDB4-CAC1-48B2-86F5-5E180C77FEB9}" dt="2023-01-02T09:22:59.792" v="4119" actId="255"/>
          <ac:spMkLst>
            <pc:docMk/>
            <pc:sldMk cId="1878313519" sldId="262"/>
            <ac:spMk id="101" creationId="{383E1033-F924-BEF6-2103-440CB19B4D3C}"/>
          </ac:spMkLst>
        </pc:spChg>
        <pc:spChg chg="add mod">
          <ac:chgData name="Doddamani, Vishwanath D SBOBNG-PTIY/FHB" userId="02392ea3-3bde-4b57-8383-7e275996560a" providerId="ADAL" clId="{B09DCDB4-CAC1-48B2-86F5-5E180C77FEB9}" dt="2023-01-02T09:22:59.792" v="4119" actId="255"/>
          <ac:spMkLst>
            <pc:docMk/>
            <pc:sldMk cId="1878313519" sldId="262"/>
            <ac:spMk id="102" creationId="{57C0CD23-4860-DDA4-FB7F-14C7643BC450}"/>
          </ac:spMkLst>
        </pc:spChg>
        <pc:spChg chg="add mod">
          <ac:chgData name="Doddamani, Vishwanath D SBOBNG-PTIY/FHB" userId="02392ea3-3bde-4b57-8383-7e275996560a" providerId="ADAL" clId="{B09DCDB4-CAC1-48B2-86F5-5E180C77FEB9}" dt="2023-01-02T09:23:43.633" v="4122" actId="1076"/>
          <ac:spMkLst>
            <pc:docMk/>
            <pc:sldMk cId="1878313519" sldId="262"/>
            <ac:spMk id="103" creationId="{16BC4038-1FDC-C827-5ED5-0F243E4E83C8}"/>
          </ac:spMkLst>
        </pc:spChg>
        <pc:spChg chg="add mod">
          <ac:chgData name="Doddamani, Vishwanath D SBOBNG-PTIY/FHB" userId="02392ea3-3bde-4b57-8383-7e275996560a" providerId="ADAL" clId="{B09DCDB4-CAC1-48B2-86F5-5E180C77FEB9}" dt="2023-01-02T09:22:59.792" v="4119" actId="255"/>
          <ac:spMkLst>
            <pc:docMk/>
            <pc:sldMk cId="1878313519" sldId="262"/>
            <ac:spMk id="104" creationId="{21AF90BF-E5D5-4A21-331C-BADA2133F307}"/>
          </ac:spMkLst>
        </pc:spChg>
        <pc:spChg chg="add mod">
          <ac:chgData name="Doddamani, Vishwanath D SBOBNG-PTIY/FHB" userId="02392ea3-3bde-4b57-8383-7e275996560a" providerId="ADAL" clId="{B09DCDB4-CAC1-48B2-86F5-5E180C77FEB9}" dt="2023-01-02T09:22:59.792" v="4119" actId="255"/>
          <ac:spMkLst>
            <pc:docMk/>
            <pc:sldMk cId="1878313519" sldId="262"/>
            <ac:spMk id="105" creationId="{B7CC3A71-22FE-6F37-3428-D7742A3F9A81}"/>
          </ac:spMkLst>
        </pc:spChg>
        <pc:spChg chg="add mod">
          <ac:chgData name="Doddamani, Vishwanath D SBOBNG-PTIY/FHB" userId="02392ea3-3bde-4b57-8383-7e275996560a" providerId="ADAL" clId="{B09DCDB4-CAC1-48B2-86F5-5E180C77FEB9}" dt="2023-01-02T09:22:59.792" v="4119" actId="255"/>
          <ac:spMkLst>
            <pc:docMk/>
            <pc:sldMk cId="1878313519" sldId="262"/>
            <ac:spMk id="106" creationId="{BE2F16D2-D1C1-77F0-3129-4571DA9F7288}"/>
          </ac:spMkLst>
        </pc:spChg>
        <pc:spChg chg="add mod">
          <ac:chgData name="Doddamani, Vishwanath D SBOBNG-PTIY/FHB" userId="02392ea3-3bde-4b57-8383-7e275996560a" providerId="ADAL" clId="{B09DCDB4-CAC1-48B2-86F5-5E180C77FEB9}" dt="2023-01-02T09:22:59.792" v="4119" actId="255"/>
          <ac:spMkLst>
            <pc:docMk/>
            <pc:sldMk cId="1878313519" sldId="262"/>
            <ac:spMk id="107" creationId="{9D798789-15B5-8FCD-A11A-AC84CC14642E}"/>
          </ac:spMkLst>
        </pc:spChg>
        <pc:spChg chg="add mod">
          <ac:chgData name="Doddamani, Vishwanath D SBOBNG-PTIY/FHB" userId="02392ea3-3bde-4b57-8383-7e275996560a" providerId="ADAL" clId="{B09DCDB4-CAC1-48B2-86F5-5E180C77FEB9}" dt="2023-01-02T09:22:59.792" v="4119" actId="255"/>
          <ac:spMkLst>
            <pc:docMk/>
            <pc:sldMk cId="1878313519" sldId="262"/>
            <ac:spMk id="108" creationId="{ACD76A0C-15EA-487A-16E5-215D15BF85F2}"/>
          </ac:spMkLst>
        </pc:spChg>
        <pc:spChg chg="add mod">
          <ac:chgData name="Doddamani, Vishwanath D SBOBNG-PTIY/FHB" userId="02392ea3-3bde-4b57-8383-7e275996560a" providerId="ADAL" clId="{B09DCDB4-CAC1-48B2-86F5-5E180C77FEB9}" dt="2023-01-02T09:22:59.792" v="4119" actId="255"/>
          <ac:spMkLst>
            <pc:docMk/>
            <pc:sldMk cId="1878313519" sldId="262"/>
            <ac:spMk id="109" creationId="{10930496-322A-41AC-8D43-1ED3AF129FEF}"/>
          </ac:spMkLst>
        </pc:spChg>
        <pc:spChg chg="add mod">
          <ac:chgData name="Doddamani, Vishwanath D SBOBNG-PTIY/FHB" userId="02392ea3-3bde-4b57-8383-7e275996560a" providerId="ADAL" clId="{B09DCDB4-CAC1-48B2-86F5-5E180C77FEB9}" dt="2023-01-02T09:22:59.792" v="4119" actId="255"/>
          <ac:spMkLst>
            <pc:docMk/>
            <pc:sldMk cId="1878313519" sldId="262"/>
            <ac:spMk id="110" creationId="{4523CDD3-977D-3A20-D03E-D87CA2C93511}"/>
          </ac:spMkLst>
        </pc:spChg>
        <pc:spChg chg="add mod">
          <ac:chgData name="Doddamani, Vishwanath D SBOBNG-PTIY/FHB" userId="02392ea3-3bde-4b57-8383-7e275996560a" providerId="ADAL" clId="{B09DCDB4-CAC1-48B2-86F5-5E180C77FEB9}" dt="2023-01-02T09:22:59.792" v="4119" actId="255"/>
          <ac:spMkLst>
            <pc:docMk/>
            <pc:sldMk cId="1878313519" sldId="262"/>
            <ac:spMk id="111" creationId="{AD1E267F-24A8-3616-0C2B-C61AE245D962}"/>
          </ac:spMkLst>
        </pc:spChg>
        <pc:spChg chg="add mod">
          <ac:chgData name="Doddamani, Vishwanath D SBOBNG-PTIY/FHB" userId="02392ea3-3bde-4b57-8383-7e275996560a" providerId="ADAL" clId="{B09DCDB4-CAC1-48B2-86F5-5E180C77FEB9}" dt="2023-01-01T15:15:42.507" v="1633" actId="20577"/>
          <ac:spMkLst>
            <pc:docMk/>
            <pc:sldMk cId="1878313519" sldId="262"/>
            <ac:spMk id="112" creationId="{002A734E-F8DE-AF54-8E75-67A76A493F42}"/>
          </ac:spMkLst>
        </pc:spChg>
        <pc:spChg chg="add mod">
          <ac:chgData name="Doddamani, Vishwanath D SBOBNG-PTIY/FHB" userId="02392ea3-3bde-4b57-8383-7e275996560a" providerId="ADAL" clId="{B09DCDB4-CAC1-48B2-86F5-5E180C77FEB9}" dt="2023-01-02T09:29:26.004" v="4135" actId="20577"/>
          <ac:spMkLst>
            <pc:docMk/>
            <pc:sldMk cId="1878313519" sldId="262"/>
            <ac:spMk id="118" creationId="{E0C3718D-2EE2-4B03-8DB2-608EE2A4BBFF}"/>
          </ac:spMkLst>
        </pc:spChg>
        <pc:grpChg chg="add del mod">
          <ac:chgData name="Doddamani, Vishwanath D SBOBNG-PTIY/FHB" userId="02392ea3-3bde-4b57-8383-7e275996560a" providerId="ADAL" clId="{B09DCDB4-CAC1-48B2-86F5-5E180C77FEB9}" dt="2023-01-09T11:34:21.757" v="4822"/>
          <ac:grpSpMkLst>
            <pc:docMk/>
            <pc:sldMk cId="1878313519" sldId="262"/>
            <ac:grpSpMk id="5" creationId="{B261BDD3-4F9B-98A4-62A5-709BFB1848AD}"/>
          </ac:grpSpMkLst>
        </pc:grpChg>
        <pc:grpChg chg="mod">
          <ac:chgData name="Doddamani, Vishwanath D SBOBNG-PTIY/FHB" userId="02392ea3-3bde-4b57-8383-7e275996560a" providerId="ADAL" clId="{B09DCDB4-CAC1-48B2-86F5-5E180C77FEB9}" dt="2023-01-09T11:34:21.569" v="4820"/>
          <ac:grpSpMkLst>
            <pc:docMk/>
            <pc:sldMk cId="1878313519" sldId="262"/>
            <ac:grpSpMk id="8" creationId="{A9C150BB-1423-E37B-2DA0-7C4B5D2F12D8}"/>
          </ac:grpSpMkLst>
        </pc:grpChg>
        <pc:grpChg chg="add del mod">
          <ac:chgData name="Doddamani, Vishwanath D SBOBNG-PTIY/FHB" userId="02392ea3-3bde-4b57-8383-7e275996560a" providerId="ADAL" clId="{B09DCDB4-CAC1-48B2-86F5-5E180C77FEB9}" dt="2023-01-09T11:34:21.175" v="4817"/>
          <ac:grpSpMkLst>
            <pc:docMk/>
            <pc:sldMk cId="1878313519" sldId="262"/>
            <ac:grpSpMk id="11" creationId="{986B830B-7471-D5AD-8BB7-2DB95569BF45}"/>
          </ac:grpSpMkLst>
        </pc:grpChg>
        <pc:grpChg chg="add del mod">
          <ac:chgData name="Doddamani, Vishwanath D SBOBNG-PTIY/FHB" userId="02392ea3-3bde-4b57-8383-7e275996560a" providerId="ADAL" clId="{B09DCDB4-CAC1-48B2-86F5-5E180C77FEB9}" dt="2023-01-09T11:34:20.992" v="4815"/>
          <ac:grpSpMkLst>
            <pc:docMk/>
            <pc:sldMk cId="1878313519" sldId="262"/>
            <ac:grpSpMk id="13" creationId="{3BE983F2-A017-5C5D-934C-5A51470AD54D}"/>
          </ac:grpSpMkLst>
        </pc:grpChg>
        <pc:grpChg chg="add del mod">
          <ac:chgData name="Doddamani, Vishwanath D SBOBNG-PTIY/FHB" userId="02392ea3-3bde-4b57-8383-7e275996560a" providerId="ADAL" clId="{B09DCDB4-CAC1-48B2-86F5-5E180C77FEB9}" dt="2023-01-09T11:34:20.609" v="4812"/>
          <ac:grpSpMkLst>
            <pc:docMk/>
            <pc:sldMk cId="1878313519" sldId="262"/>
            <ac:grpSpMk id="17" creationId="{ED23C681-9ECB-A331-EED5-46608FAE8B3E}"/>
          </ac:grpSpMkLst>
        </pc:grpChg>
        <pc:grpChg chg="add del mod">
          <ac:chgData name="Doddamani, Vishwanath D SBOBNG-PTIY/FHB" userId="02392ea3-3bde-4b57-8383-7e275996560a" providerId="ADAL" clId="{B09DCDB4-CAC1-48B2-86F5-5E180C77FEB9}" dt="2023-01-09T11:34:20.424" v="4810"/>
          <ac:grpSpMkLst>
            <pc:docMk/>
            <pc:sldMk cId="1878313519" sldId="262"/>
            <ac:grpSpMk id="19" creationId="{F61A3056-60B5-4B80-32A1-456F8C5073D2}"/>
          </ac:grpSpMkLst>
        </pc:grpChg>
        <pc:grpChg chg="add del mod">
          <ac:chgData name="Doddamani, Vishwanath D SBOBNG-PTIY/FHB" userId="02392ea3-3bde-4b57-8383-7e275996560a" providerId="ADAL" clId="{B09DCDB4-CAC1-48B2-86F5-5E180C77FEB9}" dt="2023-01-09T11:34:20.231" v="4808"/>
          <ac:grpSpMkLst>
            <pc:docMk/>
            <pc:sldMk cId="1878313519" sldId="262"/>
            <ac:grpSpMk id="21" creationId="{1BED66EB-8675-84D1-3088-4353F8F15911}"/>
          </ac:grpSpMkLst>
        </pc:grpChg>
        <pc:grpChg chg="add del mod">
          <ac:chgData name="Doddamani, Vishwanath D SBOBNG-PTIY/FHB" userId="02392ea3-3bde-4b57-8383-7e275996560a" providerId="ADAL" clId="{B09DCDB4-CAC1-48B2-86F5-5E180C77FEB9}" dt="2023-01-09T11:34:20.040" v="4806"/>
          <ac:grpSpMkLst>
            <pc:docMk/>
            <pc:sldMk cId="1878313519" sldId="262"/>
            <ac:grpSpMk id="23" creationId="{92C90538-23B5-1F21-F0AF-0CA0623A8EAE}"/>
          </ac:grpSpMkLst>
        </pc:grpChg>
        <pc:grpChg chg="mod">
          <ac:chgData name="Doddamani, Vishwanath D SBOBNG-PTIY/FHB" userId="02392ea3-3bde-4b57-8383-7e275996560a" providerId="ADAL" clId="{B09DCDB4-CAC1-48B2-86F5-5E180C77FEB9}" dt="2023-01-09T11:34:19.453" v="4803"/>
          <ac:grpSpMkLst>
            <pc:docMk/>
            <pc:sldMk cId="1878313519" sldId="262"/>
            <ac:grpSpMk id="26" creationId="{EB38C1C5-E49C-CF51-1DB9-1FA83C43CD5C}"/>
          </ac:grpSpMkLst>
        </pc:grpChg>
        <pc:grpChg chg="del mod">
          <ac:chgData name="Doddamani, Vishwanath D SBOBNG-PTIY/FHB" userId="02392ea3-3bde-4b57-8383-7e275996560a" providerId="ADAL" clId="{B09DCDB4-CAC1-48B2-86F5-5E180C77FEB9}" dt="2023-01-01T15:05:52.902" v="1509" actId="34122"/>
          <ac:grpSpMkLst>
            <pc:docMk/>
            <pc:sldMk cId="1878313519" sldId="262"/>
            <ac:grpSpMk id="74" creationId="{5FC1E0B6-AF38-F8CB-FBE8-D4F2476E7BCE}"/>
          </ac:grpSpMkLst>
        </pc:grpChg>
        <pc:inkChg chg="add del">
          <ac:chgData name="Doddamani, Vishwanath D SBOBNG-PTIY/FHB" userId="02392ea3-3bde-4b57-8383-7e275996560a" providerId="ADAL" clId="{B09DCDB4-CAC1-48B2-86F5-5E180C77FEB9}" dt="2023-01-01T15:03:16.714" v="1491" actId="34124"/>
          <ac:inkMkLst>
            <pc:docMk/>
            <pc:sldMk cId="1878313519" sldId="262"/>
            <ac:inkMk id="3" creationId="{6405E74C-F9D2-4284-905E-ABE5FEDECE84}"/>
          </ac:inkMkLst>
        </pc:inkChg>
        <pc:inkChg chg="add del mod">
          <ac:chgData name="Doddamani, Vishwanath D SBOBNG-PTIY/FHB" userId="02392ea3-3bde-4b57-8383-7e275996560a" providerId="ADAL" clId="{B09DCDB4-CAC1-48B2-86F5-5E180C77FEB9}" dt="2023-01-09T11:34:21.951" v="4823" actId="9405"/>
          <ac:inkMkLst>
            <pc:docMk/>
            <pc:sldMk cId="1878313519" sldId="262"/>
            <ac:inkMk id="3" creationId="{933B74F3-1CC7-2346-30EF-C4FD315C3D35}"/>
          </ac:inkMkLst>
        </pc:inkChg>
        <pc:inkChg chg="add del mod">
          <ac:chgData name="Doddamani, Vishwanath D SBOBNG-PTIY/FHB" userId="02392ea3-3bde-4b57-8383-7e275996560a" providerId="ADAL" clId="{B09DCDB4-CAC1-48B2-86F5-5E180C77FEB9}" dt="2023-01-09T11:34:21.757" v="4822"/>
          <ac:inkMkLst>
            <pc:docMk/>
            <pc:sldMk cId="1878313519" sldId="262"/>
            <ac:inkMk id="4" creationId="{F8F05F3E-6B56-B4CA-13AB-927DE1D75CC0}"/>
          </ac:inkMkLst>
        </pc:inkChg>
        <pc:inkChg chg="add del mod">
          <ac:chgData name="Doddamani, Vishwanath D SBOBNG-PTIY/FHB" userId="02392ea3-3bde-4b57-8383-7e275996560a" providerId="ADAL" clId="{B09DCDB4-CAC1-48B2-86F5-5E180C77FEB9}" dt="2023-01-09T11:34:21.569" v="4820"/>
          <ac:inkMkLst>
            <pc:docMk/>
            <pc:sldMk cId="1878313519" sldId="262"/>
            <ac:inkMk id="6" creationId="{DE905213-940B-A8B2-514D-5517C55184A5}"/>
          </ac:inkMkLst>
        </pc:inkChg>
        <pc:inkChg chg="add del mod">
          <ac:chgData name="Doddamani, Vishwanath D SBOBNG-PTIY/FHB" userId="02392ea3-3bde-4b57-8383-7e275996560a" providerId="ADAL" clId="{B09DCDB4-CAC1-48B2-86F5-5E180C77FEB9}" dt="2023-01-09T11:34:21.372" v="4818" actId="9405"/>
          <ac:inkMkLst>
            <pc:docMk/>
            <pc:sldMk cId="1878313519" sldId="262"/>
            <ac:inkMk id="9" creationId="{03EE44C7-2BC2-CC49-F9C1-A07FD4B65982}"/>
          </ac:inkMkLst>
        </pc:inkChg>
        <pc:inkChg chg="add del mod">
          <ac:chgData name="Doddamani, Vishwanath D SBOBNG-PTIY/FHB" userId="02392ea3-3bde-4b57-8383-7e275996560a" providerId="ADAL" clId="{B09DCDB4-CAC1-48B2-86F5-5E180C77FEB9}" dt="2023-01-09T11:34:21.175" v="4817"/>
          <ac:inkMkLst>
            <pc:docMk/>
            <pc:sldMk cId="1878313519" sldId="262"/>
            <ac:inkMk id="10" creationId="{583802A2-6CE2-7B71-2542-231E01692204}"/>
          </ac:inkMkLst>
        </pc:inkChg>
        <pc:inkChg chg="add del mod">
          <ac:chgData name="Doddamani, Vishwanath D SBOBNG-PTIY/FHB" userId="02392ea3-3bde-4b57-8383-7e275996560a" providerId="ADAL" clId="{B09DCDB4-CAC1-48B2-86F5-5E180C77FEB9}" dt="2023-01-09T11:34:20.992" v="4815"/>
          <ac:inkMkLst>
            <pc:docMk/>
            <pc:sldMk cId="1878313519" sldId="262"/>
            <ac:inkMk id="12" creationId="{A151421E-E24A-9EEA-8F21-27B53E56A05D}"/>
          </ac:inkMkLst>
        </pc:inkChg>
        <pc:inkChg chg="add del mod">
          <ac:chgData name="Doddamani, Vishwanath D SBOBNG-PTIY/FHB" userId="02392ea3-3bde-4b57-8383-7e275996560a" providerId="ADAL" clId="{B09DCDB4-CAC1-48B2-86F5-5E180C77FEB9}" dt="2023-01-09T11:34:20.791" v="4813" actId="9405"/>
          <ac:inkMkLst>
            <pc:docMk/>
            <pc:sldMk cId="1878313519" sldId="262"/>
            <ac:inkMk id="14" creationId="{D294C786-F87D-6DEE-15F1-910216B2DA33}"/>
          </ac:inkMkLst>
        </pc:inkChg>
        <pc:inkChg chg="add del">
          <ac:chgData name="Doddamani, Vishwanath D SBOBNG-PTIY/FHB" userId="02392ea3-3bde-4b57-8383-7e275996560a" providerId="ADAL" clId="{B09DCDB4-CAC1-48B2-86F5-5E180C77FEB9}" dt="2023-01-09T11:34:20.609" v="4812"/>
          <ac:inkMkLst>
            <pc:docMk/>
            <pc:sldMk cId="1878313519" sldId="262"/>
            <ac:inkMk id="15" creationId="{F0AF3CE4-1EF6-38D7-2BE1-1D514742AE03}"/>
          </ac:inkMkLst>
        </pc:inkChg>
        <pc:inkChg chg="add del mod">
          <ac:chgData name="Doddamani, Vishwanath D SBOBNG-PTIY/FHB" userId="02392ea3-3bde-4b57-8383-7e275996560a" providerId="ADAL" clId="{B09DCDB4-CAC1-48B2-86F5-5E180C77FEB9}" dt="2023-01-09T11:34:20.424" v="4810"/>
          <ac:inkMkLst>
            <pc:docMk/>
            <pc:sldMk cId="1878313519" sldId="262"/>
            <ac:inkMk id="18" creationId="{C3FFFC3E-86C9-C5D6-1B84-4F4BBC0F8E17}"/>
          </ac:inkMkLst>
        </pc:inkChg>
        <pc:inkChg chg="add del mod">
          <ac:chgData name="Doddamani, Vishwanath D SBOBNG-PTIY/FHB" userId="02392ea3-3bde-4b57-8383-7e275996560a" providerId="ADAL" clId="{B09DCDB4-CAC1-48B2-86F5-5E180C77FEB9}" dt="2023-01-09T11:34:20.231" v="4808"/>
          <ac:inkMkLst>
            <pc:docMk/>
            <pc:sldMk cId="1878313519" sldId="262"/>
            <ac:inkMk id="20" creationId="{2626D353-0B87-4DD8-A702-BE5D02177302}"/>
          </ac:inkMkLst>
        </pc:inkChg>
        <pc:inkChg chg="add del mod">
          <ac:chgData name="Doddamani, Vishwanath D SBOBNG-PTIY/FHB" userId="02392ea3-3bde-4b57-8383-7e275996560a" providerId="ADAL" clId="{B09DCDB4-CAC1-48B2-86F5-5E180C77FEB9}" dt="2023-01-09T11:34:20.040" v="4806"/>
          <ac:inkMkLst>
            <pc:docMk/>
            <pc:sldMk cId="1878313519" sldId="262"/>
            <ac:inkMk id="22" creationId="{FCE65738-2A75-D409-D3EA-9CD4E72D63E1}"/>
          </ac:inkMkLst>
        </pc:inkChg>
        <pc:inkChg chg="add del mod">
          <ac:chgData name="Doddamani, Vishwanath D SBOBNG-PTIY/FHB" userId="02392ea3-3bde-4b57-8383-7e275996560a" providerId="ADAL" clId="{B09DCDB4-CAC1-48B2-86F5-5E180C77FEB9}" dt="2023-01-09T11:34:19.832" v="4804" actId="9405"/>
          <ac:inkMkLst>
            <pc:docMk/>
            <pc:sldMk cId="1878313519" sldId="262"/>
            <ac:inkMk id="24" creationId="{ACDFF628-2957-1D48-DD86-2474EB33CCBB}"/>
          </ac:inkMkLst>
        </pc:inkChg>
        <pc:inkChg chg="add del mod">
          <ac:chgData name="Doddamani, Vishwanath D SBOBNG-PTIY/FHB" userId="02392ea3-3bde-4b57-8383-7e275996560a" providerId="ADAL" clId="{B09DCDB4-CAC1-48B2-86F5-5E180C77FEB9}" dt="2023-01-09T11:34:19.453" v="4803"/>
          <ac:inkMkLst>
            <pc:docMk/>
            <pc:sldMk cId="1878313519" sldId="262"/>
            <ac:inkMk id="25" creationId="{6DBC3FA5-30E8-5DC8-7A77-CCCB8480C498}"/>
          </ac:inkMkLst>
        </pc:inkChg>
        <pc:inkChg chg="add del">
          <ac:chgData name="Doddamani, Vishwanath D SBOBNG-PTIY/FHB" userId="02392ea3-3bde-4b57-8383-7e275996560a" providerId="ADAL" clId="{B09DCDB4-CAC1-48B2-86F5-5E180C77FEB9}" dt="2023-01-01T15:00:21.344" v="1465" actId="9405"/>
          <ac:inkMkLst>
            <pc:docMk/>
            <pc:sldMk cId="1878313519" sldId="262"/>
            <ac:inkMk id="58" creationId="{B18874FE-5BA4-15E8-4CB3-978EEF7C4B31}"/>
          </ac:inkMkLst>
        </pc:inkChg>
        <pc:inkChg chg="add del">
          <ac:chgData name="Doddamani, Vishwanath D SBOBNG-PTIY/FHB" userId="02392ea3-3bde-4b57-8383-7e275996560a" providerId="ADAL" clId="{B09DCDB4-CAC1-48B2-86F5-5E180C77FEB9}" dt="2023-01-01T15:00:20.807" v="1464" actId="9405"/>
          <ac:inkMkLst>
            <pc:docMk/>
            <pc:sldMk cId="1878313519" sldId="262"/>
            <ac:inkMk id="59" creationId="{01D8F672-14FE-725B-A800-32BED06464DB}"/>
          </ac:inkMkLst>
        </pc:inkChg>
        <pc:inkChg chg="add del">
          <ac:chgData name="Doddamani, Vishwanath D SBOBNG-PTIY/FHB" userId="02392ea3-3bde-4b57-8383-7e275996560a" providerId="ADAL" clId="{B09DCDB4-CAC1-48B2-86F5-5E180C77FEB9}" dt="2023-01-01T15:00:47.370" v="1467" actId="34122"/>
          <ac:inkMkLst>
            <pc:docMk/>
            <pc:sldMk cId="1878313519" sldId="262"/>
            <ac:inkMk id="60" creationId="{D85F943B-D365-4684-745C-E503EF953E7A}"/>
          </ac:inkMkLst>
        </pc:inkChg>
        <pc:inkChg chg="add del">
          <ac:chgData name="Doddamani, Vishwanath D SBOBNG-PTIY/FHB" userId="02392ea3-3bde-4b57-8383-7e275996560a" providerId="ADAL" clId="{B09DCDB4-CAC1-48B2-86F5-5E180C77FEB9}" dt="2023-01-01T15:01:03.648" v="1469" actId="34122"/>
          <ac:inkMkLst>
            <pc:docMk/>
            <pc:sldMk cId="1878313519" sldId="262"/>
            <ac:inkMk id="61" creationId="{12F105C9-CD0E-1EA1-20EF-0624BA19A709}"/>
          </ac:inkMkLst>
        </pc:inkChg>
        <pc:inkChg chg="add del">
          <ac:chgData name="Doddamani, Vishwanath D SBOBNG-PTIY/FHB" userId="02392ea3-3bde-4b57-8383-7e275996560a" providerId="ADAL" clId="{B09DCDB4-CAC1-48B2-86F5-5E180C77FEB9}" dt="2023-01-01T15:01:36.869" v="1473" actId="9405"/>
          <ac:inkMkLst>
            <pc:docMk/>
            <pc:sldMk cId="1878313519" sldId="262"/>
            <ac:inkMk id="62" creationId="{5374C653-3FFC-0794-A9C9-01AE4B4BF690}"/>
          </ac:inkMkLst>
        </pc:inkChg>
        <pc:inkChg chg="add del">
          <ac:chgData name="Doddamani, Vishwanath D SBOBNG-PTIY/FHB" userId="02392ea3-3bde-4b57-8383-7e275996560a" providerId="ADAL" clId="{B09DCDB4-CAC1-48B2-86F5-5E180C77FEB9}" dt="2023-01-01T15:01:45.616" v="1475" actId="9405"/>
          <ac:inkMkLst>
            <pc:docMk/>
            <pc:sldMk cId="1878313519" sldId="262"/>
            <ac:inkMk id="63" creationId="{0F1D279E-E5F2-07D6-7840-CF5CD1D6DF6B}"/>
          </ac:inkMkLst>
        </pc:inkChg>
        <pc:inkChg chg="add del">
          <ac:chgData name="Doddamani, Vishwanath D SBOBNG-PTIY/FHB" userId="02392ea3-3bde-4b57-8383-7e275996560a" providerId="ADAL" clId="{B09DCDB4-CAC1-48B2-86F5-5E180C77FEB9}" dt="2023-01-01T15:02:09.617" v="1479" actId="9405"/>
          <ac:inkMkLst>
            <pc:docMk/>
            <pc:sldMk cId="1878313519" sldId="262"/>
            <ac:inkMk id="64" creationId="{A9A336EE-E98B-BA05-BFE9-0E07445BA596}"/>
          </ac:inkMkLst>
        </pc:inkChg>
        <pc:inkChg chg="add del">
          <ac:chgData name="Doddamani, Vishwanath D SBOBNG-PTIY/FHB" userId="02392ea3-3bde-4b57-8383-7e275996560a" providerId="ADAL" clId="{B09DCDB4-CAC1-48B2-86F5-5E180C77FEB9}" dt="2023-01-01T15:02:28.454" v="1483" actId="9405"/>
          <ac:inkMkLst>
            <pc:docMk/>
            <pc:sldMk cId="1878313519" sldId="262"/>
            <ac:inkMk id="65" creationId="{B50E3872-7149-8FE7-41DC-1C1F35858BF2}"/>
          </ac:inkMkLst>
        </pc:inkChg>
        <pc:inkChg chg="add del">
          <ac:chgData name="Doddamani, Vishwanath D SBOBNG-PTIY/FHB" userId="02392ea3-3bde-4b57-8383-7e275996560a" providerId="ADAL" clId="{B09DCDB4-CAC1-48B2-86F5-5E180C77FEB9}" dt="2023-01-01T15:03:17.769" v="1493" actId="9405"/>
          <ac:inkMkLst>
            <pc:docMk/>
            <pc:sldMk cId="1878313519" sldId="262"/>
            <ac:inkMk id="66" creationId="{DA89EDBB-0578-3F93-A74E-53D7494F83CB}"/>
          </ac:inkMkLst>
        </pc:inkChg>
        <pc:inkChg chg="add del">
          <ac:chgData name="Doddamani, Vishwanath D SBOBNG-PTIY/FHB" userId="02392ea3-3bde-4b57-8383-7e275996560a" providerId="ADAL" clId="{B09DCDB4-CAC1-48B2-86F5-5E180C77FEB9}" dt="2023-01-01T15:03:33.038" v="1495" actId="34122"/>
          <ac:inkMkLst>
            <pc:docMk/>
            <pc:sldMk cId="1878313519" sldId="262"/>
            <ac:inkMk id="67" creationId="{B81A9118-3712-E1F8-F00C-D161B9EF8441}"/>
          </ac:inkMkLst>
        </pc:inkChg>
        <pc:inkChg chg="add del">
          <ac:chgData name="Doddamani, Vishwanath D SBOBNG-PTIY/FHB" userId="02392ea3-3bde-4b57-8383-7e275996560a" providerId="ADAL" clId="{B09DCDB4-CAC1-48B2-86F5-5E180C77FEB9}" dt="2023-01-01T15:04:15.140" v="1497" actId="34122"/>
          <ac:inkMkLst>
            <pc:docMk/>
            <pc:sldMk cId="1878313519" sldId="262"/>
            <ac:inkMk id="68" creationId="{055B6C47-F48C-4E38-4975-A06FAC17729E}"/>
          </ac:inkMkLst>
        </pc:inkChg>
        <pc:inkChg chg="add del">
          <ac:chgData name="Doddamani, Vishwanath D SBOBNG-PTIY/FHB" userId="02392ea3-3bde-4b57-8383-7e275996560a" providerId="ADAL" clId="{B09DCDB4-CAC1-48B2-86F5-5E180C77FEB9}" dt="2023-01-01T15:04:45.281" v="1499" actId="34122"/>
          <ac:inkMkLst>
            <pc:docMk/>
            <pc:sldMk cId="1878313519" sldId="262"/>
            <ac:inkMk id="69" creationId="{AB4C5898-23F5-8DEA-F107-BD6A25EC0064}"/>
          </ac:inkMkLst>
        </pc:inkChg>
        <pc:inkChg chg="add del">
          <ac:chgData name="Doddamani, Vishwanath D SBOBNG-PTIY/FHB" userId="02392ea3-3bde-4b57-8383-7e275996560a" providerId="ADAL" clId="{B09DCDB4-CAC1-48B2-86F5-5E180C77FEB9}" dt="2023-01-01T15:05:06.548" v="1503" actId="9405"/>
          <ac:inkMkLst>
            <pc:docMk/>
            <pc:sldMk cId="1878313519" sldId="262"/>
            <ac:inkMk id="70" creationId="{91356710-2E08-49C1-3363-3C43C678B688}"/>
          </ac:inkMkLst>
        </pc:inkChg>
        <pc:inkChg chg="add del">
          <ac:chgData name="Doddamani, Vishwanath D SBOBNG-PTIY/FHB" userId="02392ea3-3bde-4b57-8383-7e275996560a" providerId="ADAL" clId="{B09DCDB4-CAC1-48B2-86F5-5E180C77FEB9}" dt="2023-01-01T15:05:24.982" v="1505" actId="34122"/>
          <ac:inkMkLst>
            <pc:docMk/>
            <pc:sldMk cId="1878313519" sldId="262"/>
            <ac:inkMk id="71" creationId="{60ED6EAF-4B0A-590F-57D4-96237CDF2214}"/>
          </ac:inkMkLst>
        </pc:inkChg>
        <pc:inkChg chg="add del mod topLvl">
          <ac:chgData name="Doddamani, Vishwanath D SBOBNG-PTIY/FHB" userId="02392ea3-3bde-4b57-8383-7e275996560a" providerId="ADAL" clId="{B09DCDB4-CAC1-48B2-86F5-5E180C77FEB9}" dt="2023-01-01T15:05:52.902" v="1509" actId="34122"/>
          <ac:inkMkLst>
            <pc:docMk/>
            <pc:sldMk cId="1878313519" sldId="262"/>
            <ac:inkMk id="72" creationId="{E41A35B4-F851-D704-BF35-31A9F628A601}"/>
          </ac:inkMkLst>
        </pc:inkChg>
        <pc:inkChg chg="add del mod topLvl">
          <ac:chgData name="Doddamani, Vishwanath D SBOBNG-PTIY/FHB" userId="02392ea3-3bde-4b57-8383-7e275996560a" providerId="ADAL" clId="{B09DCDB4-CAC1-48B2-86F5-5E180C77FEB9}" dt="2023-01-01T15:05:52.902" v="1509" actId="34122"/>
          <ac:inkMkLst>
            <pc:docMk/>
            <pc:sldMk cId="1878313519" sldId="262"/>
            <ac:inkMk id="73" creationId="{79629EE1-1511-4173-4708-65DE375A7505}"/>
          </ac:inkMkLst>
        </pc:inkChg>
        <pc:inkChg chg="add del">
          <ac:chgData name="Doddamani, Vishwanath D SBOBNG-PTIY/FHB" userId="02392ea3-3bde-4b57-8383-7e275996560a" providerId="ADAL" clId="{B09DCDB4-CAC1-48B2-86F5-5E180C77FEB9}" dt="2023-01-01T15:06:13.104" v="1511" actId="34122"/>
          <ac:inkMkLst>
            <pc:docMk/>
            <pc:sldMk cId="1878313519" sldId="262"/>
            <ac:inkMk id="75" creationId="{39197649-F044-7E4C-8773-5EDAA895351F}"/>
          </ac:inkMkLst>
        </pc:inkChg>
        <pc:inkChg chg="add del">
          <ac:chgData name="Doddamani, Vishwanath D SBOBNG-PTIY/FHB" userId="02392ea3-3bde-4b57-8383-7e275996560a" providerId="ADAL" clId="{B09DCDB4-CAC1-48B2-86F5-5E180C77FEB9}" dt="2023-01-01T15:06:29.917" v="1513" actId="34122"/>
          <ac:inkMkLst>
            <pc:docMk/>
            <pc:sldMk cId="1878313519" sldId="262"/>
            <ac:inkMk id="76" creationId="{5EAB9CC3-2248-12DB-A599-A4C2F1E32227}"/>
          </ac:inkMkLst>
        </pc:inkChg>
        <pc:inkChg chg="add del">
          <ac:chgData name="Doddamani, Vishwanath D SBOBNG-PTIY/FHB" userId="02392ea3-3bde-4b57-8383-7e275996560a" providerId="ADAL" clId="{B09DCDB4-CAC1-48B2-86F5-5E180C77FEB9}" dt="2023-01-01T15:06:50.332" v="1517" actId="9405"/>
          <ac:inkMkLst>
            <pc:docMk/>
            <pc:sldMk cId="1878313519" sldId="262"/>
            <ac:inkMk id="77" creationId="{38B0FCF1-B74E-531A-ED3A-E6A412DFDF04}"/>
          </ac:inkMkLst>
        </pc:inkChg>
        <pc:inkChg chg="add del">
          <ac:chgData name="Doddamani, Vishwanath D SBOBNG-PTIY/FHB" userId="02392ea3-3bde-4b57-8383-7e275996560a" providerId="ADAL" clId="{B09DCDB4-CAC1-48B2-86F5-5E180C77FEB9}" dt="2023-01-01T15:07:04.749" v="1519" actId="34122"/>
          <ac:inkMkLst>
            <pc:docMk/>
            <pc:sldMk cId="1878313519" sldId="262"/>
            <ac:inkMk id="78" creationId="{444F905F-40A6-5D54-BA18-CFCB6614340B}"/>
          </ac:inkMkLst>
        </pc:inkChg>
        <pc:inkChg chg="add del">
          <ac:chgData name="Doddamani, Vishwanath D SBOBNG-PTIY/FHB" userId="02392ea3-3bde-4b57-8383-7e275996560a" providerId="ADAL" clId="{B09DCDB4-CAC1-48B2-86F5-5E180C77FEB9}" dt="2023-01-01T15:07:50.029" v="1521" actId="34122"/>
          <ac:inkMkLst>
            <pc:docMk/>
            <pc:sldMk cId="1878313519" sldId="262"/>
            <ac:inkMk id="79" creationId="{6989F62F-B044-C3F7-DF15-22BC2386CDD5}"/>
          </ac:inkMkLst>
        </pc:inkChg>
        <pc:inkChg chg="add del">
          <ac:chgData name="Doddamani, Vishwanath D SBOBNG-PTIY/FHB" userId="02392ea3-3bde-4b57-8383-7e275996560a" providerId="ADAL" clId="{B09DCDB4-CAC1-48B2-86F5-5E180C77FEB9}" dt="2023-01-01T15:14:33.535" v="1618" actId="34122"/>
          <ac:inkMkLst>
            <pc:docMk/>
            <pc:sldMk cId="1878313519" sldId="262"/>
            <ac:inkMk id="113" creationId="{1E27A218-2053-D9E9-9DEE-7B3D7B8BA34C}"/>
          </ac:inkMkLst>
        </pc:inkChg>
        <pc:inkChg chg="add del">
          <ac:chgData name="Doddamani, Vishwanath D SBOBNG-PTIY/FHB" userId="02392ea3-3bde-4b57-8383-7e275996560a" providerId="ADAL" clId="{B09DCDB4-CAC1-48B2-86F5-5E180C77FEB9}" dt="2023-01-02T09:22:12.680" v="4113" actId="34122"/>
          <ac:inkMkLst>
            <pc:docMk/>
            <pc:sldMk cId="1878313519" sldId="262"/>
            <ac:inkMk id="121" creationId="{97766693-23D2-4A26-50F5-EC6C920878F7}"/>
          </ac:inkMkLst>
        </pc:inkChg>
        <pc:cxnChg chg="add del mod">
          <ac:chgData name="Doddamani, Vishwanath D SBOBNG-PTIY/FHB" userId="02392ea3-3bde-4b57-8383-7e275996560a" providerId="ADAL" clId="{B09DCDB4-CAC1-48B2-86F5-5E180C77FEB9}" dt="2023-01-01T15:14:44.227" v="1619" actId="478"/>
          <ac:cxnSpMkLst>
            <pc:docMk/>
            <pc:sldMk cId="1878313519" sldId="262"/>
            <ac:cxnSpMk id="20" creationId="{0918EEB9-A609-C23B-9CC7-ACF0A69AA051}"/>
          </ac:cxnSpMkLst>
        </pc:cxnChg>
        <pc:cxnChg chg="add del">
          <ac:chgData name="Doddamani, Vishwanath D SBOBNG-PTIY/FHB" userId="02392ea3-3bde-4b57-8383-7e275996560a" providerId="ADAL" clId="{B09DCDB4-CAC1-48B2-86F5-5E180C77FEB9}" dt="2023-01-01T14:56:30.072" v="1439" actId="11529"/>
          <ac:cxnSpMkLst>
            <pc:docMk/>
            <pc:sldMk cId="1878313519" sldId="262"/>
            <ac:cxnSpMk id="22" creationId="{105085BF-8E35-C0A7-3246-DBC5AC8141D4}"/>
          </ac:cxnSpMkLst>
        </pc:cxnChg>
        <pc:cxnChg chg="add del mod">
          <ac:chgData name="Doddamani, Vishwanath D SBOBNG-PTIY/FHB" userId="02392ea3-3bde-4b57-8383-7e275996560a" providerId="ADAL" clId="{B09DCDB4-CAC1-48B2-86F5-5E180C77FEB9}" dt="2023-01-01T15:14:44.227" v="1619" actId="478"/>
          <ac:cxnSpMkLst>
            <pc:docMk/>
            <pc:sldMk cId="1878313519" sldId="262"/>
            <ac:cxnSpMk id="24" creationId="{90E10CD2-7256-E3CD-E8E8-8C166670D51A}"/>
          </ac:cxnSpMkLst>
        </pc:cxnChg>
        <pc:cxnChg chg="add del mod">
          <ac:chgData name="Doddamani, Vishwanath D SBOBNG-PTIY/FHB" userId="02392ea3-3bde-4b57-8383-7e275996560a" providerId="ADAL" clId="{B09DCDB4-CAC1-48B2-86F5-5E180C77FEB9}" dt="2023-01-01T15:14:44.227" v="1619" actId="478"/>
          <ac:cxnSpMkLst>
            <pc:docMk/>
            <pc:sldMk cId="1878313519" sldId="262"/>
            <ac:cxnSpMk id="26" creationId="{2731F895-11C8-B118-E850-373F1E3CC9C9}"/>
          </ac:cxnSpMkLst>
        </pc:cxnChg>
        <pc:cxnChg chg="add del mod">
          <ac:chgData name="Doddamani, Vishwanath D SBOBNG-PTIY/FHB" userId="02392ea3-3bde-4b57-8383-7e275996560a" providerId="ADAL" clId="{B09DCDB4-CAC1-48B2-86F5-5E180C77FEB9}" dt="2023-01-01T15:14:44.227" v="1619" actId="478"/>
          <ac:cxnSpMkLst>
            <pc:docMk/>
            <pc:sldMk cId="1878313519" sldId="262"/>
            <ac:cxnSpMk id="28" creationId="{D53D3F5C-D12A-3985-9D5A-2793BB5DE018}"/>
          </ac:cxnSpMkLst>
        </pc:cxnChg>
        <pc:cxnChg chg="add del mod">
          <ac:chgData name="Doddamani, Vishwanath D SBOBNG-PTIY/FHB" userId="02392ea3-3bde-4b57-8383-7e275996560a" providerId="ADAL" clId="{B09DCDB4-CAC1-48B2-86F5-5E180C77FEB9}" dt="2023-01-01T15:14:44.227" v="1619" actId="478"/>
          <ac:cxnSpMkLst>
            <pc:docMk/>
            <pc:sldMk cId="1878313519" sldId="262"/>
            <ac:cxnSpMk id="30" creationId="{B75C81C7-8D9A-5DFF-6E02-93E7103DDCF0}"/>
          </ac:cxnSpMkLst>
        </pc:cxnChg>
        <pc:cxnChg chg="add del mod">
          <ac:chgData name="Doddamani, Vishwanath D SBOBNG-PTIY/FHB" userId="02392ea3-3bde-4b57-8383-7e275996560a" providerId="ADAL" clId="{B09DCDB4-CAC1-48B2-86F5-5E180C77FEB9}" dt="2023-01-01T15:14:44.227" v="1619" actId="478"/>
          <ac:cxnSpMkLst>
            <pc:docMk/>
            <pc:sldMk cId="1878313519" sldId="262"/>
            <ac:cxnSpMk id="34" creationId="{53520202-041D-514D-46C5-941F7FF8B8D4}"/>
          </ac:cxnSpMkLst>
        </pc:cxnChg>
        <pc:cxnChg chg="add del mod">
          <ac:chgData name="Doddamani, Vishwanath D SBOBNG-PTIY/FHB" userId="02392ea3-3bde-4b57-8383-7e275996560a" providerId="ADAL" clId="{B09DCDB4-CAC1-48B2-86F5-5E180C77FEB9}" dt="2023-01-01T15:14:44.227" v="1619" actId="478"/>
          <ac:cxnSpMkLst>
            <pc:docMk/>
            <pc:sldMk cId="1878313519" sldId="262"/>
            <ac:cxnSpMk id="37" creationId="{F96472CF-16DE-494B-4E90-1F5335360C25}"/>
          </ac:cxnSpMkLst>
        </pc:cxnChg>
        <pc:cxnChg chg="add del mod">
          <ac:chgData name="Doddamani, Vishwanath D SBOBNG-PTIY/FHB" userId="02392ea3-3bde-4b57-8383-7e275996560a" providerId="ADAL" clId="{B09DCDB4-CAC1-48B2-86F5-5E180C77FEB9}" dt="2023-01-01T15:14:44.227" v="1619" actId="478"/>
          <ac:cxnSpMkLst>
            <pc:docMk/>
            <pc:sldMk cId="1878313519" sldId="262"/>
            <ac:cxnSpMk id="39" creationId="{944E9376-2925-1E85-03B7-0DDBF235BF65}"/>
          </ac:cxnSpMkLst>
        </pc:cxnChg>
        <pc:cxnChg chg="add del mod">
          <ac:chgData name="Doddamani, Vishwanath D SBOBNG-PTIY/FHB" userId="02392ea3-3bde-4b57-8383-7e275996560a" providerId="ADAL" clId="{B09DCDB4-CAC1-48B2-86F5-5E180C77FEB9}" dt="2023-01-01T15:14:44.227" v="1619" actId="478"/>
          <ac:cxnSpMkLst>
            <pc:docMk/>
            <pc:sldMk cId="1878313519" sldId="262"/>
            <ac:cxnSpMk id="41" creationId="{A98C4ABF-6AA1-5AD4-C47F-C3666DCC914D}"/>
          </ac:cxnSpMkLst>
        </pc:cxnChg>
        <pc:cxnChg chg="add del mod">
          <ac:chgData name="Doddamani, Vishwanath D SBOBNG-PTIY/FHB" userId="02392ea3-3bde-4b57-8383-7e275996560a" providerId="ADAL" clId="{B09DCDB4-CAC1-48B2-86F5-5E180C77FEB9}" dt="2023-01-01T15:14:44.227" v="1619" actId="478"/>
          <ac:cxnSpMkLst>
            <pc:docMk/>
            <pc:sldMk cId="1878313519" sldId="262"/>
            <ac:cxnSpMk id="43" creationId="{E362E054-7F67-20BF-892B-DD3BD3373601}"/>
          </ac:cxnSpMkLst>
        </pc:cxnChg>
        <pc:cxnChg chg="add del mod">
          <ac:chgData name="Doddamani, Vishwanath D SBOBNG-PTIY/FHB" userId="02392ea3-3bde-4b57-8383-7e275996560a" providerId="ADAL" clId="{B09DCDB4-CAC1-48B2-86F5-5E180C77FEB9}" dt="2023-01-01T14:59:34.058" v="1460" actId="478"/>
          <ac:cxnSpMkLst>
            <pc:docMk/>
            <pc:sldMk cId="1878313519" sldId="262"/>
            <ac:cxnSpMk id="55" creationId="{8B07DA80-5A97-7D38-4785-83D85E6BA4DA}"/>
          </ac:cxnSpMkLst>
        </pc:cxnChg>
        <pc:cxnChg chg="add del mod">
          <ac:chgData name="Doddamani, Vishwanath D SBOBNG-PTIY/FHB" userId="02392ea3-3bde-4b57-8383-7e275996560a" providerId="ADAL" clId="{B09DCDB4-CAC1-48B2-86F5-5E180C77FEB9}" dt="2023-01-01T15:14:44.227" v="1619" actId="478"/>
          <ac:cxnSpMkLst>
            <pc:docMk/>
            <pc:sldMk cId="1878313519" sldId="262"/>
            <ac:cxnSpMk id="57" creationId="{B2FE9702-5942-D881-B539-3D56F29163CB}"/>
          </ac:cxnSpMkLst>
        </pc:cxnChg>
        <pc:cxnChg chg="add mod">
          <ac:chgData name="Doddamani, Vishwanath D SBOBNG-PTIY/FHB" userId="02392ea3-3bde-4b57-8383-7e275996560a" providerId="ADAL" clId="{B09DCDB4-CAC1-48B2-86F5-5E180C77FEB9}" dt="2023-01-01T15:15:16.564" v="1622" actId="1076"/>
          <ac:cxnSpMkLst>
            <pc:docMk/>
            <pc:sldMk cId="1878313519" sldId="262"/>
            <ac:cxnSpMk id="90" creationId="{41E8820A-EE0F-86ED-1D81-B8588DD2661A}"/>
          </ac:cxnSpMkLst>
        </pc:cxnChg>
        <pc:cxnChg chg="add mod">
          <ac:chgData name="Doddamani, Vishwanath D SBOBNG-PTIY/FHB" userId="02392ea3-3bde-4b57-8383-7e275996560a" providerId="ADAL" clId="{B09DCDB4-CAC1-48B2-86F5-5E180C77FEB9}" dt="2023-01-01T15:15:58.446" v="1634" actId="208"/>
          <ac:cxnSpMkLst>
            <pc:docMk/>
            <pc:sldMk cId="1878313519" sldId="262"/>
            <ac:cxnSpMk id="91" creationId="{48E48CDF-DAD1-46EC-C67E-4B156F1AA683}"/>
          </ac:cxnSpMkLst>
        </pc:cxnChg>
        <pc:cxnChg chg="add mod">
          <ac:chgData name="Doddamani, Vishwanath D SBOBNG-PTIY/FHB" userId="02392ea3-3bde-4b57-8383-7e275996560a" providerId="ADAL" clId="{B09DCDB4-CAC1-48B2-86F5-5E180C77FEB9}" dt="2023-01-01T15:15:16.564" v="1622" actId="1076"/>
          <ac:cxnSpMkLst>
            <pc:docMk/>
            <pc:sldMk cId="1878313519" sldId="262"/>
            <ac:cxnSpMk id="92" creationId="{7FA46DDB-CAA5-2F70-5635-6D3427FEBD01}"/>
          </ac:cxnSpMkLst>
        </pc:cxnChg>
        <pc:cxnChg chg="add mod">
          <ac:chgData name="Doddamani, Vishwanath D SBOBNG-PTIY/FHB" userId="02392ea3-3bde-4b57-8383-7e275996560a" providerId="ADAL" clId="{B09DCDB4-CAC1-48B2-86F5-5E180C77FEB9}" dt="2023-01-01T15:15:16.564" v="1622" actId="1076"/>
          <ac:cxnSpMkLst>
            <pc:docMk/>
            <pc:sldMk cId="1878313519" sldId="262"/>
            <ac:cxnSpMk id="93" creationId="{0522B2F2-932E-D494-C0EC-3C7559AF4EFD}"/>
          </ac:cxnSpMkLst>
        </pc:cxnChg>
        <pc:cxnChg chg="add mod">
          <ac:chgData name="Doddamani, Vishwanath D SBOBNG-PTIY/FHB" userId="02392ea3-3bde-4b57-8383-7e275996560a" providerId="ADAL" clId="{B09DCDB4-CAC1-48B2-86F5-5E180C77FEB9}" dt="2023-01-01T15:16:49.811" v="1638" actId="1582"/>
          <ac:cxnSpMkLst>
            <pc:docMk/>
            <pc:sldMk cId="1878313519" sldId="262"/>
            <ac:cxnSpMk id="94" creationId="{C5B3761D-539D-53DB-399D-F3DA601BB557}"/>
          </ac:cxnSpMkLst>
        </pc:cxnChg>
        <pc:cxnChg chg="add mod">
          <ac:chgData name="Doddamani, Vishwanath D SBOBNG-PTIY/FHB" userId="02392ea3-3bde-4b57-8383-7e275996560a" providerId="ADAL" clId="{B09DCDB4-CAC1-48B2-86F5-5E180C77FEB9}" dt="2023-01-01T15:15:16.564" v="1622" actId="1076"/>
          <ac:cxnSpMkLst>
            <pc:docMk/>
            <pc:sldMk cId="1878313519" sldId="262"/>
            <ac:cxnSpMk id="95" creationId="{54681E01-4BD5-8A86-7CE0-C81E946D4737}"/>
          </ac:cxnSpMkLst>
        </pc:cxnChg>
        <pc:cxnChg chg="add mod">
          <ac:chgData name="Doddamani, Vishwanath D SBOBNG-PTIY/FHB" userId="02392ea3-3bde-4b57-8383-7e275996560a" providerId="ADAL" clId="{B09DCDB4-CAC1-48B2-86F5-5E180C77FEB9}" dt="2023-01-01T15:15:16.564" v="1622" actId="1076"/>
          <ac:cxnSpMkLst>
            <pc:docMk/>
            <pc:sldMk cId="1878313519" sldId="262"/>
            <ac:cxnSpMk id="96" creationId="{5CA2AA8D-ECD6-54EE-562B-88A24568C767}"/>
          </ac:cxnSpMkLst>
        </pc:cxnChg>
        <pc:cxnChg chg="add mod">
          <ac:chgData name="Doddamani, Vishwanath D SBOBNG-PTIY/FHB" userId="02392ea3-3bde-4b57-8383-7e275996560a" providerId="ADAL" clId="{B09DCDB4-CAC1-48B2-86F5-5E180C77FEB9}" dt="2023-01-01T15:15:16.564" v="1622" actId="1076"/>
          <ac:cxnSpMkLst>
            <pc:docMk/>
            <pc:sldMk cId="1878313519" sldId="262"/>
            <ac:cxnSpMk id="97" creationId="{06A8D0A2-F06A-05A3-E1AA-E99A948C43FE}"/>
          </ac:cxnSpMkLst>
        </pc:cxnChg>
        <pc:cxnChg chg="add mod">
          <ac:chgData name="Doddamani, Vishwanath D SBOBNG-PTIY/FHB" userId="02392ea3-3bde-4b57-8383-7e275996560a" providerId="ADAL" clId="{B09DCDB4-CAC1-48B2-86F5-5E180C77FEB9}" dt="2023-01-01T15:15:16.564" v="1622" actId="1076"/>
          <ac:cxnSpMkLst>
            <pc:docMk/>
            <pc:sldMk cId="1878313519" sldId="262"/>
            <ac:cxnSpMk id="98" creationId="{96F6FBB5-C057-CBF4-2098-2AD59D3A424D}"/>
          </ac:cxnSpMkLst>
        </pc:cxnChg>
        <pc:cxnChg chg="add mod">
          <ac:chgData name="Doddamani, Vishwanath D SBOBNG-PTIY/FHB" userId="02392ea3-3bde-4b57-8383-7e275996560a" providerId="ADAL" clId="{B09DCDB4-CAC1-48B2-86F5-5E180C77FEB9}" dt="2023-01-01T15:15:16.564" v="1622" actId="1076"/>
          <ac:cxnSpMkLst>
            <pc:docMk/>
            <pc:sldMk cId="1878313519" sldId="262"/>
            <ac:cxnSpMk id="99" creationId="{92A88B7A-A869-51AD-B3DD-7836AEC81C8D}"/>
          </ac:cxnSpMkLst>
        </pc:cxnChg>
        <pc:cxnChg chg="add mod">
          <ac:chgData name="Doddamani, Vishwanath D SBOBNG-PTIY/FHB" userId="02392ea3-3bde-4b57-8383-7e275996560a" providerId="ADAL" clId="{B09DCDB4-CAC1-48B2-86F5-5E180C77FEB9}" dt="2023-01-01T15:15:16.564" v="1622" actId="1076"/>
          <ac:cxnSpMkLst>
            <pc:docMk/>
            <pc:sldMk cId="1878313519" sldId="262"/>
            <ac:cxnSpMk id="100" creationId="{C3254F02-30F7-70B5-8BA9-1EE1799A458F}"/>
          </ac:cxnSpMkLst>
        </pc:cxnChg>
        <pc:cxnChg chg="add mod">
          <ac:chgData name="Doddamani, Vishwanath D SBOBNG-PTIY/FHB" userId="02392ea3-3bde-4b57-8383-7e275996560a" providerId="ADAL" clId="{B09DCDB4-CAC1-48B2-86F5-5E180C77FEB9}" dt="2023-01-02T09:28:52.738" v="4124" actId="14100"/>
          <ac:cxnSpMkLst>
            <pc:docMk/>
            <pc:sldMk cId="1878313519" sldId="262"/>
            <ac:cxnSpMk id="115" creationId="{5FA73BDD-5C7E-311C-940E-2B6139B3B0EF}"/>
          </ac:cxnSpMkLst>
        </pc:cxnChg>
        <pc:cxnChg chg="add mod">
          <ac:chgData name="Doddamani, Vishwanath D SBOBNG-PTIY/FHB" userId="02392ea3-3bde-4b57-8383-7e275996560a" providerId="ADAL" clId="{B09DCDB4-CAC1-48B2-86F5-5E180C77FEB9}" dt="2023-01-02T09:28:22.746" v="4123" actId="208"/>
          <ac:cxnSpMkLst>
            <pc:docMk/>
            <pc:sldMk cId="1878313519" sldId="262"/>
            <ac:cxnSpMk id="120" creationId="{7A5206AD-B94E-F9D6-574F-19A006474023}"/>
          </ac:cxnSpMkLst>
        </pc:cxnChg>
      </pc:sldChg>
      <pc:sldChg chg="new del">
        <pc:chgData name="Doddamani, Vishwanath D SBOBNG-PTIY/FHB" userId="02392ea3-3bde-4b57-8383-7e275996560a" providerId="ADAL" clId="{B09DCDB4-CAC1-48B2-86F5-5E180C77FEB9}" dt="2023-01-01T14:52:36.038" v="1359" actId="47"/>
        <pc:sldMkLst>
          <pc:docMk/>
          <pc:sldMk cId="3504612318" sldId="262"/>
        </pc:sldMkLst>
      </pc:sldChg>
      <pc:sldChg chg="new del">
        <pc:chgData name="Doddamani, Vishwanath D SBOBNG-PTIY/FHB" userId="02392ea3-3bde-4b57-8383-7e275996560a" providerId="ADAL" clId="{B09DCDB4-CAC1-48B2-86F5-5E180C77FEB9}" dt="2023-01-01T15:17:51.085" v="1655" actId="47"/>
        <pc:sldMkLst>
          <pc:docMk/>
          <pc:sldMk cId="2366690758" sldId="263"/>
        </pc:sldMkLst>
      </pc:sldChg>
      <pc:sldChg chg="modSp new mod ord">
        <pc:chgData name="Doddamani, Vishwanath D SBOBNG-PTIY/FHB" userId="02392ea3-3bde-4b57-8383-7e275996560a" providerId="ADAL" clId="{B09DCDB4-CAC1-48B2-86F5-5E180C77FEB9}" dt="2023-01-01T15:34:15.849" v="2361" actId="20577"/>
        <pc:sldMkLst>
          <pc:docMk/>
          <pc:sldMk cId="3563644748" sldId="263"/>
        </pc:sldMkLst>
        <pc:spChg chg="mod">
          <ac:chgData name="Doddamani, Vishwanath D SBOBNG-PTIY/FHB" userId="02392ea3-3bde-4b57-8383-7e275996560a" providerId="ADAL" clId="{B09DCDB4-CAC1-48B2-86F5-5E180C77FEB9}" dt="2023-01-01T15:18:06.786" v="1679" actId="20577"/>
          <ac:spMkLst>
            <pc:docMk/>
            <pc:sldMk cId="3563644748" sldId="263"/>
            <ac:spMk id="2" creationId="{CF2E1C32-E1C5-9745-7647-B5279A82745C}"/>
          </ac:spMkLst>
        </pc:spChg>
        <pc:spChg chg="mod">
          <ac:chgData name="Doddamani, Vishwanath D SBOBNG-PTIY/FHB" userId="02392ea3-3bde-4b57-8383-7e275996560a" providerId="ADAL" clId="{B09DCDB4-CAC1-48B2-86F5-5E180C77FEB9}" dt="2023-01-01T15:34:15.849" v="2361" actId="20577"/>
          <ac:spMkLst>
            <pc:docMk/>
            <pc:sldMk cId="3563644748" sldId="263"/>
            <ac:spMk id="3" creationId="{573DC5E8-C9E9-B9E0-E193-AF5C7DA396B7}"/>
          </ac:spMkLst>
        </pc:spChg>
      </pc:sldChg>
      <pc:sldChg chg="modSp new mod">
        <pc:chgData name="Doddamani, Vishwanath D SBOBNG-PTIY/FHB" userId="02392ea3-3bde-4b57-8383-7e275996560a" providerId="ADAL" clId="{B09DCDB4-CAC1-48B2-86F5-5E180C77FEB9}" dt="2023-01-01T15:53:05.299" v="3531" actId="20577"/>
        <pc:sldMkLst>
          <pc:docMk/>
          <pc:sldMk cId="3701374584" sldId="264"/>
        </pc:sldMkLst>
        <pc:spChg chg="mod">
          <ac:chgData name="Doddamani, Vishwanath D SBOBNG-PTIY/FHB" userId="02392ea3-3bde-4b57-8383-7e275996560a" providerId="ADAL" clId="{B09DCDB4-CAC1-48B2-86F5-5E180C77FEB9}" dt="2023-01-01T15:41:48.260" v="2383" actId="20577"/>
          <ac:spMkLst>
            <pc:docMk/>
            <pc:sldMk cId="3701374584" sldId="264"/>
            <ac:spMk id="2" creationId="{0CB68784-27BD-91DB-A653-D3131C2AEF90}"/>
          </ac:spMkLst>
        </pc:spChg>
        <pc:spChg chg="mod">
          <ac:chgData name="Doddamani, Vishwanath D SBOBNG-PTIY/FHB" userId="02392ea3-3bde-4b57-8383-7e275996560a" providerId="ADAL" clId="{B09DCDB4-CAC1-48B2-86F5-5E180C77FEB9}" dt="2023-01-01T15:53:05.299" v="3531" actId="20577"/>
          <ac:spMkLst>
            <pc:docMk/>
            <pc:sldMk cId="3701374584" sldId="264"/>
            <ac:spMk id="3" creationId="{73CAD95D-6C45-39BD-E206-0288EAC1094F}"/>
          </ac:spMkLst>
        </pc:spChg>
      </pc:sldChg>
      <pc:sldChg chg="modSp new mod">
        <pc:chgData name="Doddamani, Vishwanath D SBOBNG-PTIY/FHB" userId="02392ea3-3bde-4b57-8383-7e275996560a" providerId="ADAL" clId="{B09DCDB4-CAC1-48B2-86F5-5E180C77FEB9}" dt="2023-01-02T09:59:36.375" v="4187" actId="12"/>
        <pc:sldMkLst>
          <pc:docMk/>
          <pc:sldMk cId="104824324" sldId="265"/>
        </pc:sldMkLst>
        <pc:spChg chg="mod">
          <ac:chgData name="Doddamani, Vishwanath D SBOBNG-PTIY/FHB" userId="02392ea3-3bde-4b57-8383-7e275996560a" providerId="ADAL" clId="{B09DCDB4-CAC1-48B2-86F5-5E180C77FEB9}" dt="2023-01-01T15:53:47.727" v="3559" actId="20577"/>
          <ac:spMkLst>
            <pc:docMk/>
            <pc:sldMk cId="104824324" sldId="265"/>
            <ac:spMk id="2" creationId="{554CCA29-060F-D8D2-F9D3-E12E6BB87BD6}"/>
          </ac:spMkLst>
        </pc:spChg>
        <pc:spChg chg="mod">
          <ac:chgData name="Doddamani, Vishwanath D SBOBNG-PTIY/FHB" userId="02392ea3-3bde-4b57-8383-7e275996560a" providerId="ADAL" clId="{B09DCDB4-CAC1-48B2-86F5-5E180C77FEB9}" dt="2023-01-02T09:59:36.375" v="4187" actId="12"/>
          <ac:spMkLst>
            <pc:docMk/>
            <pc:sldMk cId="104824324" sldId="265"/>
            <ac:spMk id="3" creationId="{F0081A7F-332A-C0E6-EB38-C55B019307B0}"/>
          </ac:spMkLst>
        </pc:spChg>
      </pc:sldChg>
      <pc:sldChg chg="modSp new mod">
        <pc:chgData name="Doddamani, Vishwanath D SBOBNG-PTIY/FHB" userId="02392ea3-3bde-4b57-8383-7e275996560a" providerId="ADAL" clId="{B09DCDB4-CAC1-48B2-86F5-5E180C77FEB9}" dt="2023-01-02T10:18:36.738" v="4712" actId="27636"/>
        <pc:sldMkLst>
          <pc:docMk/>
          <pc:sldMk cId="278862266" sldId="266"/>
        </pc:sldMkLst>
        <pc:spChg chg="mod">
          <ac:chgData name="Doddamani, Vishwanath D SBOBNG-PTIY/FHB" userId="02392ea3-3bde-4b57-8383-7e275996560a" providerId="ADAL" clId="{B09DCDB4-CAC1-48B2-86F5-5E180C77FEB9}" dt="2023-01-02T10:02:55.688" v="4211" actId="20577"/>
          <ac:spMkLst>
            <pc:docMk/>
            <pc:sldMk cId="278862266" sldId="266"/>
            <ac:spMk id="2" creationId="{96EC648D-ABB7-C673-2762-8C07FE7A623E}"/>
          </ac:spMkLst>
        </pc:spChg>
        <pc:spChg chg="mod">
          <ac:chgData name="Doddamani, Vishwanath D SBOBNG-PTIY/FHB" userId="02392ea3-3bde-4b57-8383-7e275996560a" providerId="ADAL" clId="{B09DCDB4-CAC1-48B2-86F5-5E180C77FEB9}" dt="2023-01-02T10:18:36.738" v="4712" actId="27636"/>
          <ac:spMkLst>
            <pc:docMk/>
            <pc:sldMk cId="278862266" sldId="266"/>
            <ac:spMk id="3" creationId="{C080946C-1E75-D611-B96C-1238914E1158}"/>
          </ac:spMkLst>
        </pc:spChg>
      </pc:sldChg>
      <pc:sldChg chg="modSp new mod">
        <pc:chgData name="Doddamani, Vishwanath D SBOBNG-PTIY/FHB" userId="02392ea3-3bde-4b57-8383-7e275996560a" providerId="ADAL" clId="{B09DCDB4-CAC1-48B2-86F5-5E180C77FEB9}" dt="2023-01-22T08:54:53.856" v="5623" actId="5793"/>
        <pc:sldMkLst>
          <pc:docMk/>
          <pc:sldMk cId="1310433311" sldId="267"/>
        </pc:sldMkLst>
        <pc:spChg chg="mod">
          <ac:chgData name="Doddamani, Vishwanath D SBOBNG-PTIY/FHB" userId="02392ea3-3bde-4b57-8383-7e275996560a" providerId="ADAL" clId="{B09DCDB4-CAC1-48B2-86F5-5E180C77FEB9}" dt="2023-01-22T08:35:07.621" v="4875" actId="20577"/>
          <ac:spMkLst>
            <pc:docMk/>
            <pc:sldMk cId="1310433311" sldId="267"/>
            <ac:spMk id="2" creationId="{B8AA4C4D-CF3E-6009-C99F-6DE865EA3C68}"/>
          </ac:spMkLst>
        </pc:spChg>
        <pc:spChg chg="mod">
          <ac:chgData name="Doddamani, Vishwanath D SBOBNG-PTIY/FHB" userId="02392ea3-3bde-4b57-8383-7e275996560a" providerId="ADAL" clId="{B09DCDB4-CAC1-48B2-86F5-5E180C77FEB9}" dt="2023-01-22T08:54:53.856" v="5623" actId="5793"/>
          <ac:spMkLst>
            <pc:docMk/>
            <pc:sldMk cId="1310433311" sldId="267"/>
            <ac:spMk id="3" creationId="{A5F9A9AF-8BB6-AAAD-2F99-1598BDBB5F7C}"/>
          </ac:spMkLst>
        </pc:spChg>
      </pc:sldChg>
      <pc:sldChg chg="modSp new del mod">
        <pc:chgData name="Doddamani, Vishwanath D SBOBNG-PTIY/FHB" userId="02392ea3-3bde-4b57-8383-7e275996560a" providerId="ADAL" clId="{B09DCDB4-CAC1-48B2-86F5-5E180C77FEB9}" dt="2023-01-02T10:36:58.899" v="4758" actId="47"/>
        <pc:sldMkLst>
          <pc:docMk/>
          <pc:sldMk cId="2310281517" sldId="267"/>
        </pc:sldMkLst>
        <pc:spChg chg="mod">
          <ac:chgData name="Doddamani, Vishwanath D SBOBNG-PTIY/FHB" userId="02392ea3-3bde-4b57-8383-7e275996560a" providerId="ADAL" clId="{B09DCDB4-CAC1-48B2-86F5-5E180C77FEB9}" dt="2023-01-02T10:18:57.678" v="4757" actId="27636"/>
          <ac:spMkLst>
            <pc:docMk/>
            <pc:sldMk cId="2310281517" sldId="267"/>
            <ac:spMk id="2" creationId="{4C41B57E-8D16-5DE1-37E2-3866A57C19CD}"/>
          </ac:spMkLst>
        </pc:spChg>
      </pc:sldChg>
      <pc:sldChg chg="modSp new mod">
        <pc:chgData name="Doddamani, Vishwanath D SBOBNG-PTIY/FHB" userId="02392ea3-3bde-4b57-8383-7e275996560a" providerId="ADAL" clId="{B09DCDB4-CAC1-48B2-86F5-5E180C77FEB9}" dt="2023-01-22T09:09:18.882" v="6134" actId="27636"/>
        <pc:sldMkLst>
          <pc:docMk/>
          <pc:sldMk cId="682527852" sldId="268"/>
        </pc:sldMkLst>
        <pc:spChg chg="mod">
          <ac:chgData name="Doddamani, Vishwanath D SBOBNG-PTIY/FHB" userId="02392ea3-3bde-4b57-8383-7e275996560a" providerId="ADAL" clId="{B09DCDB4-CAC1-48B2-86F5-5E180C77FEB9}" dt="2023-01-22T08:55:31.690" v="5656" actId="20577"/>
          <ac:spMkLst>
            <pc:docMk/>
            <pc:sldMk cId="682527852" sldId="268"/>
            <ac:spMk id="2" creationId="{46707DBD-F128-A878-154D-289826E616AF}"/>
          </ac:spMkLst>
        </pc:spChg>
        <pc:spChg chg="mod">
          <ac:chgData name="Doddamani, Vishwanath D SBOBNG-PTIY/FHB" userId="02392ea3-3bde-4b57-8383-7e275996560a" providerId="ADAL" clId="{B09DCDB4-CAC1-48B2-86F5-5E180C77FEB9}" dt="2023-01-22T09:09:18.882" v="6134" actId="27636"/>
          <ac:spMkLst>
            <pc:docMk/>
            <pc:sldMk cId="682527852" sldId="268"/>
            <ac:spMk id="3" creationId="{614F672E-07E1-7E16-87BB-6A26CC8CA4FF}"/>
          </ac:spMkLst>
        </pc:spChg>
      </pc:sldChg>
      <pc:sldChg chg="addSp delSp modSp new mod">
        <pc:chgData name="Doddamani, Vishwanath D SBOBNG-PTIY/FHB" userId="02392ea3-3bde-4b57-8383-7e275996560a" providerId="ADAL" clId="{B09DCDB4-CAC1-48B2-86F5-5E180C77FEB9}" dt="2023-01-22T10:31:01.786" v="6511" actId="122"/>
        <pc:sldMkLst>
          <pc:docMk/>
          <pc:sldMk cId="3153843549" sldId="269"/>
        </pc:sldMkLst>
        <pc:spChg chg="mod">
          <ac:chgData name="Doddamani, Vishwanath D SBOBNG-PTIY/FHB" userId="02392ea3-3bde-4b57-8383-7e275996560a" providerId="ADAL" clId="{B09DCDB4-CAC1-48B2-86F5-5E180C77FEB9}" dt="2023-01-22T09:09:46.919" v="6163" actId="20577"/>
          <ac:spMkLst>
            <pc:docMk/>
            <pc:sldMk cId="3153843549" sldId="269"/>
            <ac:spMk id="2" creationId="{1FDCC478-7C06-76ED-2AD8-BF8402CD6ADC}"/>
          </ac:spMkLst>
        </pc:spChg>
        <pc:spChg chg="del">
          <ac:chgData name="Doddamani, Vishwanath D SBOBNG-PTIY/FHB" userId="02392ea3-3bde-4b57-8383-7e275996560a" providerId="ADAL" clId="{B09DCDB4-CAC1-48B2-86F5-5E180C77FEB9}" dt="2023-01-22T09:16:57.496" v="6164" actId="931"/>
          <ac:spMkLst>
            <pc:docMk/>
            <pc:sldMk cId="3153843549" sldId="269"/>
            <ac:spMk id="3" creationId="{D274AAC7-C268-EFB6-0343-6FC27309191B}"/>
          </ac:spMkLst>
        </pc:spChg>
        <pc:spChg chg="add mod">
          <ac:chgData name="Doddamani, Vishwanath D SBOBNG-PTIY/FHB" userId="02392ea3-3bde-4b57-8383-7e275996560a" providerId="ADAL" clId="{B09DCDB4-CAC1-48B2-86F5-5E180C77FEB9}" dt="2023-01-22T09:23:30.804" v="6210" actId="1076"/>
          <ac:spMkLst>
            <pc:docMk/>
            <pc:sldMk cId="3153843549" sldId="269"/>
            <ac:spMk id="7" creationId="{66C69CE6-C279-26C2-4E58-65E596339C89}"/>
          </ac:spMkLst>
        </pc:spChg>
        <pc:spChg chg="add del">
          <ac:chgData name="Doddamani, Vishwanath D SBOBNG-PTIY/FHB" userId="02392ea3-3bde-4b57-8383-7e275996560a" providerId="ADAL" clId="{B09DCDB4-CAC1-48B2-86F5-5E180C77FEB9}" dt="2023-01-22T09:24:06.511" v="6212"/>
          <ac:spMkLst>
            <pc:docMk/>
            <pc:sldMk cId="3153843549" sldId="269"/>
            <ac:spMk id="8" creationId="{00811DA4-52B4-00C5-296A-ED3762E4BDAA}"/>
          </ac:spMkLst>
        </pc:spChg>
        <pc:spChg chg="add mod">
          <ac:chgData name="Doddamani, Vishwanath D SBOBNG-PTIY/FHB" userId="02392ea3-3bde-4b57-8383-7e275996560a" providerId="ADAL" clId="{B09DCDB4-CAC1-48B2-86F5-5E180C77FEB9}" dt="2023-01-22T09:33:30.524" v="6299" actId="1076"/>
          <ac:spMkLst>
            <pc:docMk/>
            <pc:sldMk cId="3153843549" sldId="269"/>
            <ac:spMk id="15" creationId="{CD59D558-E379-BFF8-8FEB-1633DF3A6EA0}"/>
          </ac:spMkLst>
        </pc:spChg>
        <pc:graphicFrameChg chg="add del mod modGraphic">
          <ac:chgData name="Doddamani, Vishwanath D SBOBNG-PTIY/FHB" userId="02392ea3-3bde-4b57-8383-7e275996560a" providerId="ADAL" clId="{B09DCDB4-CAC1-48B2-86F5-5E180C77FEB9}" dt="2023-01-22T09:28:30.747" v="6233"/>
          <ac:graphicFrameMkLst>
            <pc:docMk/>
            <pc:sldMk cId="3153843549" sldId="269"/>
            <ac:graphicFrameMk id="13" creationId="{B7920DAD-7D64-9B55-5819-D4FF29A812FB}"/>
          </ac:graphicFrameMkLst>
        </pc:graphicFrameChg>
        <pc:graphicFrameChg chg="add mod modGraphic">
          <ac:chgData name="Doddamani, Vishwanath D SBOBNG-PTIY/FHB" userId="02392ea3-3bde-4b57-8383-7e275996560a" providerId="ADAL" clId="{B09DCDB4-CAC1-48B2-86F5-5E180C77FEB9}" dt="2023-01-22T10:31:01.786" v="6511" actId="122"/>
          <ac:graphicFrameMkLst>
            <pc:docMk/>
            <pc:sldMk cId="3153843549" sldId="269"/>
            <ac:graphicFrameMk id="14" creationId="{404A19F5-6F5C-8AD6-9EF8-C692371944BD}"/>
          </ac:graphicFrameMkLst>
        </pc:graphicFrameChg>
        <pc:picChg chg="add mod">
          <ac:chgData name="Doddamani, Vishwanath D SBOBNG-PTIY/FHB" userId="02392ea3-3bde-4b57-8383-7e275996560a" providerId="ADAL" clId="{B09DCDB4-CAC1-48B2-86F5-5E180C77FEB9}" dt="2023-01-22T09:23:30.804" v="6210" actId="1076"/>
          <ac:picMkLst>
            <pc:docMk/>
            <pc:sldMk cId="3153843549" sldId="269"/>
            <ac:picMk id="6" creationId="{CC0DDC82-F870-3C9C-8CDE-34E23C8E7FF7}"/>
          </ac:picMkLst>
        </pc:picChg>
        <pc:picChg chg="add del mod">
          <ac:chgData name="Doddamani, Vishwanath D SBOBNG-PTIY/FHB" userId="02392ea3-3bde-4b57-8383-7e275996560a" providerId="ADAL" clId="{B09DCDB4-CAC1-48B2-86F5-5E180C77FEB9}" dt="2023-01-22T09:24:43.943" v="6218" actId="22"/>
          <ac:picMkLst>
            <pc:docMk/>
            <pc:sldMk cId="3153843549" sldId="269"/>
            <ac:picMk id="10" creationId="{60CFF5BD-C0EC-381A-D978-216DBB98BA37}"/>
          </ac:picMkLst>
        </pc:picChg>
        <pc:picChg chg="add mod">
          <ac:chgData name="Doddamani, Vishwanath D SBOBNG-PTIY/FHB" userId="02392ea3-3bde-4b57-8383-7e275996560a" providerId="ADAL" clId="{B09DCDB4-CAC1-48B2-86F5-5E180C77FEB9}" dt="2023-01-22T09:33:41.141" v="6300" actId="1076"/>
          <ac:picMkLst>
            <pc:docMk/>
            <pc:sldMk cId="3153843549" sldId="269"/>
            <ac:picMk id="12" creationId="{755486E5-57C5-94B9-F28A-75961627D280}"/>
          </ac:picMkLst>
        </pc:picChg>
      </pc:sldChg>
      <pc:sldChg chg="addSp delSp modSp new mod">
        <pc:chgData name="Doddamani, Vishwanath D SBOBNG-PTIY/FHB" userId="02392ea3-3bde-4b57-8383-7e275996560a" providerId="ADAL" clId="{B09DCDB4-CAC1-48B2-86F5-5E180C77FEB9}" dt="2023-01-23T10:52:40.036" v="8949" actId="20577"/>
        <pc:sldMkLst>
          <pc:docMk/>
          <pc:sldMk cId="3198226926" sldId="270"/>
        </pc:sldMkLst>
        <pc:spChg chg="mod">
          <ac:chgData name="Doddamani, Vishwanath D SBOBNG-PTIY/FHB" userId="02392ea3-3bde-4b57-8383-7e275996560a" providerId="ADAL" clId="{B09DCDB4-CAC1-48B2-86F5-5E180C77FEB9}" dt="2023-01-22T09:34:32.182" v="6352" actId="20577"/>
          <ac:spMkLst>
            <pc:docMk/>
            <pc:sldMk cId="3198226926" sldId="270"/>
            <ac:spMk id="2" creationId="{202A5E1F-08C9-3C45-3DFE-75FAC942F550}"/>
          </ac:spMkLst>
        </pc:spChg>
        <pc:spChg chg="del mod">
          <ac:chgData name="Doddamani, Vishwanath D SBOBNG-PTIY/FHB" userId="02392ea3-3bde-4b57-8383-7e275996560a" providerId="ADAL" clId="{B09DCDB4-CAC1-48B2-86F5-5E180C77FEB9}" dt="2023-01-22T13:51:59.035" v="6973"/>
          <ac:spMkLst>
            <pc:docMk/>
            <pc:sldMk cId="3198226926" sldId="270"/>
            <ac:spMk id="3" creationId="{6C197E5F-0031-A022-6E45-BF840485357F}"/>
          </ac:spMkLst>
        </pc:spChg>
        <pc:spChg chg="add del mod">
          <ac:chgData name="Doddamani, Vishwanath D SBOBNG-PTIY/FHB" userId="02392ea3-3bde-4b57-8383-7e275996560a" providerId="ADAL" clId="{B09DCDB4-CAC1-48B2-86F5-5E180C77FEB9}" dt="2023-01-22T13:52:04.998" v="6974"/>
          <ac:spMkLst>
            <pc:docMk/>
            <pc:sldMk cId="3198226926" sldId="270"/>
            <ac:spMk id="5" creationId="{AA46F642-1ACE-8FC9-6F14-3075C937DBD3}"/>
          </ac:spMkLst>
        </pc:spChg>
        <pc:spChg chg="add mod">
          <ac:chgData name="Doddamani, Vishwanath D SBOBNG-PTIY/FHB" userId="02392ea3-3bde-4b57-8383-7e275996560a" providerId="ADAL" clId="{B09DCDB4-CAC1-48B2-86F5-5E180C77FEB9}" dt="2023-01-23T10:52:40.036" v="8949" actId="20577"/>
          <ac:spMkLst>
            <pc:docMk/>
            <pc:sldMk cId="3198226926" sldId="270"/>
            <ac:spMk id="7" creationId="{E8CEE435-FEBD-A557-130B-0D53DBA72F60}"/>
          </ac:spMkLst>
        </pc:spChg>
        <pc:picChg chg="add mod">
          <ac:chgData name="Doddamani, Vishwanath D SBOBNG-PTIY/FHB" userId="02392ea3-3bde-4b57-8383-7e275996560a" providerId="ADAL" clId="{B09DCDB4-CAC1-48B2-86F5-5E180C77FEB9}" dt="2023-01-22T13:52:13.925" v="6976" actId="1076"/>
          <ac:picMkLst>
            <pc:docMk/>
            <pc:sldMk cId="3198226926" sldId="270"/>
            <ac:picMk id="6" creationId="{838D1500-C9BD-A36A-0015-340CC0F9C32A}"/>
          </ac:picMkLst>
        </pc:picChg>
        <pc:cxnChg chg="add mod">
          <ac:chgData name="Doddamani, Vishwanath D SBOBNG-PTIY/FHB" userId="02392ea3-3bde-4b57-8383-7e275996560a" providerId="ADAL" clId="{B09DCDB4-CAC1-48B2-86F5-5E180C77FEB9}" dt="2023-01-22T14:02:39.340" v="7448" actId="1076"/>
          <ac:cxnSpMkLst>
            <pc:docMk/>
            <pc:sldMk cId="3198226926" sldId="270"/>
            <ac:cxnSpMk id="9" creationId="{2A1D6853-5D11-B6E6-A2C1-E69C0B4B1A27}"/>
          </ac:cxnSpMkLst>
        </pc:cxnChg>
        <pc:cxnChg chg="add del mod">
          <ac:chgData name="Doddamani, Vishwanath D SBOBNG-PTIY/FHB" userId="02392ea3-3bde-4b57-8383-7e275996560a" providerId="ADAL" clId="{B09DCDB4-CAC1-48B2-86F5-5E180C77FEB9}" dt="2023-01-22T13:58:56.450" v="7317" actId="478"/>
          <ac:cxnSpMkLst>
            <pc:docMk/>
            <pc:sldMk cId="3198226926" sldId="270"/>
            <ac:cxnSpMk id="10" creationId="{9C8E2C74-5EDC-B648-D13C-3E5373AEB58B}"/>
          </ac:cxnSpMkLst>
        </pc:cxnChg>
        <pc:cxnChg chg="add mod">
          <ac:chgData name="Doddamani, Vishwanath D SBOBNG-PTIY/FHB" userId="02392ea3-3bde-4b57-8383-7e275996560a" providerId="ADAL" clId="{B09DCDB4-CAC1-48B2-86F5-5E180C77FEB9}" dt="2023-01-22T14:02:46.006" v="7449" actId="1076"/>
          <ac:cxnSpMkLst>
            <pc:docMk/>
            <pc:sldMk cId="3198226926" sldId="270"/>
            <ac:cxnSpMk id="11" creationId="{AB64D912-1053-3ED4-01D3-DC3FA1D88CBA}"/>
          </ac:cxnSpMkLst>
        </pc:cxnChg>
        <pc:cxnChg chg="add del">
          <ac:chgData name="Doddamani, Vishwanath D SBOBNG-PTIY/FHB" userId="02392ea3-3bde-4b57-8383-7e275996560a" providerId="ADAL" clId="{B09DCDB4-CAC1-48B2-86F5-5E180C77FEB9}" dt="2023-01-22T13:57:58.103" v="7262" actId="11529"/>
          <ac:cxnSpMkLst>
            <pc:docMk/>
            <pc:sldMk cId="3198226926" sldId="270"/>
            <ac:cxnSpMk id="13" creationId="{5677F13B-552D-3892-156F-5E767D8034DD}"/>
          </ac:cxnSpMkLst>
        </pc:cxnChg>
        <pc:cxnChg chg="add mod">
          <ac:chgData name="Doddamani, Vishwanath D SBOBNG-PTIY/FHB" userId="02392ea3-3bde-4b57-8383-7e275996560a" providerId="ADAL" clId="{B09DCDB4-CAC1-48B2-86F5-5E180C77FEB9}" dt="2023-01-22T14:02:52.423" v="7450" actId="1076"/>
          <ac:cxnSpMkLst>
            <pc:docMk/>
            <pc:sldMk cId="3198226926" sldId="270"/>
            <ac:cxnSpMk id="14" creationId="{091847DB-3A5C-74A7-744A-E3BA5E9BEFD3}"/>
          </ac:cxnSpMkLst>
        </pc:cxnChg>
        <pc:cxnChg chg="add mod">
          <ac:chgData name="Doddamani, Vishwanath D SBOBNG-PTIY/FHB" userId="02392ea3-3bde-4b57-8383-7e275996560a" providerId="ADAL" clId="{B09DCDB4-CAC1-48B2-86F5-5E180C77FEB9}" dt="2023-01-22T14:02:58.949" v="7451" actId="1076"/>
          <ac:cxnSpMkLst>
            <pc:docMk/>
            <pc:sldMk cId="3198226926" sldId="270"/>
            <ac:cxnSpMk id="15" creationId="{367756FF-9C43-D6DB-2861-8BD61EEB7C9C}"/>
          </ac:cxnSpMkLst>
        </pc:cxnChg>
      </pc:sldChg>
      <pc:sldChg chg="addSp delSp modSp new mod">
        <pc:chgData name="Doddamani, Vishwanath D SBOBNG-PTIY/FHB" userId="02392ea3-3bde-4b57-8383-7e275996560a" providerId="ADAL" clId="{B09DCDB4-CAC1-48B2-86F5-5E180C77FEB9}" dt="2023-01-22T10:43:32.935" v="6757" actId="1076"/>
        <pc:sldMkLst>
          <pc:docMk/>
          <pc:sldMk cId="2709876608" sldId="271"/>
        </pc:sldMkLst>
        <pc:spChg chg="mod">
          <ac:chgData name="Doddamani, Vishwanath D SBOBNG-PTIY/FHB" userId="02392ea3-3bde-4b57-8383-7e275996560a" providerId="ADAL" clId="{B09DCDB4-CAC1-48B2-86F5-5E180C77FEB9}" dt="2023-01-22T09:38:47.545" v="6379" actId="20577"/>
          <ac:spMkLst>
            <pc:docMk/>
            <pc:sldMk cId="2709876608" sldId="271"/>
            <ac:spMk id="2" creationId="{A9086132-AB6A-68B1-988E-A458990D0854}"/>
          </ac:spMkLst>
        </pc:spChg>
        <pc:spChg chg="del mod">
          <ac:chgData name="Doddamani, Vishwanath D SBOBNG-PTIY/FHB" userId="02392ea3-3bde-4b57-8383-7e275996560a" providerId="ADAL" clId="{B09DCDB4-CAC1-48B2-86F5-5E180C77FEB9}" dt="2023-01-22T09:40:28.177" v="6381" actId="22"/>
          <ac:spMkLst>
            <pc:docMk/>
            <pc:sldMk cId="2709876608" sldId="271"/>
            <ac:spMk id="3" creationId="{E8BB1909-D125-0B8B-5263-70050BCAD094}"/>
          </ac:spMkLst>
        </pc:spChg>
        <pc:spChg chg="add del mod">
          <ac:chgData name="Doddamani, Vishwanath D SBOBNG-PTIY/FHB" userId="02392ea3-3bde-4b57-8383-7e275996560a" providerId="ADAL" clId="{B09DCDB4-CAC1-48B2-86F5-5E180C77FEB9}" dt="2023-01-22T10:18:21.567" v="6388" actId="478"/>
          <ac:spMkLst>
            <pc:docMk/>
            <pc:sldMk cId="2709876608" sldId="271"/>
            <ac:spMk id="8" creationId="{BE095FDB-A7D2-8BFF-B665-5B9CECC51DE7}"/>
          </ac:spMkLst>
        </pc:spChg>
        <pc:spChg chg="add mod">
          <ac:chgData name="Doddamani, Vishwanath D SBOBNG-PTIY/FHB" userId="02392ea3-3bde-4b57-8383-7e275996560a" providerId="ADAL" clId="{B09DCDB4-CAC1-48B2-86F5-5E180C77FEB9}" dt="2023-01-22T10:36:29.986" v="6647" actId="20577"/>
          <ac:spMkLst>
            <pc:docMk/>
            <pc:sldMk cId="2709876608" sldId="271"/>
            <ac:spMk id="15" creationId="{99BD6F32-0A71-E57E-3B05-6E1F138E9908}"/>
          </ac:spMkLst>
        </pc:spChg>
        <pc:spChg chg="add mod">
          <ac:chgData name="Doddamani, Vishwanath D SBOBNG-PTIY/FHB" userId="02392ea3-3bde-4b57-8383-7e275996560a" providerId="ADAL" clId="{B09DCDB4-CAC1-48B2-86F5-5E180C77FEB9}" dt="2023-01-22T10:42:19.055" v="6742" actId="1076"/>
          <ac:spMkLst>
            <pc:docMk/>
            <pc:sldMk cId="2709876608" sldId="271"/>
            <ac:spMk id="19" creationId="{4C3B0872-51C7-AEC5-1AA1-78BFCC9E4196}"/>
          </ac:spMkLst>
        </pc:spChg>
        <pc:spChg chg="add del mod">
          <ac:chgData name="Doddamani, Vishwanath D SBOBNG-PTIY/FHB" userId="02392ea3-3bde-4b57-8383-7e275996560a" providerId="ADAL" clId="{B09DCDB4-CAC1-48B2-86F5-5E180C77FEB9}" dt="2023-01-22T10:42:33.764" v="6744" actId="767"/>
          <ac:spMkLst>
            <pc:docMk/>
            <pc:sldMk cId="2709876608" sldId="271"/>
            <ac:spMk id="20" creationId="{ABE53FAD-7A10-A24E-1057-75B905E56540}"/>
          </ac:spMkLst>
        </pc:spChg>
        <pc:spChg chg="add mod">
          <ac:chgData name="Doddamani, Vishwanath D SBOBNG-PTIY/FHB" userId="02392ea3-3bde-4b57-8383-7e275996560a" providerId="ADAL" clId="{B09DCDB4-CAC1-48B2-86F5-5E180C77FEB9}" dt="2023-01-22T10:43:32.935" v="6757" actId="1076"/>
          <ac:spMkLst>
            <pc:docMk/>
            <pc:sldMk cId="2709876608" sldId="271"/>
            <ac:spMk id="21" creationId="{EFDE3ED5-4E10-B985-B024-42C3BFFCBB46}"/>
          </ac:spMkLst>
        </pc:spChg>
        <pc:graphicFrameChg chg="add del mod modGraphic">
          <ac:chgData name="Doddamani, Vishwanath D SBOBNG-PTIY/FHB" userId="02392ea3-3bde-4b57-8383-7e275996560a" providerId="ADAL" clId="{B09DCDB4-CAC1-48B2-86F5-5E180C77FEB9}" dt="2023-01-22T10:42:45.105" v="6745" actId="1076"/>
          <ac:graphicFrameMkLst>
            <pc:docMk/>
            <pc:sldMk cId="2709876608" sldId="271"/>
            <ac:graphicFrameMk id="11" creationId="{36D762EF-4A0E-F7E6-1079-C2C8E68F209C}"/>
          </ac:graphicFrameMkLst>
        </pc:graphicFrameChg>
        <pc:graphicFrameChg chg="add mod modGraphic">
          <ac:chgData name="Doddamani, Vishwanath D SBOBNG-PTIY/FHB" userId="02392ea3-3bde-4b57-8383-7e275996560a" providerId="ADAL" clId="{B09DCDB4-CAC1-48B2-86F5-5E180C77FEB9}" dt="2023-01-22T10:41:53.855" v="6720" actId="1076"/>
          <ac:graphicFrameMkLst>
            <pc:docMk/>
            <pc:sldMk cId="2709876608" sldId="271"/>
            <ac:graphicFrameMk id="16" creationId="{51F85CE6-08B2-947C-8BD4-8E3D435F070F}"/>
          </ac:graphicFrameMkLst>
        </pc:graphicFrameChg>
        <pc:graphicFrameChg chg="add del mod modGraphic">
          <ac:chgData name="Doddamani, Vishwanath D SBOBNG-PTIY/FHB" userId="02392ea3-3bde-4b57-8383-7e275996560a" providerId="ADAL" clId="{B09DCDB4-CAC1-48B2-86F5-5E180C77FEB9}" dt="2023-01-22T10:35:30.325" v="6598" actId="478"/>
          <ac:graphicFrameMkLst>
            <pc:docMk/>
            <pc:sldMk cId="2709876608" sldId="271"/>
            <ac:graphicFrameMk id="17" creationId="{C4E6E107-4A7E-5D31-BCE5-6B5002D41536}"/>
          </ac:graphicFrameMkLst>
        </pc:graphicFrameChg>
        <pc:graphicFrameChg chg="add mod">
          <ac:chgData name="Doddamani, Vishwanath D SBOBNG-PTIY/FHB" userId="02392ea3-3bde-4b57-8383-7e275996560a" providerId="ADAL" clId="{B09DCDB4-CAC1-48B2-86F5-5E180C77FEB9}" dt="2023-01-22T10:41:48.233" v="6719" actId="1076"/>
          <ac:graphicFrameMkLst>
            <pc:docMk/>
            <pc:sldMk cId="2709876608" sldId="271"/>
            <ac:graphicFrameMk id="18" creationId="{8791438A-0B33-B246-BFB2-BC8AA73D91AF}"/>
          </ac:graphicFrameMkLst>
        </pc:graphicFrameChg>
        <pc:picChg chg="add del mod ord">
          <ac:chgData name="Doddamani, Vishwanath D SBOBNG-PTIY/FHB" userId="02392ea3-3bde-4b57-8383-7e275996560a" providerId="ADAL" clId="{B09DCDB4-CAC1-48B2-86F5-5E180C77FEB9}" dt="2023-01-22T10:18:14.157" v="6385" actId="478"/>
          <ac:picMkLst>
            <pc:docMk/>
            <pc:sldMk cId="2709876608" sldId="271"/>
            <ac:picMk id="6" creationId="{1796E5A5-A647-0042-D6C6-9B0D2FDFF0C8}"/>
          </ac:picMkLst>
        </pc:picChg>
        <pc:picChg chg="add del mod">
          <ac:chgData name="Doddamani, Vishwanath D SBOBNG-PTIY/FHB" userId="02392ea3-3bde-4b57-8383-7e275996560a" providerId="ADAL" clId="{B09DCDB4-CAC1-48B2-86F5-5E180C77FEB9}" dt="2023-01-22T10:23:51.928" v="6428" actId="478"/>
          <ac:picMkLst>
            <pc:docMk/>
            <pc:sldMk cId="2709876608" sldId="271"/>
            <ac:picMk id="10" creationId="{55D69981-08CB-7623-8891-75A389BEED1C}"/>
          </ac:picMkLst>
        </pc:picChg>
        <pc:picChg chg="add mod">
          <ac:chgData name="Doddamani, Vishwanath D SBOBNG-PTIY/FHB" userId="02392ea3-3bde-4b57-8383-7e275996560a" providerId="ADAL" clId="{B09DCDB4-CAC1-48B2-86F5-5E180C77FEB9}" dt="2023-01-22T10:31:21.353" v="6513" actId="1076"/>
          <ac:picMkLst>
            <pc:docMk/>
            <pc:sldMk cId="2709876608" sldId="271"/>
            <ac:picMk id="12" creationId="{9048E980-71DF-811D-E3E7-6DF1CA78E6AB}"/>
          </ac:picMkLst>
        </pc:picChg>
        <pc:picChg chg="add mod">
          <ac:chgData name="Doddamani, Vishwanath D SBOBNG-PTIY/FHB" userId="02392ea3-3bde-4b57-8383-7e275996560a" providerId="ADAL" clId="{B09DCDB4-CAC1-48B2-86F5-5E180C77FEB9}" dt="2023-01-22T10:40:32.379" v="6711" actId="14100"/>
          <ac:picMkLst>
            <pc:docMk/>
            <pc:sldMk cId="2709876608" sldId="271"/>
            <ac:picMk id="14" creationId="{9174079E-A872-A787-C9EC-BCE2FDA68BF8}"/>
          </ac:picMkLst>
        </pc:picChg>
        <pc:picChg chg="add del mod">
          <ac:chgData name="Doddamani, Vishwanath D SBOBNG-PTIY/FHB" userId="02392ea3-3bde-4b57-8383-7e275996560a" providerId="ADAL" clId="{B09DCDB4-CAC1-48B2-86F5-5E180C77FEB9}" dt="2023-01-22T10:20:30.090" v="6405"/>
          <ac:picMkLst>
            <pc:docMk/>
            <pc:sldMk cId="2709876608" sldId="271"/>
            <ac:picMk id="2050" creationId="{47788537-BCD5-2BED-49F3-41E228DEB1AD}"/>
          </ac:picMkLst>
        </pc:picChg>
      </pc:sldChg>
      <pc:sldChg chg="addSp delSp modSp new mod">
        <pc:chgData name="Doddamani, Vishwanath D SBOBNG-PTIY/FHB" userId="02392ea3-3bde-4b57-8383-7e275996560a" providerId="ADAL" clId="{B09DCDB4-CAC1-48B2-86F5-5E180C77FEB9}" dt="2023-01-22T11:16:42.405" v="6971" actId="27636"/>
        <pc:sldMkLst>
          <pc:docMk/>
          <pc:sldMk cId="2951953697" sldId="272"/>
        </pc:sldMkLst>
        <pc:spChg chg="mod">
          <ac:chgData name="Doddamani, Vishwanath D SBOBNG-PTIY/FHB" userId="02392ea3-3bde-4b57-8383-7e275996560a" providerId="ADAL" clId="{B09DCDB4-CAC1-48B2-86F5-5E180C77FEB9}" dt="2023-01-22T11:10:11.481" v="6778" actId="20577"/>
          <ac:spMkLst>
            <pc:docMk/>
            <pc:sldMk cId="2951953697" sldId="272"/>
            <ac:spMk id="2" creationId="{13FB61FC-92DC-1AF5-7212-846B0F76B7B2}"/>
          </ac:spMkLst>
        </pc:spChg>
        <pc:spChg chg="mod">
          <ac:chgData name="Doddamani, Vishwanath D SBOBNG-PTIY/FHB" userId="02392ea3-3bde-4b57-8383-7e275996560a" providerId="ADAL" clId="{B09DCDB4-CAC1-48B2-86F5-5E180C77FEB9}" dt="2023-01-22T11:16:42.405" v="6971" actId="27636"/>
          <ac:spMkLst>
            <pc:docMk/>
            <pc:sldMk cId="2951953697" sldId="272"/>
            <ac:spMk id="3" creationId="{8C84E4E6-F0D8-016A-339B-F3F574B7DD5C}"/>
          </ac:spMkLst>
        </pc:spChg>
        <pc:picChg chg="add del mod">
          <ac:chgData name="Doddamani, Vishwanath D SBOBNG-PTIY/FHB" userId="02392ea3-3bde-4b57-8383-7e275996560a" providerId="ADAL" clId="{B09DCDB4-CAC1-48B2-86F5-5E180C77FEB9}" dt="2023-01-22T11:10:15.544" v="6779" actId="478"/>
          <ac:picMkLst>
            <pc:docMk/>
            <pc:sldMk cId="2951953697" sldId="272"/>
            <ac:picMk id="3074" creationId="{1B331CB1-EBE6-DFCC-883B-989B8E8C9659}"/>
          </ac:picMkLst>
        </pc:picChg>
      </pc:sldChg>
      <pc:sldChg chg="modSp new mod">
        <pc:chgData name="Doddamani, Vishwanath D SBOBNG-PTIY/FHB" userId="02392ea3-3bde-4b57-8383-7e275996560a" providerId="ADAL" clId="{B09DCDB4-CAC1-48B2-86F5-5E180C77FEB9}" dt="2023-01-22T14:09:02.404" v="7978" actId="5793"/>
        <pc:sldMkLst>
          <pc:docMk/>
          <pc:sldMk cId="1507327886" sldId="273"/>
        </pc:sldMkLst>
        <pc:spChg chg="mod">
          <ac:chgData name="Doddamani, Vishwanath D SBOBNG-PTIY/FHB" userId="02392ea3-3bde-4b57-8383-7e275996560a" providerId="ADAL" clId="{B09DCDB4-CAC1-48B2-86F5-5E180C77FEB9}" dt="2023-01-22T14:05:25.519" v="7579" actId="20577"/>
          <ac:spMkLst>
            <pc:docMk/>
            <pc:sldMk cId="1507327886" sldId="273"/>
            <ac:spMk id="2" creationId="{6E00FA4D-1534-ACA1-06C9-DBAFB30EFFE9}"/>
          </ac:spMkLst>
        </pc:spChg>
        <pc:spChg chg="mod">
          <ac:chgData name="Doddamani, Vishwanath D SBOBNG-PTIY/FHB" userId="02392ea3-3bde-4b57-8383-7e275996560a" providerId="ADAL" clId="{B09DCDB4-CAC1-48B2-86F5-5E180C77FEB9}" dt="2023-01-22T14:09:02.404" v="7978" actId="5793"/>
          <ac:spMkLst>
            <pc:docMk/>
            <pc:sldMk cId="1507327886" sldId="273"/>
            <ac:spMk id="3" creationId="{0A0A1BA8-F05F-FC6F-D277-71F32B3EDA56}"/>
          </ac:spMkLst>
        </pc:spChg>
      </pc:sldChg>
      <pc:sldChg chg="addSp delSp modSp new mod">
        <pc:chgData name="Doddamani, Vishwanath D SBOBNG-PTIY/FHB" userId="02392ea3-3bde-4b57-8383-7e275996560a" providerId="ADAL" clId="{B09DCDB4-CAC1-48B2-86F5-5E180C77FEB9}" dt="2023-01-22T16:01:10.670" v="8288" actId="1076"/>
        <pc:sldMkLst>
          <pc:docMk/>
          <pc:sldMk cId="1180876626" sldId="274"/>
        </pc:sldMkLst>
        <pc:spChg chg="mod">
          <ac:chgData name="Doddamani, Vishwanath D SBOBNG-PTIY/FHB" userId="02392ea3-3bde-4b57-8383-7e275996560a" providerId="ADAL" clId="{B09DCDB4-CAC1-48B2-86F5-5E180C77FEB9}" dt="2023-01-22T14:09:26.100" v="8011" actId="20577"/>
          <ac:spMkLst>
            <pc:docMk/>
            <pc:sldMk cId="1180876626" sldId="274"/>
            <ac:spMk id="2" creationId="{1BA3C597-A524-A241-7EDB-842847D04FC7}"/>
          </ac:spMkLst>
        </pc:spChg>
        <pc:spChg chg="del mod">
          <ac:chgData name="Doddamani, Vishwanath D SBOBNG-PTIY/FHB" userId="02392ea3-3bde-4b57-8383-7e275996560a" providerId="ADAL" clId="{B09DCDB4-CAC1-48B2-86F5-5E180C77FEB9}" dt="2023-01-22T15:43:20.991" v="8025" actId="478"/>
          <ac:spMkLst>
            <pc:docMk/>
            <pc:sldMk cId="1180876626" sldId="274"/>
            <ac:spMk id="3" creationId="{AACFAE13-C783-DD83-CAD9-5C0CCC5D7507}"/>
          </ac:spMkLst>
        </pc:spChg>
        <pc:spChg chg="add mod">
          <ac:chgData name="Doddamani, Vishwanath D SBOBNG-PTIY/FHB" userId="02392ea3-3bde-4b57-8383-7e275996560a" providerId="ADAL" clId="{B09DCDB4-CAC1-48B2-86F5-5E180C77FEB9}" dt="2023-01-22T15:52:26.423" v="8133" actId="1076"/>
          <ac:spMkLst>
            <pc:docMk/>
            <pc:sldMk cId="1180876626" sldId="274"/>
            <ac:spMk id="5" creationId="{9E049CA8-C7CF-F6C1-406E-118348E8A8CF}"/>
          </ac:spMkLst>
        </pc:spChg>
        <pc:spChg chg="add mod">
          <ac:chgData name="Doddamani, Vishwanath D SBOBNG-PTIY/FHB" userId="02392ea3-3bde-4b57-8383-7e275996560a" providerId="ADAL" clId="{B09DCDB4-CAC1-48B2-86F5-5E180C77FEB9}" dt="2023-01-22T15:52:26.423" v="8133" actId="1076"/>
          <ac:spMkLst>
            <pc:docMk/>
            <pc:sldMk cId="1180876626" sldId="274"/>
            <ac:spMk id="6" creationId="{284353EC-9A86-EF30-4AA8-6A19DC529A70}"/>
          </ac:spMkLst>
        </pc:spChg>
        <pc:spChg chg="add mod">
          <ac:chgData name="Doddamani, Vishwanath D SBOBNG-PTIY/FHB" userId="02392ea3-3bde-4b57-8383-7e275996560a" providerId="ADAL" clId="{B09DCDB4-CAC1-48B2-86F5-5E180C77FEB9}" dt="2023-01-22T15:52:26.423" v="8133" actId="1076"/>
          <ac:spMkLst>
            <pc:docMk/>
            <pc:sldMk cId="1180876626" sldId="274"/>
            <ac:spMk id="7" creationId="{6DE2C510-4F7E-C2EA-9FFD-61580A36B861}"/>
          </ac:spMkLst>
        </pc:spChg>
        <pc:spChg chg="add mod">
          <ac:chgData name="Doddamani, Vishwanath D SBOBNG-PTIY/FHB" userId="02392ea3-3bde-4b57-8383-7e275996560a" providerId="ADAL" clId="{B09DCDB4-CAC1-48B2-86F5-5E180C77FEB9}" dt="2023-01-22T15:52:26.423" v="8133" actId="1076"/>
          <ac:spMkLst>
            <pc:docMk/>
            <pc:sldMk cId="1180876626" sldId="274"/>
            <ac:spMk id="8" creationId="{B7C278C5-F18D-0CAA-2E8A-FD204B60C597}"/>
          </ac:spMkLst>
        </pc:spChg>
        <pc:spChg chg="add mod">
          <ac:chgData name="Doddamani, Vishwanath D SBOBNG-PTIY/FHB" userId="02392ea3-3bde-4b57-8383-7e275996560a" providerId="ADAL" clId="{B09DCDB4-CAC1-48B2-86F5-5E180C77FEB9}" dt="2023-01-22T15:52:26.423" v="8133" actId="1076"/>
          <ac:spMkLst>
            <pc:docMk/>
            <pc:sldMk cId="1180876626" sldId="274"/>
            <ac:spMk id="9" creationId="{0D83D95C-15AB-0089-277A-E85181BD692F}"/>
          </ac:spMkLst>
        </pc:spChg>
        <pc:spChg chg="add mod">
          <ac:chgData name="Doddamani, Vishwanath D SBOBNG-PTIY/FHB" userId="02392ea3-3bde-4b57-8383-7e275996560a" providerId="ADAL" clId="{B09DCDB4-CAC1-48B2-86F5-5E180C77FEB9}" dt="2023-01-22T15:52:26.423" v="8133" actId="1076"/>
          <ac:spMkLst>
            <pc:docMk/>
            <pc:sldMk cId="1180876626" sldId="274"/>
            <ac:spMk id="10" creationId="{3FCEEAC7-3E9B-C67B-02C4-9F2A09CED8A3}"/>
          </ac:spMkLst>
        </pc:spChg>
        <pc:spChg chg="add mod">
          <ac:chgData name="Doddamani, Vishwanath D SBOBNG-PTIY/FHB" userId="02392ea3-3bde-4b57-8383-7e275996560a" providerId="ADAL" clId="{B09DCDB4-CAC1-48B2-86F5-5E180C77FEB9}" dt="2023-01-22T15:52:26.423" v="8133" actId="1076"/>
          <ac:spMkLst>
            <pc:docMk/>
            <pc:sldMk cId="1180876626" sldId="274"/>
            <ac:spMk id="11" creationId="{6302977C-AD1C-E429-D7A1-F61828E92544}"/>
          </ac:spMkLst>
        </pc:spChg>
        <pc:spChg chg="add mod">
          <ac:chgData name="Doddamani, Vishwanath D SBOBNG-PTIY/FHB" userId="02392ea3-3bde-4b57-8383-7e275996560a" providerId="ADAL" clId="{B09DCDB4-CAC1-48B2-86F5-5E180C77FEB9}" dt="2023-01-22T15:52:26.423" v="8133" actId="1076"/>
          <ac:spMkLst>
            <pc:docMk/>
            <pc:sldMk cId="1180876626" sldId="274"/>
            <ac:spMk id="12" creationId="{1417691D-F60F-8363-475C-E0656BD2F49D}"/>
          </ac:spMkLst>
        </pc:spChg>
        <pc:spChg chg="add mod">
          <ac:chgData name="Doddamani, Vishwanath D SBOBNG-PTIY/FHB" userId="02392ea3-3bde-4b57-8383-7e275996560a" providerId="ADAL" clId="{B09DCDB4-CAC1-48B2-86F5-5E180C77FEB9}" dt="2023-01-22T15:52:26.423" v="8133" actId="1076"/>
          <ac:spMkLst>
            <pc:docMk/>
            <pc:sldMk cId="1180876626" sldId="274"/>
            <ac:spMk id="13" creationId="{0B57E318-4DEC-762D-92B6-86F8C3BEDDFD}"/>
          </ac:spMkLst>
        </pc:spChg>
        <pc:spChg chg="add mod">
          <ac:chgData name="Doddamani, Vishwanath D SBOBNG-PTIY/FHB" userId="02392ea3-3bde-4b57-8383-7e275996560a" providerId="ADAL" clId="{B09DCDB4-CAC1-48B2-86F5-5E180C77FEB9}" dt="2023-01-22T15:52:26.423" v="8133" actId="1076"/>
          <ac:spMkLst>
            <pc:docMk/>
            <pc:sldMk cId="1180876626" sldId="274"/>
            <ac:spMk id="14" creationId="{DC1CC6DF-9E27-9D63-140D-D911029E760F}"/>
          </ac:spMkLst>
        </pc:spChg>
        <pc:spChg chg="add mod">
          <ac:chgData name="Doddamani, Vishwanath D SBOBNG-PTIY/FHB" userId="02392ea3-3bde-4b57-8383-7e275996560a" providerId="ADAL" clId="{B09DCDB4-CAC1-48B2-86F5-5E180C77FEB9}" dt="2023-01-22T15:52:26.423" v="8133" actId="1076"/>
          <ac:spMkLst>
            <pc:docMk/>
            <pc:sldMk cId="1180876626" sldId="274"/>
            <ac:spMk id="15" creationId="{C362578F-A539-F3D5-F232-74F8563E185F}"/>
          </ac:spMkLst>
        </pc:spChg>
        <pc:spChg chg="add mod">
          <ac:chgData name="Doddamani, Vishwanath D SBOBNG-PTIY/FHB" userId="02392ea3-3bde-4b57-8383-7e275996560a" providerId="ADAL" clId="{B09DCDB4-CAC1-48B2-86F5-5E180C77FEB9}" dt="2023-01-22T15:52:26.423" v="8133" actId="1076"/>
          <ac:spMkLst>
            <pc:docMk/>
            <pc:sldMk cId="1180876626" sldId="274"/>
            <ac:spMk id="40" creationId="{C0FA0282-CBDA-D2C4-D1FA-E7CD3F5E0266}"/>
          </ac:spMkLst>
        </pc:spChg>
        <pc:spChg chg="add mod">
          <ac:chgData name="Doddamani, Vishwanath D SBOBNG-PTIY/FHB" userId="02392ea3-3bde-4b57-8383-7e275996560a" providerId="ADAL" clId="{B09DCDB4-CAC1-48B2-86F5-5E180C77FEB9}" dt="2023-01-22T15:52:26.423" v="8133" actId="1076"/>
          <ac:spMkLst>
            <pc:docMk/>
            <pc:sldMk cId="1180876626" sldId="274"/>
            <ac:spMk id="41" creationId="{B1B19544-BF7C-5E92-BCCE-F88A58405BCD}"/>
          </ac:spMkLst>
        </pc:spChg>
        <pc:spChg chg="add mod">
          <ac:chgData name="Doddamani, Vishwanath D SBOBNG-PTIY/FHB" userId="02392ea3-3bde-4b57-8383-7e275996560a" providerId="ADAL" clId="{B09DCDB4-CAC1-48B2-86F5-5E180C77FEB9}" dt="2023-01-22T15:53:23.480" v="8194" actId="20577"/>
          <ac:spMkLst>
            <pc:docMk/>
            <pc:sldMk cId="1180876626" sldId="274"/>
            <ac:spMk id="44" creationId="{DD554C15-90C9-B005-860D-640E864A17C3}"/>
          </ac:spMkLst>
        </pc:spChg>
        <pc:graphicFrameChg chg="add mod modGraphic">
          <ac:chgData name="Doddamani, Vishwanath D SBOBNG-PTIY/FHB" userId="02392ea3-3bde-4b57-8383-7e275996560a" providerId="ADAL" clId="{B09DCDB4-CAC1-48B2-86F5-5E180C77FEB9}" dt="2023-01-22T15:52:17.226" v="8132" actId="1076"/>
          <ac:graphicFrameMkLst>
            <pc:docMk/>
            <pc:sldMk cId="1180876626" sldId="274"/>
            <ac:graphicFrameMk id="43" creationId="{8F700659-17A2-6367-C260-385809FEA93C}"/>
          </ac:graphicFrameMkLst>
        </pc:graphicFrameChg>
        <pc:graphicFrameChg chg="add mod modGraphic">
          <ac:chgData name="Doddamani, Vishwanath D SBOBNG-PTIY/FHB" userId="02392ea3-3bde-4b57-8383-7e275996560a" providerId="ADAL" clId="{B09DCDB4-CAC1-48B2-86F5-5E180C77FEB9}" dt="2023-01-22T16:01:10.670" v="8288" actId="1076"/>
          <ac:graphicFrameMkLst>
            <pc:docMk/>
            <pc:sldMk cId="1180876626" sldId="274"/>
            <ac:graphicFrameMk id="45" creationId="{255D8AA8-CF83-804F-0FE8-C28487E69472}"/>
          </ac:graphicFrameMkLst>
        </pc:graphicFrameChg>
        <pc:cxnChg chg="add mod">
          <ac:chgData name="Doddamani, Vishwanath D SBOBNG-PTIY/FHB" userId="02392ea3-3bde-4b57-8383-7e275996560a" providerId="ADAL" clId="{B09DCDB4-CAC1-48B2-86F5-5E180C77FEB9}" dt="2023-01-22T15:52:26.423" v="8133" actId="1076"/>
          <ac:cxnSpMkLst>
            <pc:docMk/>
            <pc:sldMk cId="1180876626" sldId="274"/>
            <ac:cxnSpMk id="17" creationId="{377D24B4-C052-5547-1950-7B5CDC868C14}"/>
          </ac:cxnSpMkLst>
        </pc:cxnChg>
        <pc:cxnChg chg="add mod">
          <ac:chgData name="Doddamani, Vishwanath D SBOBNG-PTIY/FHB" userId="02392ea3-3bde-4b57-8383-7e275996560a" providerId="ADAL" clId="{B09DCDB4-CAC1-48B2-86F5-5E180C77FEB9}" dt="2023-01-22T15:52:26.423" v="8133" actId="1076"/>
          <ac:cxnSpMkLst>
            <pc:docMk/>
            <pc:sldMk cId="1180876626" sldId="274"/>
            <ac:cxnSpMk id="19" creationId="{79DF3BD7-8E03-30DA-4C08-DD64711A1150}"/>
          </ac:cxnSpMkLst>
        </pc:cxnChg>
        <pc:cxnChg chg="add mod">
          <ac:chgData name="Doddamani, Vishwanath D SBOBNG-PTIY/FHB" userId="02392ea3-3bde-4b57-8383-7e275996560a" providerId="ADAL" clId="{B09DCDB4-CAC1-48B2-86F5-5E180C77FEB9}" dt="2023-01-22T15:52:26.423" v="8133" actId="1076"/>
          <ac:cxnSpMkLst>
            <pc:docMk/>
            <pc:sldMk cId="1180876626" sldId="274"/>
            <ac:cxnSpMk id="21" creationId="{DE2A22B7-4885-3332-DDE3-C1B7B0167688}"/>
          </ac:cxnSpMkLst>
        </pc:cxnChg>
        <pc:cxnChg chg="add mod">
          <ac:chgData name="Doddamani, Vishwanath D SBOBNG-PTIY/FHB" userId="02392ea3-3bde-4b57-8383-7e275996560a" providerId="ADAL" clId="{B09DCDB4-CAC1-48B2-86F5-5E180C77FEB9}" dt="2023-01-22T15:52:26.423" v="8133" actId="1076"/>
          <ac:cxnSpMkLst>
            <pc:docMk/>
            <pc:sldMk cId="1180876626" sldId="274"/>
            <ac:cxnSpMk id="23" creationId="{E4F3BAF7-4410-FCDB-FF6B-44FFC66FA36C}"/>
          </ac:cxnSpMkLst>
        </pc:cxnChg>
        <pc:cxnChg chg="add mod">
          <ac:chgData name="Doddamani, Vishwanath D SBOBNG-PTIY/FHB" userId="02392ea3-3bde-4b57-8383-7e275996560a" providerId="ADAL" clId="{B09DCDB4-CAC1-48B2-86F5-5E180C77FEB9}" dt="2023-01-22T15:52:26.423" v="8133" actId="1076"/>
          <ac:cxnSpMkLst>
            <pc:docMk/>
            <pc:sldMk cId="1180876626" sldId="274"/>
            <ac:cxnSpMk id="25" creationId="{C07BCE81-F364-54D5-4A15-1AC1188088F0}"/>
          </ac:cxnSpMkLst>
        </pc:cxnChg>
        <pc:cxnChg chg="add mod">
          <ac:chgData name="Doddamani, Vishwanath D SBOBNG-PTIY/FHB" userId="02392ea3-3bde-4b57-8383-7e275996560a" providerId="ADAL" clId="{B09DCDB4-CAC1-48B2-86F5-5E180C77FEB9}" dt="2023-01-22T15:52:26.423" v="8133" actId="1076"/>
          <ac:cxnSpMkLst>
            <pc:docMk/>
            <pc:sldMk cId="1180876626" sldId="274"/>
            <ac:cxnSpMk id="27" creationId="{D331C799-860D-B5A6-2C8E-93672DECE725}"/>
          </ac:cxnSpMkLst>
        </pc:cxnChg>
        <pc:cxnChg chg="add del mod">
          <ac:chgData name="Doddamani, Vishwanath D SBOBNG-PTIY/FHB" userId="02392ea3-3bde-4b57-8383-7e275996560a" providerId="ADAL" clId="{B09DCDB4-CAC1-48B2-86F5-5E180C77FEB9}" dt="2023-01-22T15:47:06.835" v="8059" actId="478"/>
          <ac:cxnSpMkLst>
            <pc:docMk/>
            <pc:sldMk cId="1180876626" sldId="274"/>
            <ac:cxnSpMk id="29" creationId="{4212E201-D7B3-B1C0-2DB7-3EEF637D7518}"/>
          </ac:cxnSpMkLst>
        </pc:cxnChg>
        <pc:cxnChg chg="add mod">
          <ac:chgData name="Doddamani, Vishwanath D SBOBNG-PTIY/FHB" userId="02392ea3-3bde-4b57-8383-7e275996560a" providerId="ADAL" clId="{B09DCDB4-CAC1-48B2-86F5-5E180C77FEB9}" dt="2023-01-22T15:52:26.423" v="8133" actId="1076"/>
          <ac:cxnSpMkLst>
            <pc:docMk/>
            <pc:sldMk cId="1180876626" sldId="274"/>
            <ac:cxnSpMk id="31" creationId="{1530FA83-8228-36C7-1142-9179474D54A9}"/>
          </ac:cxnSpMkLst>
        </pc:cxnChg>
        <pc:cxnChg chg="add mod">
          <ac:chgData name="Doddamani, Vishwanath D SBOBNG-PTIY/FHB" userId="02392ea3-3bde-4b57-8383-7e275996560a" providerId="ADAL" clId="{B09DCDB4-CAC1-48B2-86F5-5E180C77FEB9}" dt="2023-01-22T15:52:26.423" v="8133" actId="1076"/>
          <ac:cxnSpMkLst>
            <pc:docMk/>
            <pc:sldMk cId="1180876626" sldId="274"/>
            <ac:cxnSpMk id="33" creationId="{9A0DD58D-0CCC-9EA8-2CEB-DF401A564B6A}"/>
          </ac:cxnSpMkLst>
        </pc:cxnChg>
        <pc:cxnChg chg="add mod">
          <ac:chgData name="Doddamani, Vishwanath D SBOBNG-PTIY/FHB" userId="02392ea3-3bde-4b57-8383-7e275996560a" providerId="ADAL" clId="{B09DCDB4-CAC1-48B2-86F5-5E180C77FEB9}" dt="2023-01-22T15:52:26.423" v="8133" actId="1076"/>
          <ac:cxnSpMkLst>
            <pc:docMk/>
            <pc:sldMk cId="1180876626" sldId="274"/>
            <ac:cxnSpMk id="35" creationId="{7FED42EF-6DF6-804F-8D34-8BAA4AAA6ABE}"/>
          </ac:cxnSpMkLst>
        </pc:cxnChg>
        <pc:cxnChg chg="add mod">
          <ac:chgData name="Doddamani, Vishwanath D SBOBNG-PTIY/FHB" userId="02392ea3-3bde-4b57-8383-7e275996560a" providerId="ADAL" clId="{B09DCDB4-CAC1-48B2-86F5-5E180C77FEB9}" dt="2023-01-22T15:52:26.423" v="8133" actId="1076"/>
          <ac:cxnSpMkLst>
            <pc:docMk/>
            <pc:sldMk cId="1180876626" sldId="274"/>
            <ac:cxnSpMk id="37" creationId="{1407C4E1-0B13-DCDF-B869-0BB4054B2D8E}"/>
          </ac:cxnSpMkLst>
        </pc:cxnChg>
      </pc:sldChg>
      <pc:sldChg chg="modSp new mod">
        <pc:chgData name="Doddamani, Vishwanath D SBOBNG-PTIY/FHB" userId="02392ea3-3bde-4b57-8383-7e275996560a" providerId="ADAL" clId="{B09DCDB4-CAC1-48B2-86F5-5E180C77FEB9}" dt="2023-01-22T16:38:02.480" v="8910" actId="20577"/>
        <pc:sldMkLst>
          <pc:docMk/>
          <pc:sldMk cId="1994429759" sldId="275"/>
        </pc:sldMkLst>
        <pc:spChg chg="mod">
          <ac:chgData name="Doddamani, Vishwanath D SBOBNG-PTIY/FHB" userId="02392ea3-3bde-4b57-8383-7e275996560a" providerId="ADAL" clId="{B09DCDB4-CAC1-48B2-86F5-5E180C77FEB9}" dt="2023-01-22T16:01:30.664" v="8306" actId="20577"/>
          <ac:spMkLst>
            <pc:docMk/>
            <pc:sldMk cId="1994429759" sldId="275"/>
            <ac:spMk id="2" creationId="{87FBE095-0119-A212-74DE-72F99BCCCF9E}"/>
          </ac:spMkLst>
        </pc:spChg>
        <pc:spChg chg="mod">
          <ac:chgData name="Doddamani, Vishwanath D SBOBNG-PTIY/FHB" userId="02392ea3-3bde-4b57-8383-7e275996560a" providerId="ADAL" clId="{B09DCDB4-CAC1-48B2-86F5-5E180C77FEB9}" dt="2023-01-22T16:38:02.480" v="8910" actId="20577"/>
          <ac:spMkLst>
            <pc:docMk/>
            <pc:sldMk cId="1994429759" sldId="275"/>
            <ac:spMk id="3" creationId="{C44F34F5-6CE9-96C2-3172-F4894A13396A}"/>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E4EEF5-B4A0-4BFA-B67C-6C6333F2F043}" type="datetimeFigureOut">
              <a:rPr lang="en-GB" smtClean="0"/>
              <a:t>22/01/2023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6CAA65-6184-4948-90B7-FF6B78D75315}" type="slidenum">
              <a:rPr lang="en-GB" smtClean="0"/>
              <a:t>‹#›</a:t>
            </a:fld>
            <a:endParaRPr lang="en-GB"/>
          </a:p>
        </p:txBody>
      </p:sp>
    </p:spTree>
    <p:extLst>
      <p:ext uri="{BB962C8B-B14F-4D97-AF65-F5344CB8AC3E}">
        <p14:creationId xmlns:p14="http://schemas.microsoft.com/office/powerpoint/2010/main" val="41052758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F4A42775-91CE-4467-A68F-FC48C74F10BE}" type="datetime1">
              <a:rPr lang="en-US" smtClean="0"/>
              <a:t>1/22/2023</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806359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62791E57-DD15-4BE0-AFF3-0C7E2E9F7BC6}" type="datetime1">
              <a:rPr lang="en-US" smtClean="0"/>
              <a:t>1/22/2023</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7315413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6DD523A5-9063-406B-ABC8-1065C8FBF3BC}" type="datetime1">
              <a:rPr lang="en-US" smtClean="0"/>
              <a:t>1/22/2023</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7571968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99E68BC2-F840-40D3-A52A-29847FE7A199}" type="datetime1">
              <a:rPr lang="en-US" smtClean="0"/>
              <a:t>1/22/2023</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1427053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87EA4E-5C27-4458-B072-9A086EEE218E}" type="datetime1">
              <a:rPr lang="en-US" smtClean="0"/>
              <a:t>1/22/2023</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2879916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7EA7D556-A281-404E-9BC3-719BBBCD9069}" type="datetime1">
              <a:rPr lang="en-US" smtClean="0"/>
              <a:t>1/22/2023</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1093275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D0E1C23F-2078-4330-833F-66E1AE7F0DFA}" type="datetime1">
              <a:rPr lang="en-US" smtClean="0"/>
              <a:t>1/22/2023</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4562479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A3A5C6FC-E535-40D1-99B3-61596AB70B69}" type="datetime1">
              <a:rPr lang="en-US" smtClean="0"/>
              <a:t>1/22/2023</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7464437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A895765-C4F5-43C8-9D7E-FF29F4C9DC76}" type="datetime1">
              <a:rPr lang="en-US" smtClean="0"/>
              <a:t>1/22/2023</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1124075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AB5FCC0E-649B-4F7B-AED1-92C113D449DA}" type="datetime1">
              <a:rPr lang="en-US" smtClean="0"/>
              <a:t>1/22/2023</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7894599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F6321885-98A5-4788-996F-662118EE7467}" type="datetime1">
              <a:rPr lang="en-US" smtClean="0"/>
              <a:t>1/22/2023</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5692006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F2008D-781B-4316-919A-27F517962073}" type="datetime1">
              <a:rPr lang="en-US" smtClean="0"/>
              <a:t>1/22/2023</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3113341754"/>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Cloudy oil paint art">
            <a:extLst>
              <a:ext uri="{FF2B5EF4-FFF2-40B4-BE49-F238E27FC236}">
                <a16:creationId xmlns:a16="http://schemas.microsoft.com/office/drawing/2014/main" id="{F6A89DC0-6A3A-6CD3-45AE-6B8BBA4C33AF}"/>
              </a:ext>
            </a:extLst>
          </p:cNvPr>
          <p:cNvPicPr>
            <a:picLocks noChangeAspect="1"/>
          </p:cNvPicPr>
          <p:nvPr/>
        </p:nvPicPr>
        <p:blipFill rotWithShape="1">
          <a:blip r:embed="rId2"/>
          <a:srcRect r="15627" b="-1"/>
          <a:stretch/>
        </p:blipFill>
        <p:spPr>
          <a:xfrm>
            <a:off x="3523488" y="10"/>
            <a:ext cx="8668512" cy="6857990"/>
          </a:xfrm>
          <a:prstGeom prst="rect">
            <a:avLst/>
          </a:prstGeom>
        </p:spPr>
      </p:pic>
      <p:sp>
        <p:nvSpPr>
          <p:cNvPr id="22" name="Rectangle 21">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DAAD727-3994-45F5-85D6-206016AA72DE}"/>
              </a:ext>
            </a:extLst>
          </p:cNvPr>
          <p:cNvSpPr>
            <a:spLocks noGrp="1"/>
          </p:cNvSpPr>
          <p:nvPr>
            <p:ph type="ctrTitle"/>
          </p:nvPr>
        </p:nvSpPr>
        <p:spPr>
          <a:xfrm>
            <a:off x="477981" y="1122363"/>
            <a:ext cx="5379894" cy="3204134"/>
          </a:xfrm>
        </p:spPr>
        <p:txBody>
          <a:bodyPr anchor="b">
            <a:normAutofit/>
          </a:bodyPr>
          <a:lstStyle/>
          <a:p>
            <a:r>
              <a:rPr lang="en-GB" sz="4800" dirty="0"/>
              <a:t>AI by </a:t>
            </a:r>
            <a:r>
              <a:rPr lang="en-GB" sz="4800" dirty="0" err="1"/>
              <a:t>Lavika</a:t>
            </a:r>
            <a:r>
              <a:rPr lang="en-GB" sz="4800" dirty="0"/>
              <a:t> Goel</a:t>
            </a:r>
          </a:p>
        </p:txBody>
      </p:sp>
      <p:sp>
        <p:nvSpPr>
          <p:cNvPr id="3" name="Subtitle 2">
            <a:extLst>
              <a:ext uri="{FF2B5EF4-FFF2-40B4-BE49-F238E27FC236}">
                <a16:creationId xmlns:a16="http://schemas.microsoft.com/office/drawing/2014/main" id="{A3054012-C930-45D9-B87A-B95DC7E7117A}"/>
              </a:ext>
            </a:extLst>
          </p:cNvPr>
          <p:cNvSpPr>
            <a:spLocks noGrp="1"/>
          </p:cNvSpPr>
          <p:nvPr>
            <p:ph type="subTitle" idx="1"/>
          </p:nvPr>
        </p:nvSpPr>
        <p:spPr>
          <a:xfrm>
            <a:off x="477980" y="4872922"/>
            <a:ext cx="4023359" cy="1208141"/>
          </a:xfrm>
        </p:spPr>
        <p:txBody>
          <a:bodyPr>
            <a:normAutofit/>
          </a:bodyPr>
          <a:lstStyle/>
          <a:p>
            <a:r>
              <a:rPr lang="en-GB" sz="2000" dirty="0"/>
              <a:t>Chapter 2</a:t>
            </a:r>
          </a:p>
          <a:p>
            <a:r>
              <a:rPr lang="en-GB" sz="2000" dirty="0"/>
              <a:t>8</a:t>
            </a:r>
            <a:r>
              <a:rPr lang="en-GB" sz="2000" baseline="30000" dirty="0"/>
              <a:t>th</a:t>
            </a:r>
            <a:r>
              <a:rPr lang="en-GB" sz="2000" dirty="0"/>
              <a:t> Jan 2023</a:t>
            </a:r>
          </a:p>
        </p:txBody>
      </p:sp>
      <p:sp>
        <p:nvSpPr>
          <p:cNvPr id="24" name="Rectangle 23">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9" name="Rectangle 25">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2">
              <a:lumMod val="25000"/>
              <a:lumOff val="75000"/>
            </a:schemeClr>
          </a:solidFill>
          <a:ln w="3175">
            <a:solidFill>
              <a:schemeClr val="tx2">
                <a:lumMod val="25000"/>
                <a:lumOff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Slide Number Placeholder 4">
            <a:extLst>
              <a:ext uri="{FF2B5EF4-FFF2-40B4-BE49-F238E27FC236}">
                <a16:creationId xmlns:a16="http://schemas.microsoft.com/office/drawing/2014/main" id="{7C23B052-4DB3-41FF-878A-95DD5A212CC4}"/>
              </a:ext>
            </a:extLst>
          </p:cNvPr>
          <p:cNvSpPr>
            <a:spLocks noGrp="1"/>
          </p:cNvSpPr>
          <p:nvPr>
            <p:ph type="sldNum" sz="quarter" idx="12"/>
          </p:nvPr>
        </p:nvSpPr>
        <p:spPr>
          <a:xfrm>
            <a:off x="8970819" y="6356350"/>
            <a:ext cx="2743200" cy="365125"/>
          </a:xfrm>
        </p:spPr>
        <p:txBody>
          <a:bodyPr>
            <a:normAutofit/>
          </a:bodyPr>
          <a:lstStyle/>
          <a:p>
            <a:pPr>
              <a:spcAft>
                <a:spcPts val="600"/>
              </a:spcAft>
            </a:pPr>
            <a:fld id="{B2DC25EE-239B-4C5F-AAD1-255A7D5F1EE2}" type="slidenum">
              <a:rPr lang="en-US" smtClean="0">
                <a:solidFill>
                  <a:srgbClr val="FFFFFF"/>
                </a:solidFill>
              </a:rPr>
              <a:pPr>
                <a:spcAft>
                  <a:spcPts val="600"/>
                </a:spcAft>
              </a:pPr>
              <a:t>1</a:t>
            </a:fld>
            <a:endParaRPr lang="en-US">
              <a:solidFill>
                <a:srgbClr val="FFFFFF"/>
              </a:solidFill>
            </a:endParaRPr>
          </a:p>
        </p:txBody>
      </p:sp>
    </p:spTree>
    <p:extLst>
      <p:ext uri="{BB962C8B-B14F-4D97-AF65-F5344CB8AC3E}">
        <p14:creationId xmlns:p14="http://schemas.microsoft.com/office/powerpoint/2010/main" val="354620034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CCA29-060F-D8D2-F9D3-E12E6BB87BD6}"/>
              </a:ext>
            </a:extLst>
          </p:cNvPr>
          <p:cNvSpPr>
            <a:spLocks noGrp="1"/>
          </p:cNvSpPr>
          <p:nvPr>
            <p:ph type="title"/>
          </p:nvPr>
        </p:nvSpPr>
        <p:spPr/>
        <p:txBody>
          <a:bodyPr/>
          <a:lstStyle/>
          <a:p>
            <a:r>
              <a:rPr lang="en-GB" dirty="0"/>
              <a:t>2.4 Problem Characteristics</a:t>
            </a:r>
          </a:p>
        </p:txBody>
      </p:sp>
      <p:sp>
        <p:nvSpPr>
          <p:cNvPr id="3" name="Content Placeholder 2">
            <a:extLst>
              <a:ext uri="{FF2B5EF4-FFF2-40B4-BE49-F238E27FC236}">
                <a16:creationId xmlns:a16="http://schemas.microsoft.com/office/drawing/2014/main" id="{F0081A7F-332A-C0E6-EB38-C55B019307B0}"/>
              </a:ext>
            </a:extLst>
          </p:cNvPr>
          <p:cNvSpPr>
            <a:spLocks noGrp="1"/>
          </p:cNvSpPr>
          <p:nvPr>
            <p:ph idx="1"/>
          </p:nvPr>
        </p:nvSpPr>
        <p:spPr/>
        <p:txBody>
          <a:bodyPr>
            <a:normAutofit fontScale="55000" lnSpcReduction="20000"/>
          </a:bodyPr>
          <a:lstStyle/>
          <a:p>
            <a:pPr marL="0" indent="0">
              <a:buNone/>
            </a:pPr>
            <a:r>
              <a:rPr lang="en-GB" dirty="0"/>
              <a:t>These questions need to be answered to select the best heuristic technique for a specific search:</a:t>
            </a:r>
          </a:p>
          <a:p>
            <a:pPr marL="514350" indent="-514350">
              <a:buAutoNum type="arabicPeriod"/>
            </a:pPr>
            <a:r>
              <a:rPr lang="en-GB" dirty="0"/>
              <a:t>Is the problem that we are solving decomposable?</a:t>
            </a:r>
          </a:p>
          <a:p>
            <a:pPr marL="514350" indent="-514350">
              <a:buAutoNum type="arabicPeriod"/>
            </a:pPr>
            <a:r>
              <a:rPr lang="en-GB" dirty="0"/>
              <a:t>Can we ignore the solution steps or can it be undone?</a:t>
            </a:r>
          </a:p>
          <a:p>
            <a:pPr marL="457200" lvl="1" indent="0">
              <a:buNone/>
            </a:pPr>
            <a:r>
              <a:rPr lang="en-GB" dirty="0"/>
              <a:t>Ignorable, recoverable, irrecoverable</a:t>
            </a:r>
          </a:p>
          <a:p>
            <a:pPr marL="514350" indent="-514350">
              <a:buAutoNum type="arabicPeriod"/>
            </a:pPr>
            <a:r>
              <a:rPr lang="en-GB" dirty="0"/>
              <a:t>Can we predict the universe?</a:t>
            </a:r>
          </a:p>
          <a:p>
            <a:pPr marL="457200" lvl="1" indent="0">
              <a:buNone/>
            </a:pPr>
            <a:r>
              <a:rPr lang="en-GB" dirty="0"/>
              <a:t>Certain outcome, Uncertain outcome</a:t>
            </a:r>
          </a:p>
          <a:p>
            <a:pPr marL="514350" indent="-514350">
              <a:buAutoNum type="arabicPeriod"/>
            </a:pPr>
            <a:r>
              <a:rPr lang="en-GB" dirty="0"/>
              <a:t>Is a solution relative or absolute?</a:t>
            </a:r>
          </a:p>
          <a:p>
            <a:pPr marL="457200" lvl="1" indent="0">
              <a:buNone/>
            </a:pPr>
            <a:r>
              <a:rPr lang="en-GB" dirty="0"/>
              <a:t>Any path problem, best path problem</a:t>
            </a:r>
          </a:p>
          <a:p>
            <a:pPr marL="514350" indent="-514350">
              <a:buAutoNum type="arabicPeriod"/>
            </a:pPr>
            <a:r>
              <a:rPr lang="en-GB" dirty="0"/>
              <a:t>Do we want a state as a solution or path as a solution?</a:t>
            </a:r>
          </a:p>
          <a:p>
            <a:pPr marL="514350" indent="-514350">
              <a:buAutoNum type="arabicPeriod"/>
            </a:pPr>
            <a:r>
              <a:rPr lang="en-GB" dirty="0"/>
              <a:t>What role does knowledge play?</a:t>
            </a:r>
          </a:p>
          <a:p>
            <a:pPr marL="514350" indent="-514350">
              <a:buAutoNum type="arabicPeriod"/>
            </a:pPr>
            <a:r>
              <a:rPr lang="en-GB" dirty="0"/>
              <a:t>Is interaction with the person required by the task?</a:t>
            </a:r>
          </a:p>
        </p:txBody>
      </p:sp>
      <p:sp>
        <p:nvSpPr>
          <p:cNvPr id="4" name="Slide Number Placeholder 3">
            <a:extLst>
              <a:ext uri="{FF2B5EF4-FFF2-40B4-BE49-F238E27FC236}">
                <a16:creationId xmlns:a16="http://schemas.microsoft.com/office/drawing/2014/main" id="{046904E9-E6EC-3E0C-6913-0A23D28BD6FF}"/>
              </a:ext>
            </a:extLst>
          </p:cNvPr>
          <p:cNvSpPr>
            <a:spLocks noGrp="1"/>
          </p:cNvSpPr>
          <p:nvPr>
            <p:ph type="sldNum" sz="quarter" idx="12"/>
          </p:nvPr>
        </p:nvSpPr>
        <p:spPr/>
        <p:txBody>
          <a:bodyPr/>
          <a:lstStyle/>
          <a:p>
            <a:fld id="{B2DC25EE-239B-4C5F-AAD1-255A7D5F1EE2}" type="slidenum">
              <a:rPr lang="en-US" smtClean="0"/>
              <a:t>10</a:t>
            </a:fld>
            <a:endParaRPr lang="en-US"/>
          </a:p>
        </p:txBody>
      </p:sp>
    </p:spTree>
    <p:extLst>
      <p:ext uri="{BB962C8B-B14F-4D97-AF65-F5344CB8AC3E}">
        <p14:creationId xmlns:p14="http://schemas.microsoft.com/office/powerpoint/2010/main" val="1048243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EC648D-ABB7-C673-2762-8C07FE7A623E}"/>
              </a:ext>
            </a:extLst>
          </p:cNvPr>
          <p:cNvSpPr>
            <a:spLocks noGrp="1"/>
          </p:cNvSpPr>
          <p:nvPr>
            <p:ph type="title"/>
          </p:nvPr>
        </p:nvSpPr>
        <p:spPr/>
        <p:txBody>
          <a:bodyPr/>
          <a:lstStyle/>
          <a:p>
            <a:r>
              <a:rPr lang="en-GB" dirty="0"/>
              <a:t>2.5 Control Strategy</a:t>
            </a:r>
          </a:p>
        </p:txBody>
      </p:sp>
      <p:sp>
        <p:nvSpPr>
          <p:cNvPr id="3" name="Content Placeholder 2">
            <a:extLst>
              <a:ext uri="{FF2B5EF4-FFF2-40B4-BE49-F238E27FC236}">
                <a16:creationId xmlns:a16="http://schemas.microsoft.com/office/drawing/2014/main" id="{C080946C-1E75-D611-B96C-1238914E1158}"/>
              </a:ext>
            </a:extLst>
          </p:cNvPr>
          <p:cNvSpPr>
            <a:spLocks noGrp="1"/>
          </p:cNvSpPr>
          <p:nvPr>
            <p:ph idx="1"/>
          </p:nvPr>
        </p:nvSpPr>
        <p:spPr/>
        <p:txBody>
          <a:bodyPr>
            <a:normAutofit/>
          </a:bodyPr>
          <a:lstStyle/>
          <a:p>
            <a:pPr marL="0" indent="0">
              <a:buNone/>
            </a:pPr>
            <a:r>
              <a:rPr lang="en-GB" sz="2200" dirty="0"/>
              <a:t>This forms the basis on which we should pick the first rule and evaluate. These are the requirements for a good control strategy:</a:t>
            </a:r>
          </a:p>
          <a:p>
            <a:pPr marL="514350" indent="-514350">
              <a:buAutoNum type="arabicPeriod"/>
            </a:pPr>
            <a:r>
              <a:rPr lang="en-GB" sz="2200" dirty="0"/>
              <a:t>It should cause motion and should not be stuck in an infinite loop.</a:t>
            </a:r>
          </a:p>
          <a:p>
            <a:pPr marL="514350" indent="-514350">
              <a:buAutoNum type="arabicPeriod"/>
            </a:pPr>
            <a:r>
              <a:rPr lang="en-GB" sz="2200" dirty="0"/>
              <a:t>It should be systematic. Systematic control strategy means it should have a global motion as well as some local motion. Examples include BFS, DFS.</a:t>
            </a:r>
          </a:p>
          <a:p>
            <a:pPr marL="514350" indent="-514350">
              <a:buAutoNum type="arabicPeriod"/>
            </a:pPr>
            <a:r>
              <a:rPr lang="en-GB" sz="2200" dirty="0"/>
              <a:t>It should be efficient because some problems have very high time complexities.</a:t>
            </a:r>
          </a:p>
        </p:txBody>
      </p:sp>
      <p:sp>
        <p:nvSpPr>
          <p:cNvPr id="4" name="Slide Number Placeholder 3">
            <a:extLst>
              <a:ext uri="{FF2B5EF4-FFF2-40B4-BE49-F238E27FC236}">
                <a16:creationId xmlns:a16="http://schemas.microsoft.com/office/drawing/2014/main" id="{5DB32A7C-2282-06BF-E079-1D1FBED5E231}"/>
              </a:ext>
            </a:extLst>
          </p:cNvPr>
          <p:cNvSpPr>
            <a:spLocks noGrp="1"/>
          </p:cNvSpPr>
          <p:nvPr>
            <p:ph type="sldNum" sz="quarter" idx="12"/>
          </p:nvPr>
        </p:nvSpPr>
        <p:spPr/>
        <p:txBody>
          <a:bodyPr/>
          <a:lstStyle/>
          <a:p>
            <a:fld id="{B2DC25EE-239B-4C5F-AAD1-255A7D5F1EE2}" type="slidenum">
              <a:rPr lang="en-US" smtClean="0"/>
              <a:t>11</a:t>
            </a:fld>
            <a:endParaRPr lang="en-US"/>
          </a:p>
        </p:txBody>
      </p:sp>
    </p:spTree>
    <p:extLst>
      <p:ext uri="{BB962C8B-B14F-4D97-AF65-F5344CB8AC3E}">
        <p14:creationId xmlns:p14="http://schemas.microsoft.com/office/powerpoint/2010/main" val="2788622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A4C4D-CF3E-6009-C99F-6DE865EA3C68}"/>
              </a:ext>
            </a:extLst>
          </p:cNvPr>
          <p:cNvSpPr>
            <a:spLocks noGrp="1"/>
          </p:cNvSpPr>
          <p:nvPr>
            <p:ph type="title"/>
          </p:nvPr>
        </p:nvSpPr>
        <p:spPr/>
        <p:txBody>
          <a:bodyPr/>
          <a:lstStyle/>
          <a:p>
            <a:r>
              <a:rPr lang="en-GB" dirty="0"/>
              <a:t>2.6 Issues in Design of Search Programs</a:t>
            </a:r>
          </a:p>
        </p:txBody>
      </p:sp>
      <p:sp>
        <p:nvSpPr>
          <p:cNvPr id="3" name="Content Placeholder 2">
            <a:extLst>
              <a:ext uri="{FF2B5EF4-FFF2-40B4-BE49-F238E27FC236}">
                <a16:creationId xmlns:a16="http://schemas.microsoft.com/office/drawing/2014/main" id="{A5F9A9AF-8BB6-AAAD-2F99-1598BDBB5F7C}"/>
              </a:ext>
            </a:extLst>
          </p:cNvPr>
          <p:cNvSpPr>
            <a:spLocks noGrp="1"/>
          </p:cNvSpPr>
          <p:nvPr>
            <p:ph idx="1"/>
          </p:nvPr>
        </p:nvSpPr>
        <p:spPr/>
        <p:txBody>
          <a:bodyPr>
            <a:normAutofit fontScale="77500" lnSpcReduction="20000"/>
          </a:bodyPr>
          <a:lstStyle/>
          <a:p>
            <a:r>
              <a:rPr lang="en-GB" sz="2200" dirty="0"/>
              <a:t>Backward vs Forward reasoning.</a:t>
            </a:r>
          </a:p>
          <a:p>
            <a:r>
              <a:rPr lang="en-GB" sz="2200" dirty="0"/>
              <a:t>Matching the rules accurately to the states.</a:t>
            </a:r>
          </a:p>
          <a:p>
            <a:r>
              <a:rPr lang="en-GB" sz="2200" dirty="0"/>
              <a:t>Frame problem or knowledge representation problem.</a:t>
            </a:r>
          </a:p>
          <a:p>
            <a:r>
              <a:rPr lang="en-GB" sz="2200" dirty="0"/>
              <a:t>A lot of overlapping sub-problems.</a:t>
            </a:r>
          </a:p>
          <a:p>
            <a:r>
              <a:rPr lang="en-GB" sz="2200" dirty="0"/>
              <a:t>Bookkeeping can be used to solve overlapping sub-problems to increase efficiency but it comes at an extra cost.</a:t>
            </a:r>
          </a:p>
          <a:p>
            <a:r>
              <a:rPr lang="en-GB" sz="2200" dirty="0"/>
              <a:t>BFS can be used to keep track of generated nodes. DFS can also be used by using some extra storage to retain the expanded and backed up nodes in memory.</a:t>
            </a:r>
          </a:p>
          <a:p>
            <a:r>
              <a:rPr lang="en-GB" sz="2200" dirty="0"/>
              <a:t>If it is known that a particular node can be generated in many different ways, then a graph is preferred over a tree. But there is a possibility of forming cycles with graphical method.</a:t>
            </a:r>
          </a:p>
          <a:p>
            <a:pPr marL="0" indent="0">
              <a:buNone/>
            </a:pPr>
            <a:endParaRPr lang="en-GB" sz="2200" dirty="0"/>
          </a:p>
          <a:p>
            <a:pPr marL="0" indent="0">
              <a:buNone/>
            </a:pPr>
            <a:endParaRPr lang="en-GB" sz="2200" dirty="0"/>
          </a:p>
          <a:p>
            <a:endParaRPr lang="en-GB" dirty="0"/>
          </a:p>
        </p:txBody>
      </p:sp>
      <p:sp>
        <p:nvSpPr>
          <p:cNvPr id="4" name="Slide Number Placeholder 3">
            <a:extLst>
              <a:ext uri="{FF2B5EF4-FFF2-40B4-BE49-F238E27FC236}">
                <a16:creationId xmlns:a16="http://schemas.microsoft.com/office/drawing/2014/main" id="{F4B86A8E-0934-D37F-8A66-9B676497F4AF}"/>
              </a:ext>
            </a:extLst>
          </p:cNvPr>
          <p:cNvSpPr>
            <a:spLocks noGrp="1"/>
          </p:cNvSpPr>
          <p:nvPr>
            <p:ph type="sldNum" sz="quarter" idx="12"/>
          </p:nvPr>
        </p:nvSpPr>
        <p:spPr/>
        <p:txBody>
          <a:bodyPr/>
          <a:lstStyle/>
          <a:p>
            <a:fld id="{B2DC25EE-239B-4C5F-AAD1-255A7D5F1EE2}" type="slidenum">
              <a:rPr lang="en-US" smtClean="0"/>
              <a:t>12</a:t>
            </a:fld>
            <a:endParaRPr lang="en-US"/>
          </a:p>
        </p:txBody>
      </p:sp>
    </p:spTree>
    <p:extLst>
      <p:ext uri="{BB962C8B-B14F-4D97-AF65-F5344CB8AC3E}">
        <p14:creationId xmlns:p14="http://schemas.microsoft.com/office/powerpoint/2010/main" val="13104333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07DBD-F128-A878-154D-289826E616AF}"/>
              </a:ext>
            </a:extLst>
          </p:cNvPr>
          <p:cNvSpPr>
            <a:spLocks noGrp="1"/>
          </p:cNvSpPr>
          <p:nvPr>
            <p:ph type="title"/>
          </p:nvPr>
        </p:nvSpPr>
        <p:spPr/>
        <p:txBody>
          <a:bodyPr/>
          <a:lstStyle/>
          <a:p>
            <a:r>
              <a:rPr lang="en-GB" dirty="0"/>
              <a:t>2.7 Search Strategies</a:t>
            </a:r>
          </a:p>
        </p:txBody>
      </p:sp>
      <p:sp>
        <p:nvSpPr>
          <p:cNvPr id="3" name="Content Placeholder 2">
            <a:extLst>
              <a:ext uri="{FF2B5EF4-FFF2-40B4-BE49-F238E27FC236}">
                <a16:creationId xmlns:a16="http://schemas.microsoft.com/office/drawing/2014/main" id="{614F672E-07E1-7E16-87BB-6A26CC8CA4FF}"/>
              </a:ext>
            </a:extLst>
          </p:cNvPr>
          <p:cNvSpPr>
            <a:spLocks noGrp="1"/>
          </p:cNvSpPr>
          <p:nvPr>
            <p:ph idx="1"/>
          </p:nvPr>
        </p:nvSpPr>
        <p:spPr/>
        <p:txBody>
          <a:bodyPr>
            <a:normAutofit/>
          </a:bodyPr>
          <a:lstStyle/>
          <a:p>
            <a:pPr marL="0" indent="0">
              <a:buNone/>
            </a:pPr>
            <a:r>
              <a:rPr lang="en-GB" sz="2200" dirty="0"/>
              <a:t>A problem determines the initial state and a goal state but to identify the path from start state to goal state is the job of a search strategy.</a:t>
            </a:r>
          </a:p>
          <a:p>
            <a:pPr marL="0" indent="0">
              <a:buNone/>
            </a:pPr>
            <a:endParaRPr lang="en-GB" dirty="0"/>
          </a:p>
          <a:p>
            <a:pPr marL="0" indent="0">
              <a:buNone/>
            </a:pPr>
            <a:r>
              <a:rPr lang="en-GB" b="1" dirty="0"/>
              <a:t>2.7.1 Uninformed Search Category</a:t>
            </a:r>
            <a:endParaRPr lang="en-GB" dirty="0"/>
          </a:p>
          <a:p>
            <a:pPr marL="0" indent="0">
              <a:buNone/>
            </a:pPr>
            <a:r>
              <a:rPr lang="en-GB" sz="2200" dirty="0"/>
              <a:t>This type of search is also known as unguided or blind search. The group of algorithms in this category typically work by brute force, which means each and every node is traversed to get a solution.</a:t>
            </a:r>
          </a:p>
        </p:txBody>
      </p:sp>
      <p:sp>
        <p:nvSpPr>
          <p:cNvPr id="4" name="Slide Number Placeholder 3">
            <a:extLst>
              <a:ext uri="{FF2B5EF4-FFF2-40B4-BE49-F238E27FC236}">
                <a16:creationId xmlns:a16="http://schemas.microsoft.com/office/drawing/2014/main" id="{CB92260E-AFFE-DFCC-965F-19C1DFC1E944}"/>
              </a:ext>
            </a:extLst>
          </p:cNvPr>
          <p:cNvSpPr>
            <a:spLocks noGrp="1"/>
          </p:cNvSpPr>
          <p:nvPr>
            <p:ph type="sldNum" sz="quarter" idx="12"/>
          </p:nvPr>
        </p:nvSpPr>
        <p:spPr/>
        <p:txBody>
          <a:bodyPr/>
          <a:lstStyle/>
          <a:p>
            <a:fld id="{B2DC25EE-239B-4C5F-AAD1-255A7D5F1EE2}" type="slidenum">
              <a:rPr lang="en-US" smtClean="0"/>
              <a:t>13</a:t>
            </a:fld>
            <a:endParaRPr lang="en-US"/>
          </a:p>
        </p:txBody>
      </p:sp>
    </p:spTree>
    <p:extLst>
      <p:ext uri="{BB962C8B-B14F-4D97-AF65-F5344CB8AC3E}">
        <p14:creationId xmlns:p14="http://schemas.microsoft.com/office/powerpoint/2010/main" val="6825278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DCC478-7C06-76ED-2AD8-BF8402CD6ADC}"/>
              </a:ext>
            </a:extLst>
          </p:cNvPr>
          <p:cNvSpPr>
            <a:spLocks noGrp="1"/>
          </p:cNvSpPr>
          <p:nvPr>
            <p:ph type="title"/>
          </p:nvPr>
        </p:nvSpPr>
        <p:spPr/>
        <p:txBody>
          <a:bodyPr/>
          <a:lstStyle/>
          <a:p>
            <a:r>
              <a:rPr lang="en-GB" dirty="0"/>
              <a:t>2.7.1.1 Breadth First Search</a:t>
            </a:r>
          </a:p>
        </p:txBody>
      </p:sp>
      <p:pic>
        <p:nvPicPr>
          <p:cNvPr id="6" name="Content Placeholder 5" descr="Shape, circle">
            <a:extLst>
              <a:ext uri="{FF2B5EF4-FFF2-40B4-BE49-F238E27FC236}">
                <a16:creationId xmlns:a16="http://schemas.microsoft.com/office/drawing/2014/main" id="{CC0DDC82-F870-3C9C-8CDE-34E23C8E7FF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33147" y="2237037"/>
            <a:ext cx="3305174" cy="3093077"/>
          </a:xfrm>
        </p:spPr>
      </p:pic>
      <p:sp>
        <p:nvSpPr>
          <p:cNvPr id="4" name="Slide Number Placeholder 3">
            <a:extLst>
              <a:ext uri="{FF2B5EF4-FFF2-40B4-BE49-F238E27FC236}">
                <a16:creationId xmlns:a16="http://schemas.microsoft.com/office/drawing/2014/main" id="{22F10BDE-E94D-0FDA-F646-611E03B3E4EB}"/>
              </a:ext>
            </a:extLst>
          </p:cNvPr>
          <p:cNvSpPr>
            <a:spLocks noGrp="1"/>
          </p:cNvSpPr>
          <p:nvPr>
            <p:ph type="sldNum" sz="quarter" idx="12"/>
          </p:nvPr>
        </p:nvSpPr>
        <p:spPr/>
        <p:txBody>
          <a:bodyPr/>
          <a:lstStyle/>
          <a:p>
            <a:fld id="{B2DC25EE-239B-4C5F-AAD1-255A7D5F1EE2}" type="slidenum">
              <a:rPr lang="en-US" smtClean="0"/>
              <a:t>14</a:t>
            </a:fld>
            <a:endParaRPr lang="en-US"/>
          </a:p>
        </p:txBody>
      </p:sp>
      <p:sp>
        <p:nvSpPr>
          <p:cNvPr id="7" name="TextBox 6">
            <a:extLst>
              <a:ext uri="{FF2B5EF4-FFF2-40B4-BE49-F238E27FC236}">
                <a16:creationId xmlns:a16="http://schemas.microsoft.com/office/drawing/2014/main" id="{66C69CE6-C279-26C2-4E58-65E596339C89}"/>
              </a:ext>
            </a:extLst>
          </p:cNvPr>
          <p:cNvSpPr txBox="1"/>
          <p:nvPr/>
        </p:nvSpPr>
        <p:spPr>
          <a:xfrm>
            <a:off x="9041069" y="5535209"/>
            <a:ext cx="2177537" cy="646331"/>
          </a:xfrm>
          <a:prstGeom prst="rect">
            <a:avLst/>
          </a:prstGeom>
          <a:noFill/>
        </p:spPr>
        <p:txBody>
          <a:bodyPr wrap="square" rtlCol="0">
            <a:spAutoFit/>
          </a:bodyPr>
          <a:lstStyle/>
          <a:p>
            <a:r>
              <a:rPr lang="en-GB" dirty="0"/>
              <a:t>Source: Wikipedia</a:t>
            </a:r>
          </a:p>
          <a:p>
            <a:r>
              <a:rPr lang="en-GB" dirty="0"/>
              <a:t>Path: </a:t>
            </a:r>
            <a:r>
              <a:rPr lang="en-GB" dirty="0" err="1"/>
              <a:t>abcdefeh</a:t>
            </a:r>
            <a:endParaRPr lang="en-GB" dirty="0"/>
          </a:p>
        </p:txBody>
      </p:sp>
      <p:pic>
        <p:nvPicPr>
          <p:cNvPr id="12" name="Picture 11">
            <a:extLst>
              <a:ext uri="{FF2B5EF4-FFF2-40B4-BE49-F238E27FC236}">
                <a16:creationId xmlns:a16="http://schemas.microsoft.com/office/drawing/2014/main" id="{755486E5-57C5-94B9-F28A-75961627D280}"/>
              </a:ext>
            </a:extLst>
          </p:cNvPr>
          <p:cNvPicPr>
            <a:picLocks noChangeAspect="1"/>
          </p:cNvPicPr>
          <p:nvPr/>
        </p:nvPicPr>
        <p:blipFill>
          <a:blip r:embed="rId3"/>
          <a:stretch>
            <a:fillRect/>
          </a:stretch>
        </p:blipFill>
        <p:spPr>
          <a:xfrm>
            <a:off x="372704" y="2753038"/>
            <a:ext cx="5317647" cy="2782171"/>
          </a:xfrm>
          <a:prstGeom prst="rect">
            <a:avLst/>
          </a:prstGeom>
        </p:spPr>
      </p:pic>
      <p:graphicFrame>
        <p:nvGraphicFramePr>
          <p:cNvPr id="14" name="Table 14">
            <a:extLst>
              <a:ext uri="{FF2B5EF4-FFF2-40B4-BE49-F238E27FC236}">
                <a16:creationId xmlns:a16="http://schemas.microsoft.com/office/drawing/2014/main" id="{404A19F5-6F5C-8AD6-9EF8-C692371944BD}"/>
              </a:ext>
            </a:extLst>
          </p:cNvPr>
          <p:cNvGraphicFramePr>
            <a:graphicFrameLocks noGrp="1"/>
          </p:cNvGraphicFramePr>
          <p:nvPr>
            <p:extLst>
              <p:ext uri="{D42A27DB-BD31-4B8C-83A1-F6EECF244321}">
                <p14:modId xmlns:p14="http://schemas.microsoft.com/office/powerpoint/2010/main" val="758156903"/>
              </p:ext>
            </p:extLst>
          </p:nvPr>
        </p:nvGraphicFramePr>
        <p:xfrm>
          <a:off x="5916374" y="2663190"/>
          <a:ext cx="2286000" cy="3291840"/>
        </p:xfrm>
        <a:graphic>
          <a:graphicData uri="http://schemas.openxmlformats.org/drawingml/2006/table">
            <a:tbl>
              <a:tblPr firstRow="1" bandRow="1">
                <a:tableStyleId>{5C22544A-7EE6-4342-B048-85BDC9FD1C3A}</a:tableStyleId>
              </a:tblPr>
              <a:tblGrid>
                <a:gridCol w="571500">
                  <a:extLst>
                    <a:ext uri="{9D8B030D-6E8A-4147-A177-3AD203B41FA5}">
                      <a16:colId xmlns:a16="http://schemas.microsoft.com/office/drawing/2014/main" val="3688851734"/>
                    </a:ext>
                  </a:extLst>
                </a:gridCol>
                <a:gridCol w="571500">
                  <a:extLst>
                    <a:ext uri="{9D8B030D-6E8A-4147-A177-3AD203B41FA5}">
                      <a16:colId xmlns:a16="http://schemas.microsoft.com/office/drawing/2014/main" val="2290623407"/>
                    </a:ext>
                  </a:extLst>
                </a:gridCol>
                <a:gridCol w="571500">
                  <a:extLst>
                    <a:ext uri="{9D8B030D-6E8A-4147-A177-3AD203B41FA5}">
                      <a16:colId xmlns:a16="http://schemas.microsoft.com/office/drawing/2014/main" val="178760695"/>
                    </a:ext>
                  </a:extLst>
                </a:gridCol>
                <a:gridCol w="571500">
                  <a:extLst>
                    <a:ext uri="{9D8B030D-6E8A-4147-A177-3AD203B41FA5}">
                      <a16:colId xmlns:a16="http://schemas.microsoft.com/office/drawing/2014/main" val="2726911986"/>
                    </a:ext>
                  </a:extLst>
                </a:gridCol>
              </a:tblGrid>
              <a:tr h="285402">
                <a:tc>
                  <a:txBody>
                    <a:bodyPr/>
                    <a:lstStyle/>
                    <a:p>
                      <a:pPr algn="ctr"/>
                      <a:r>
                        <a:rPr lang="en-GB" b="0" dirty="0">
                          <a:solidFill>
                            <a:schemeClr val="tx1"/>
                          </a:solidFill>
                        </a:rPr>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96671385"/>
                  </a:ext>
                </a:extLst>
              </a:tr>
              <a:tr h="285402">
                <a:tc>
                  <a:txBody>
                    <a:bodyPr/>
                    <a:lstStyle/>
                    <a:p>
                      <a:pPr algn="ctr"/>
                      <a:r>
                        <a:rPr lang="en-GB" dirty="0"/>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GB" dirty="0"/>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69328789"/>
                  </a:ext>
                </a:extLst>
              </a:tr>
              <a:tr h="285402">
                <a:tc>
                  <a:txBody>
                    <a:bodyPr/>
                    <a:lstStyle/>
                    <a:p>
                      <a:pPr algn="ctr"/>
                      <a:r>
                        <a:rPr lang="en-GB" dirty="0"/>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GB" dirty="0"/>
                        <a:t>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GB" dirty="0"/>
                        <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71736769"/>
                  </a:ext>
                </a:extLst>
              </a:tr>
              <a:tr h="285402">
                <a:tc>
                  <a:txBody>
                    <a:bodyPr/>
                    <a:lstStyle/>
                    <a:p>
                      <a:pPr algn="ctr"/>
                      <a:r>
                        <a:rPr lang="en-GB" dirty="0"/>
                        <a:t>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GB" dirty="0"/>
                        <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GB" dirty="0"/>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GB" dirty="0"/>
                        <a:t>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93799022"/>
                  </a:ext>
                </a:extLst>
              </a:tr>
              <a:tr h="285402">
                <a:tc>
                  <a:txBody>
                    <a:bodyPr/>
                    <a:lstStyle/>
                    <a:p>
                      <a:pPr algn="ctr"/>
                      <a:r>
                        <a:rPr lang="en-GB" dirty="0"/>
                        <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GB" dirty="0"/>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GB" dirty="0"/>
                        <a:t>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GB"/>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1665759"/>
                  </a:ext>
                </a:extLst>
              </a:tr>
              <a:tr h="285402">
                <a:tc>
                  <a:txBody>
                    <a:bodyPr/>
                    <a:lstStyle/>
                    <a:p>
                      <a:pPr algn="ctr"/>
                      <a:r>
                        <a:rPr lang="en-GB" dirty="0"/>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GB" dirty="0"/>
                        <a:t>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GB" dirty="0"/>
                        <a:t>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63523283"/>
                  </a:ext>
                </a:extLst>
              </a:tr>
              <a:tr h="285402">
                <a:tc>
                  <a:txBody>
                    <a:bodyPr/>
                    <a:lstStyle/>
                    <a:p>
                      <a:pPr algn="ctr"/>
                      <a:r>
                        <a:rPr lang="en-GB" dirty="0"/>
                        <a:t>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GB" dirty="0"/>
                        <a:t>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01910554"/>
                  </a:ext>
                </a:extLst>
              </a:tr>
              <a:tr h="285402">
                <a:tc>
                  <a:txBody>
                    <a:bodyPr/>
                    <a:lstStyle/>
                    <a:p>
                      <a:pPr algn="ctr"/>
                      <a:r>
                        <a:rPr lang="en-GB" dirty="0"/>
                        <a:t>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40094719"/>
                  </a:ext>
                </a:extLst>
              </a:tr>
              <a:tr h="285402">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20106917"/>
                  </a:ext>
                </a:extLst>
              </a:tr>
            </a:tbl>
          </a:graphicData>
        </a:graphic>
      </p:graphicFrame>
      <p:sp>
        <p:nvSpPr>
          <p:cNvPr id="15" name="TextBox 14">
            <a:extLst>
              <a:ext uri="{FF2B5EF4-FFF2-40B4-BE49-F238E27FC236}">
                <a16:creationId xmlns:a16="http://schemas.microsoft.com/office/drawing/2014/main" id="{CD59D558-E379-BFF8-8FEB-1633DF3A6EA0}"/>
              </a:ext>
            </a:extLst>
          </p:cNvPr>
          <p:cNvSpPr txBox="1"/>
          <p:nvPr/>
        </p:nvSpPr>
        <p:spPr>
          <a:xfrm>
            <a:off x="5916374" y="2188403"/>
            <a:ext cx="1676400" cy="369332"/>
          </a:xfrm>
          <a:prstGeom prst="rect">
            <a:avLst/>
          </a:prstGeom>
          <a:noFill/>
        </p:spPr>
        <p:txBody>
          <a:bodyPr wrap="square" rtlCol="0">
            <a:spAutoFit/>
          </a:bodyPr>
          <a:lstStyle/>
          <a:p>
            <a:r>
              <a:rPr lang="en-GB" dirty="0"/>
              <a:t>Queue</a:t>
            </a:r>
          </a:p>
        </p:txBody>
      </p:sp>
    </p:spTree>
    <p:extLst>
      <p:ext uri="{BB962C8B-B14F-4D97-AF65-F5344CB8AC3E}">
        <p14:creationId xmlns:p14="http://schemas.microsoft.com/office/powerpoint/2010/main" val="31538435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A5E1F-08C9-3C45-3DFE-75FAC942F550}"/>
              </a:ext>
            </a:extLst>
          </p:cNvPr>
          <p:cNvSpPr>
            <a:spLocks noGrp="1"/>
          </p:cNvSpPr>
          <p:nvPr>
            <p:ph type="title"/>
          </p:nvPr>
        </p:nvSpPr>
        <p:spPr/>
        <p:txBody>
          <a:bodyPr/>
          <a:lstStyle/>
          <a:p>
            <a:r>
              <a:rPr lang="en-GB" dirty="0"/>
              <a:t>2.7.1.2 Uniform-Cost Search</a:t>
            </a:r>
          </a:p>
        </p:txBody>
      </p:sp>
      <p:sp>
        <p:nvSpPr>
          <p:cNvPr id="4" name="Slide Number Placeholder 3">
            <a:extLst>
              <a:ext uri="{FF2B5EF4-FFF2-40B4-BE49-F238E27FC236}">
                <a16:creationId xmlns:a16="http://schemas.microsoft.com/office/drawing/2014/main" id="{35BC36C6-CA04-41AB-E00C-E3532626220B}"/>
              </a:ext>
            </a:extLst>
          </p:cNvPr>
          <p:cNvSpPr>
            <a:spLocks noGrp="1"/>
          </p:cNvSpPr>
          <p:nvPr>
            <p:ph type="sldNum" sz="quarter" idx="12"/>
          </p:nvPr>
        </p:nvSpPr>
        <p:spPr/>
        <p:txBody>
          <a:bodyPr/>
          <a:lstStyle/>
          <a:p>
            <a:fld id="{B2DC25EE-239B-4C5F-AAD1-255A7D5F1EE2}" type="slidenum">
              <a:rPr lang="en-US" smtClean="0"/>
              <a:t>15</a:t>
            </a:fld>
            <a:endParaRPr lang="en-US" dirty="0"/>
          </a:p>
        </p:txBody>
      </p:sp>
      <p:pic>
        <p:nvPicPr>
          <p:cNvPr id="6" name="Content Placeholder 5">
            <a:extLst>
              <a:ext uri="{FF2B5EF4-FFF2-40B4-BE49-F238E27FC236}">
                <a16:creationId xmlns:a16="http://schemas.microsoft.com/office/drawing/2014/main" id="{838D1500-C9BD-A36A-0015-340CC0F9C32A}"/>
              </a:ext>
            </a:extLst>
          </p:cNvPr>
          <p:cNvPicPr>
            <a:picLocks noGrp="1" noChangeAspect="1"/>
          </p:cNvPicPr>
          <p:nvPr>
            <p:ph idx="1"/>
          </p:nvPr>
        </p:nvPicPr>
        <p:blipFill>
          <a:blip r:embed="rId2"/>
          <a:stretch>
            <a:fillRect/>
          </a:stretch>
        </p:blipFill>
        <p:spPr>
          <a:xfrm>
            <a:off x="5654421" y="2199195"/>
            <a:ext cx="5772150" cy="3686175"/>
          </a:xfrm>
          <a:prstGeom prst="rect">
            <a:avLst/>
          </a:prstGeom>
        </p:spPr>
      </p:pic>
      <p:sp>
        <p:nvSpPr>
          <p:cNvPr id="7" name="TextBox 6">
            <a:extLst>
              <a:ext uri="{FF2B5EF4-FFF2-40B4-BE49-F238E27FC236}">
                <a16:creationId xmlns:a16="http://schemas.microsoft.com/office/drawing/2014/main" id="{E8CEE435-FEBD-A557-130B-0D53DBA72F60}"/>
              </a:ext>
            </a:extLst>
          </p:cNvPr>
          <p:cNvSpPr txBox="1"/>
          <p:nvPr/>
        </p:nvSpPr>
        <p:spPr>
          <a:xfrm>
            <a:off x="633349" y="2204275"/>
            <a:ext cx="5319776" cy="4278094"/>
          </a:xfrm>
          <a:prstGeom prst="rect">
            <a:avLst/>
          </a:prstGeom>
          <a:noFill/>
        </p:spPr>
        <p:txBody>
          <a:bodyPr wrap="square" rtlCol="0">
            <a:spAutoFit/>
          </a:bodyPr>
          <a:lstStyle/>
          <a:p>
            <a:r>
              <a:rPr lang="en-GB" dirty="0"/>
              <a:t>Uniform cost search is an uninformed method to find the least cost path from start state to goal state</a:t>
            </a:r>
          </a:p>
          <a:p>
            <a:endParaRPr lang="en-GB" dirty="0"/>
          </a:p>
          <a:p>
            <a:r>
              <a:rPr lang="en-GB" dirty="0"/>
              <a:t>Algorithm:</a:t>
            </a:r>
          </a:p>
          <a:p>
            <a:r>
              <a:rPr lang="en-GB" sz="1400" dirty="0"/>
              <a:t>Root 	 Node</a:t>
            </a:r>
          </a:p>
          <a:p>
            <a:r>
              <a:rPr lang="en-GB" sz="1400" dirty="0"/>
              <a:t>Path-Cost = 0</a:t>
            </a:r>
          </a:p>
          <a:p>
            <a:r>
              <a:rPr lang="en-GB" sz="1400" dirty="0"/>
              <a:t>Queue 	      Priority Queue</a:t>
            </a:r>
          </a:p>
          <a:p>
            <a:r>
              <a:rPr lang="en-GB" sz="1400" dirty="0"/>
              <a:t>Visited         a vector</a:t>
            </a:r>
          </a:p>
          <a:p>
            <a:r>
              <a:rPr lang="en-GB" sz="1400" dirty="0"/>
              <a:t>Loop</a:t>
            </a:r>
          </a:p>
          <a:p>
            <a:r>
              <a:rPr lang="en-GB" sz="1400" dirty="0"/>
              <a:t>	v         dequeue</a:t>
            </a:r>
          </a:p>
          <a:p>
            <a:r>
              <a:rPr lang="en-GB" sz="1400" dirty="0"/>
              <a:t>	v = goal then return node</a:t>
            </a:r>
          </a:p>
          <a:p>
            <a:r>
              <a:rPr lang="en-GB" sz="1400" dirty="0"/>
              <a:t>	insert node in visited</a:t>
            </a:r>
          </a:p>
          <a:p>
            <a:r>
              <a:rPr lang="en-GB" sz="1400" dirty="0"/>
              <a:t>	For all children w of v</a:t>
            </a:r>
          </a:p>
          <a:p>
            <a:r>
              <a:rPr lang="en-GB" sz="1400" dirty="0"/>
              <a:t>		if w is not visited and not in queue</a:t>
            </a:r>
          </a:p>
          <a:p>
            <a:r>
              <a:rPr lang="en-GB" sz="1400" dirty="0"/>
              <a:t>			enqueue(w)</a:t>
            </a:r>
          </a:p>
          <a:p>
            <a:r>
              <a:rPr lang="en-GB" sz="1400" dirty="0"/>
              <a:t>		else if w in queue with higher path cost</a:t>
            </a:r>
          </a:p>
          <a:p>
            <a:r>
              <a:rPr lang="en-GB" sz="1400" dirty="0"/>
              <a:t>			replace w</a:t>
            </a:r>
          </a:p>
        </p:txBody>
      </p:sp>
      <p:cxnSp>
        <p:nvCxnSpPr>
          <p:cNvPr id="9" name="Straight Arrow Connector 8">
            <a:extLst>
              <a:ext uri="{FF2B5EF4-FFF2-40B4-BE49-F238E27FC236}">
                <a16:creationId xmlns:a16="http://schemas.microsoft.com/office/drawing/2014/main" id="{2A1D6853-5D11-B6E6-A2C1-E69C0B4B1A27}"/>
              </a:ext>
            </a:extLst>
          </p:cNvPr>
          <p:cNvCxnSpPr/>
          <p:nvPr/>
        </p:nvCxnSpPr>
        <p:spPr>
          <a:xfrm>
            <a:off x="1188085" y="3701415"/>
            <a:ext cx="3556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AB64D912-1053-3ED4-01D3-DC3FA1D88CBA}"/>
              </a:ext>
            </a:extLst>
          </p:cNvPr>
          <p:cNvCxnSpPr/>
          <p:nvPr/>
        </p:nvCxnSpPr>
        <p:spPr>
          <a:xfrm>
            <a:off x="1365885" y="4149090"/>
            <a:ext cx="3556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091847DB-3A5C-74A7-744A-E3BA5E9BEFD3}"/>
              </a:ext>
            </a:extLst>
          </p:cNvPr>
          <p:cNvCxnSpPr/>
          <p:nvPr/>
        </p:nvCxnSpPr>
        <p:spPr>
          <a:xfrm>
            <a:off x="1287780" y="4377690"/>
            <a:ext cx="3556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367756FF-9C43-D6DB-2861-8BD61EEB7C9C}"/>
              </a:ext>
            </a:extLst>
          </p:cNvPr>
          <p:cNvCxnSpPr/>
          <p:nvPr/>
        </p:nvCxnSpPr>
        <p:spPr>
          <a:xfrm>
            <a:off x="1721485" y="4796790"/>
            <a:ext cx="3556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982269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86132-AB6A-68B1-988E-A458990D0854}"/>
              </a:ext>
            </a:extLst>
          </p:cNvPr>
          <p:cNvSpPr>
            <a:spLocks noGrp="1"/>
          </p:cNvSpPr>
          <p:nvPr>
            <p:ph type="title"/>
          </p:nvPr>
        </p:nvSpPr>
        <p:spPr/>
        <p:txBody>
          <a:bodyPr/>
          <a:lstStyle/>
          <a:p>
            <a:r>
              <a:rPr lang="en-GB" dirty="0"/>
              <a:t>2.7.1.3 Depth-First Search</a:t>
            </a:r>
          </a:p>
        </p:txBody>
      </p:sp>
      <p:sp>
        <p:nvSpPr>
          <p:cNvPr id="4" name="Slide Number Placeholder 3">
            <a:extLst>
              <a:ext uri="{FF2B5EF4-FFF2-40B4-BE49-F238E27FC236}">
                <a16:creationId xmlns:a16="http://schemas.microsoft.com/office/drawing/2014/main" id="{E66D79FB-B814-8644-04EC-F39C0C8EA583}"/>
              </a:ext>
            </a:extLst>
          </p:cNvPr>
          <p:cNvSpPr>
            <a:spLocks noGrp="1"/>
          </p:cNvSpPr>
          <p:nvPr>
            <p:ph type="sldNum" sz="quarter" idx="12"/>
          </p:nvPr>
        </p:nvSpPr>
        <p:spPr/>
        <p:txBody>
          <a:bodyPr/>
          <a:lstStyle/>
          <a:p>
            <a:fld id="{B2DC25EE-239B-4C5F-AAD1-255A7D5F1EE2}" type="slidenum">
              <a:rPr lang="en-US" smtClean="0"/>
              <a:t>16</a:t>
            </a:fld>
            <a:endParaRPr lang="en-US"/>
          </a:p>
        </p:txBody>
      </p:sp>
      <p:graphicFrame>
        <p:nvGraphicFramePr>
          <p:cNvPr id="11" name="Table 11">
            <a:extLst>
              <a:ext uri="{FF2B5EF4-FFF2-40B4-BE49-F238E27FC236}">
                <a16:creationId xmlns:a16="http://schemas.microsoft.com/office/drawing/2014/main" id="{36D762EF-4A0E-F7E6-1079-C2C8E68F209C}"/>
              </a:ext>
            </a:extLst>
          </p:cNvPr>
          <p:cNvGraphicFramePr>
            <a:graphicFrameLocks noGrp="1"/>
          </p:cNvGraphicFramePr>
          <p:nvPr>
            <p:extLst>
              <p:ext uri="{D42A27DB-BD31-4B8C-83A1-F6EECF244321}">
                <p14:modId xmlns:p14="http://schemas.microsoft.com/office/powerpoint/2010/main" val="418869206"/>
              </p:ext>
            </p:extLst>
          </p:nvPr>
        </p:nvGraphicFramePr>
        <p:xfrm>
          <a:off x="5582608" y="2064067"/>
          <a:ext cx="1975101" cy="4389120"/>
        </p:xfrm>
        <a:graphic>
          <a:graphicData uri="http://schemas.openxmlformats.org/drawingml/2006/table">
            <a:tbl>
              <a:tblPr firstRow="1" bandRow="1">
                <a:tableStyleId>{5C22544A-7EE6-4342-B048-85BDC9FD1C3A}</a:tableStyleId>
              </a:tblPr>
              <a:tblGrid>
                <a:gridCol w="658367">
                  <a:extLst>
                    <a:ext uri="{9D8B030D-6E8A-4147-A177-3AD203B41FA5}">
                      <a16:colId xmlns:a16="http://schemas.microsoft.com/office/drawing/2014/main" val="1393972800"/>
                    </a:ext>
                  </a:extLst>
                </a:gridCol>
                <a:gridCol w="658367">
                  <a:extLst>
                    <a:ext uri="{9D8B030D-6E8A-4147-A177-3AD203B41FA5}">
                      <a16:colId xmlns:a16="http://schemas.microsoft.com/office/drawing/2014/main" val="2640667216"/>
                    </a:ext>
                  </a:extLst>
                </a:gridCol>
                <a:gridCol w="658367">
                  <a:extLst>
                    <a:ext uri="{9D8B030D-6E8A-4147-A177-3AD203B41FA5}">
                      <a16:colId xmlns:a16="http://schemas.microsoft.com/office/drawing/2014/main" val="3465253938"/>
                    </a:ext>
                  </a:extLst>
                </a:gridCol>
              </a:tblGrid>
              <a:tr h="257647">
                <a:tc>
                  <a:txBody>
                    <a:bodyPr/>
                    <a:lstStyle/>
                    <a:p>
                      <a:pPr algn="ctr"/>
                      <a:r>
                        <a:rPr lang="en-GB" b="0" dirty="0">
                          <a:solidFill>
                            <a:schemeClr val="tx1"/>
                          </a:solidFill>
                        </a:rPr>
                        <a:t>1</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GB"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GB"/>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9695168"/>
                  </a:ext>
                </a:extLst>
              </a:tr>
              <a:tr h="257647">
                <a:tc>
                  <a:txBody>
                    <a:bodyPr/>
                    <a:lstStyle/>
                    <a:p>
                      <a:pPr algn="ctr"/>
                      <a:r>
                        <a:rPr lang="en-GB" dirty="0"/>
                        <a:t>9</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GB" dirty="0"/>
                        <a:t>5</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GB" dirty="0"/>
                        <a:t>2</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44113266"/>
                  </a:ext>
                </a:extLst>
              </a:tr>
              <a:tr h="257647">
                <a:tc>
                  <a:txBody>
                    <a:bodyPr/>
                    <a:lstStyle/>
                    <a:p>
                      <a:pPr algn="ctr"/>
                      <a:r>
                        <a:rPr lang="en-GB" dirty="0"/>
                        <a:t>9</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GB" dirty="0"/>
                        <a:t>5</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GB"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17118940"/>
                  </a:ext>
                </a:extLst>
              </a:tr>
              <a:tr h="257647">
                <a:tc>
                  <a:txBody>
                    <a:bodyPr/>
                    <a:lstStyle/>
                    <a:p>
                      <a:pPr algn="ctr"/>
                      <a:r>
                        <a:rPr lang="en-GB" dirty="0"/>
                        <a:t>9</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GB" dirty="0"/>
                        <a:t>5</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GB" dirty="0"/>
                        <a:t>3</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67596177"/>
                  </a:ext>
                </a:extLst>
              </a:tr>
              <a:tr h="257647">
                <a:tc>
                  <a:txBody>
                    <a:bodyPr/>
                    <a:lstStyle/>
                    <a:p>
                      <a:pPr algn="ctr"/>
                      <a:r>
                        <a:rPr lang="en-GB" dirty="0"/>
                        <a:t>9</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GB" dirty="0"/>
                        <a:t>5</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GB"/>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41161622"/>
                  </a:ext>
                </a:extLst>
              </a:tr>
              <a:tr h="257647">
                <a:tc>
                  <a:txBody>
                    <a:bodyPr/>
                    <a:lstStyle/>
                    <a:p>
                      <a:pPr algn="ctr"/>
                      <a:r>
                        <a:rPr lang="en-GB" dirty="0"/>
                        <a:t>9</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GB" dirty="0"/>
                        <a:t>5</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GB" dirty="0"/>
                        <a:t>4</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74368392"/>
                  </a:ext>
                </a:extLst>
              </a:tr>
              <a:tr h="257647">
                <a:tc>
                  <a:txBody>
                    <a:bodyPr/>
                    <a:lstStyle/>
                    <a:p>
                      <a:pPr algn="ctr"/>
                      <a:r>
                        <a:rPr lang="en-GB" dirty="0"/>
                        <a:t>9</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GB" dirty="0"/>
                        <a:t>5</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GB"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65154851"/>
                  </a:ext>
                </a:extLst>
              </a:tr>
              <a:tr h="257647">
                <a:tc>
                  <a:txBody>
                    <a:bodyPr/>
                    <a:lstStyle/>
                    <a:p>
                      <a:pPr algn="ctr"/>
                      <a:r>
                        <a:rPr lang="en-GB" dirty="0"/>
                        <a:t>9</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GB"/>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GB"/>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20981317"/>
                  </a:ext>
                </a:extLst>
              </a:tr>
              <a:tr h="257647">
                <a:tc>
                  <a:txBody>
                    <a:bodyPr/>
                    <a:lstStyle/>
                    <a:p>
                      <a:pPr algn="ctr"/>
                      <a:r>
                        <a:rPr lang="en-GB" dirty="0"/>
                        <a:t>9</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GB" dirty="0"/>
                        <a:t>8</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GB" dirty="0"/>
                        <a:t>6</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21304407"/>
                  </a:ext>
                </a:extLst>
              </a:tr>
              <a:tr h="257647">
                <a:tc>
                  <a:txBody>
                    <a:bodyPr/>
                    <a:lstStyle/>
                    <a:p>
                      <a:pPr algn="ctr"/>
                      <a:r>
                        <a:rPr lang="en-GB" dirty="0"/>
                        <a:t>9</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GB" dirty="0"/>
                        <a:t>8</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GB"/>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32805"/>
                  </a:ext>
                </a:extLst>
              </a:tr>
              <a:tr h="257647">
                <a:tc>
                  <a:txBody>
                    <a:bodyPr/>
                    <a:lstStyle/>
                    <a:p>
                      <a:pPr algn="ctr"/>
                      <a:r>
                        <a:rPr lang="en-GB" dirty="0"/>
                        <a:t>9</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GB" dirty="0"/>
                        <a:t>8</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GB" dirty="0"/>
                        <a:t>7</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87589737"/>
                  </a:ext>
                </a:extLst>
              </a:tr>
              <a:tr h="257647">
                <a:tc>
                  <a:txBody>
                    <a:bodyPr/>
                    <a:lstStyle/>
                    <a:p>
                      <a:pPr algn="ctr"/>
                      <a:r>
                        <a:rPr lang="en-GB" dirty="0"/>
                        <a:t>9</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GB" dirty="0"/>
                        <a:t>8</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GB"/>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77374326"/>
                  </a:ext>
                </a:extLst>
              </a:tr>
              <a:tr h="257647">
                <a:tc>
                  <a:txBody>
                    <a:bodyPr/>
                    <a:lstStyle/>
                    <a:p>
                      <a:pPr algn="ctr"/>
                      <a:r>
                        <a:rPr lang="en-GB" dirty="0"/>
                        <a:t>9</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GB"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GB"/>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38714492"/>
                  </a:ext>
                </a:extLst>
              </a:tr>
              <a:tr h="257647">
                <a:tc>
                  <a:txBody>
                    <a:bodyPr/>
                    <a:lstStyle/>
                    <a:p>
                      <a:pPr algn="ctr"/>
                      <a:endParaRPr lang="en-GB"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GB"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GB"/>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98249735"/>
                  </a:ext>
                </a:extLst>
              </a:tr>
              <a:tr h="257647">
                <a:tc>
                  <a:txBody>
                    <a:bodyPr/>
                    <a:lstStyle/>
                    <a:p>
                      <a:pPr algn="ctr"/>
                      <a:r>
                        <a:rPr lang="en-GB" dirty="0"/>
                        <a:t>10</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GB"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GB"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77915000"/>
                  </a:ext>
                </a:extLst>
              </a:tr>
              <a:tr h="257647">
                <a:tc>
                  <a:txBody>
                    <a:bodyPr/>
                    <a:lstStyle/>
                    <a:p>
                      <a:endParaRPr lang="en-GB"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GB"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GB" dirty="0"/>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98469426"/>
                  </a:ext>
                </a:extLst>
              </a:tr>
            </a:tbl>
          </a:graphicData>
        </a:graphic>
      </p:graphicFrame>
      <p:pic>
        <p:nvPicPr>
          <p:cNvPr id="12" name="Picture 2">
            <a:extLst>
              <a:ext uri="{FF2B5EF4-FFF2-40B4-BE49-F238E27FC236}">
                <a16:creationId xmlns:a16="http://schemas.microsoft.com/office/drawing/2014/main" id="{9048E980-71DF-811D-E3E7-6DF1CA78E6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88086" y="2186560"/>
            <a:ext cx="2943225" cy="2943225"/>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a:extLst>
              <a:ext uri="{FF2B5EF4-FFF2-40B4-BE49-F238E27FC236}">
                <a16:creationId xmlns:a16="http://schemas.microsoft.com/office/drawing/2014/main" id="{9174079E-A872-A787-C9EC-BCE2FDA68BF8}"/>
              </a:ext>
            </a:extLst>
          </p:cNvPr>
          <p:cNvPicPr>
            <a:picLocks noChangeAspect="1"/>
          </p:cNvPicPr>
          <p:nvPr/>
        </p:nvPicPr>
        <p:blipFill>
          <a:blip r:embed="rId3"/>
          <a:stretch>
            <a:fillRect/>
          </a:stretch>
        </p:blipFill>
        <p:spPr>
          <a:xfrm>
            <a:off x="573162" y="2243049"/>
            <a:ext cx="4811294" cy="1793934"/>
          </a:xfrm>
          <a:prstGeom prst="rect">
            <a:avLst/>
          </a:prstGeom>
        </p:spPr>
      </p:pic>
      <p:sp>
        <p:nvSpPr>
          <p:cNvPr id="15" name="TextBox 14">
            <a:extLst>
              <a:ext uri="{FF2B5EF4-FFF2-40B4-BE49-F238E27FC236}">
                <a16:creationId xmlns:a16="http://schemas.microsoft.com/office/drawing/2014/main" id="{99BD6F32-0A71-E57E-3B05-6E1F138E9908}"/>
              </a:ext>
            </a:extLst>
          </p:cNvPr>
          <p:cNvSpPr txBox="1"/>
          <p:nvPr/>
        </p:nvSpPr>
        <p:spPr>
          <a:xfrm>
            <a:off x="8315325" y="5524500"/>
            <a:ext cx="3086100" cy="369332"/>
          </a:xfrm>
          <a:prstGeom prst="rect">
            <a:avLst/>
          </a:prstGeom>
          <a:noFill/>
        </p:spPr>
        <p:txBody>
          <a:bodyPr wrap="square" rtlCol="0">
            <a:spAutoFit/>
          </a:bodyPr>
          <a:lstStyle/>
          <a:p>
            <a:r>
              <a:rPr lang="en-GB" dirty="0"/>
              <a:t>Source: Wikipedia</a:t>
            </a:r>
          </a:p>
        </p:txBody>
      </p:sp>
      <p:graphicFrame>
        <p:nvGraphicFramePr>
          <p:cNvPr id="16" name="Table 16">
            <a:extLst>
              <a:ext uri="{FF2B5EF4-FFF2-40B4-BE49-F238E27FC236}">
                <a16:creationId xmlns:a16="http://schemas.microsoft.com/office/drawing/2014/main" id="{51F85CE6-08B2-947C-8BD4-8E3D435F070F}"/>
              </a:ext>
            </a:extLst>
          </p:cNvPr>
          <p:cNvGraphicFramePr>
            <a:graphicFrameLocks noGrp="1"/>
          </p:cNvGraphicFramePr>
          <p:nvPr>
            <p:extLst>
              <p:ext uri="{D42A27DB-BD31-4B8C-83A1-F6EECF244321}">
                <p14:modId xmlns:p14="http://schemas.microsoft.com/office/powerpoint/2010/main" val="827400104"/>
              </p:ext>
            </p:extLst>
          </p:nvPr>
        </p:nvGraphicFramePr>
        <p:xfrm>
          <a:off x="1825373" y="4071849"/>
          <a:ext cx="1717927" cy="1828800"/>
        </p:xfrm>
        <a:graphic>
          <a:graphicData uri="http://schemas.openxmlformats.org/drawingml/2006/table">
            <a:tbl>
              <a:tblPr>
                <a:tableStyleId>{5C22544A-7EE6-4342-B048-85BDC9FD1C3A}</a:tableStyleId>
              </a:tblPr>
              <a:tblGrid>
                <a:gridCol w="1717927">
                  <a:extLst>
                    <a:ext uri="{9D8B030D-6E8A-4147-A177-3AD203B41FA5}">
                      <a16:colId xmlns:a16="http://schemas.microsoft.com/office/drawing/2014/main" val="3762355145"/>
                    </a:ext>
                  </a:extLst>
                </a:gridCol>
              </a:tblGrid>
              <a:tr h="247327">
                <a:tc>
                  <a:txBody>
                    <a:bodyPr/>
                    <a:lstStyle/>
                    <a:p>
                      <a:r>
                        <a:rPr lang="en-GB" b="0" dirty="0">
                          <a:solidFill>
                            <a:schemeClr val="tx1"/>
                          </a:solidFill>
                        </a:rPr>
                        <a:t>1 – 9,5,2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46501925"/>
                  </a:ext>
                </a:extLst>
              </a:tr>
              <a:tr h="247327">
                <a:tc>
                  <a:txBody>
                    <a:bodyPr/>
                    <a:lstStyle/>
                    <a:p>
                      <a:r>
                        <a:rPr lang="en-GB" dirty="0"/>
                        <a:t>2 - 3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51446558"/>
                  </a:ext>
                </a:extLst>
              </a:tr>
              <a:tr h="247327">
                <a:tc>
                  <a:txBody>
                    <a:bodyPr/>
                    <a:lstStyle/>
                    <a:p>
                      <a:r>
                        <a:rPr lang="en-GB" dirty="0"/>
                        <a:t>3 - 4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19733576"/>
                  </a:ext>
                </a:extLst>
              </a:tr>
              <a:tr h="247327">
                <a:tc>
                  <a:txBody>
                    <a:bodyPr/>
                    <a:lstStyle/>
                    <a:p>
                      <a:r>
                        <a:rPr lang="en-GB" dirty="0"/>
                        <a:t>4 - null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67873168"/>
                  </a:ext>
                </a:extLst>
              </a:tr>
              <a:tr h="247327">
                <a:tc>
                  <a:txBody>
                    <a:bodyPr/>
                    <a:lstStyle/>
                    <a:p>
                      <a:r>
                        <a:rPr lang="en-GB" dirty="0"/>
                        <a:t>5 – 8,6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71737003"/>
                  </a:ext>
                </a:extLst>
              </a:tr>
            </a:tbl>
          </a:graphicData>
        </a:graphic>
      </p:graphicFrame>
      <p:graphicFrame>
        <p:nvGraphicFramePr>
          <p:cNvPr id="18" name="Table 17">
            <a:extLst>
              <a:ext uri="{FF2B5EF4-FFF2-40B4-BE49-F238E27FC236}">
                <a16:creationId xmlns:a16="http://schemas.microsoft.com/office/drawing/2014/main" id="{8791438A-0B33-B246-BFB2-BC8AA73D91AF}"/>
              </a:ext>
            </a:extLst>
          </p:cNvPr>
          <p:cNvGraphicFramePr>
            <a:graphicFrameLocks noGrp="1"/>
          </p:cNvGraphicFramePr>
          <p:nvPr>
            <p:extLst>
              <p:ext uri="{D42A27DB-BD31-4B8C-83A1-F6EECF244321}">
                <p14:modId xmlns:p14="http://schemas.microsoft.com/office/powerpoint/2010/main" val="3371093152"/>
              </p:ext>
            </p:extLst>
          </p:nvPr>
        </p:nvGraphicFramePr>
        <p:xfrm>
          <a:off x="3543300" y="4071849"/>
          <a:ext cx="1717927" cy="1828800"/>
        </p:xfrm>
        <a:graphic>
          <a:graphicData uri="http://schemas.openxmlformats.org/drawingml/2006/table">
            <a:tbl>
              <a:tblPr>
                <a:tableStyleId>{5C22544A-7EE6-4342-B048-85BDC9FD1C3A}</a:tableStyleId>
              </a:tblPr>
              <a:tblGrid>
                <a:gridCol w="1717927">
                  <a:extLst>
                    <a:ext uri="{9D8B030D-6E8A-4147-A177-3AD203B41FA5}">
                      <a16:colId xmlns:a16="http://schemas.microsoft.com/office/drawing/2014/main" val="965082138"/>
                    </a:ext>
                  </a:extLst>
                </a:gridCol>
              </a:tblGrid>
              <a:tr h="247327">
                <a:tc>
                  <a:txBody>
                    <a:bodyPr/>
                    <a:lstStyle/>
                    <a:p>
                      <a:r>
                        <a:rPr lang="en-GB" dirty="0"/>
                        <a:t>6 - 7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39302003"/>
                  </a:ext>
                </a:extLst>
              </a:tr>
              <a:tr h="247327">
                <a:tc>
                  <a:txBody>
                    <a:bodyPr/>
                    <a:lstStyle/>
                    <a:p>
                      <a:r>
                        <a:rPr lang="en-GB" dirty="0"/>
                        <a:t>7 - null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68043954"/>
                  </a:ext>
                </a:extLst>
              </a:tr>
              <a:tr h="247327">
                <a:tc>
                  <a:txBody>
                    <a:bodyPr/>
                    <a:lstStyle/>
                    <a:p>
                      <a:r>
                        <a:rPr lang="en-GB" dirty="0"/>
                        <a:t>8 - null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06810474"/>
                  </a:ext>
                </a:extLst>
              </a:tr>
              <a:tr h="247327">
                <a:tc>
                  <a:txBody>
                    <a:bodyPr/>
                    <a:lstStyle/>
                    <a:p>
                      <a:r>
                        <a:rPr lang="en-GB" dirty="0"/>
                        <a:t>9 - 10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56867745"/>
                  </a:ext>
                </a:extLst>
              </a:tr>
              <a:tr h="247327">
                <a:tc>
                  <a:txBody>
                    <a:bodyPr/>
                    <a:lstStyle/>
                    <a:p>
                      <a:r>
                        <a:rPr lang="en-GB" dirty="0"/>
                        <a:t>10 - null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30621960"/>
                  </a:ext>
                </a:extLst>
              </a:tr>
            </a:tbl>
          </a:graphicData>
        </a:graphic>
      </p:graphicFrame>
      <p:sp>
        <p:nvSpPr>
          <p:cNvPr id="19" name="TextBox 18">
            <a:extLst>
              <a:ext uri="{FF2B5EF4-FFF2-40B4-BE49-F238E27FC236}">
                <a16:creationId xmlns:a16="http://schemas.microsoft.com/office/drawing/2014/main" id="{4C3B0872-51C7-AEC5-1AA1-78BFCC9E4196}"/>
              </a:ext>
            </a:extLst>
          </p:cNvPr>
          <p:cNvSpPr txBox="1"/>
          <p:nvPr/>
        </p:nvSpPr>
        <p:spPr>
          <a:xfrm>
            <a:off x="2533650" y="5940028"/>
            <a:ext cx="1717926" cy="369332"/>
          </a:xfrm>
          <a:prstGeom prst="rect">
            <a:avLst/>
          </a:prstGeom>
          <a:noFill/>
        </p:spPr>
        <p:txBody>
          <a:bodyPr wrap="square" rtlCol="0">
            <a:spAutoFit/>
          </a:bodyPr>
          <a:lstStyle/>
          <a:p>
            <a:r>
              <a:rPr lang="en-GB" dirty="0"/>
              <a:t>Adjacency list</a:t>
            </a:r>
          </a:p>
        </p:txBody>
      </p:sp>
      <p:sp>
        <p:nvSpPr>
          <p:cNvPr id="21" name="TextBox 20">
            <a:extLst>
              <a:ext uri="{FF2B5EF4-FFF2-40B4-BE49-F238E27FC236}">
                <a16:creationId xmlns:a16="http://schemas.microsoft.com/office/drawing/2014/main" id="{EFDE3ED5-4E10-B985-B024-42C3BFFCBB46}"/>
              </a:ext>
            </a:extLst>
          </p:cNvPr>
          <p:cNvSpPr txBox="1"/>
          <p:nvPr/>
        </p:nvSpPr>
        <p:spPr>
          <a:xfrm>
            <a:off x="6284989" y="6453187"/>
            <a:ext cx="1594101" cy="338554"/>
          </a:xfrm>
          <a:prstGeom prst="rect">
            <a:avLst/>
          </a:prstGeom>
          <a:noFill/>
        </p:spPr>
        <p:txBody>
          <a:bodyPr wrap="square" rtlCol="0">
            <a:spAutoFit/>
          </a:bodyPr>
          <a:lstStyle/>
          <a:p>
            <a:r>
              <a:rPr lang="en-GB" sz="1600" dirty="0"/>
              <a:t>Stack</a:t>
            </a:r>
          </a:p>
        </p:txBody>
      </p:sp>
    </p:spTree>
    <p:extLst>
      <p:ext uri="{BB962C8B-B14F-4D97-AF65-F5344CB8AC3E}">
        <p14:creationId xmlns:p14="http://schemas.microsoft.com/office/powerpoint/2010/main" val="27098766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0FA4D-1534-ACA1-06C9-DBAFB30EFFE9}"/>
              </a:ext>
            </a:extLst>
          </p:cNvPr>
          <p:cNvSpPr>
            <a:spLocks noGrp="1"/>
          </p:cNvSpPr>
          <p:nvPr>
            <p:ph type="title"/>
          </p:nvPr>
        </p:nvSpPr>
        <p:spPr/>
        <p:txBody>
          <a:bodyPr/>
          <a:lstStyle/>
          <a:p>
            <a:r>
              <a:rPr lang="en-GB" dirty="0"/>
              <a:t>2.7.2 Informed Search Strategies</a:t>
            </a:r>
          </a:p>
        </p:txBody>
      </p:sp>
      <p:sp>
        <p:nvSpPr>
          <p:cNvPr id="3" name="Content Placeholder 2">
            <a:extLst>
              <a:ext uri="{FF2B5EF4-FFF2-40B4-BE49-F238E27FC236}">
                <a16:creationId xmlns:a16="http://schemas.microsoft.com/office/drawing/2014/main" id="{0A0A1BA8-F05F-FC6F-D277-71F32B3EDA56}"/>
              </a:ext>
            </a:extLst>
          </p:cNvPr>
          <p:cNvSpPr>
            <a:spLocks noGrp="1"/>
          </p:cNvSpPr>
          <p:nvPr>
            <p:ph idx="1"/>
          </p:nvPr>
        </p:nvSpPr>
        <p:spPr/>
        <p:txBody>
          <a:bodyPr>
            <a:normAutofit fontScale="92500" lnSpcReduction="20000"/>
          </a:bodyPr>
          <a:lstStyle/>
          <a:p>
            <a:r>
              <a:rPr lang="en-GB" dirty="0"/>
              <a:t>These strategies have specific knowledge about the problem</a:t>
            </a:r>
          </a:p>
          <a:p>
            <a:r>
              <a:rPr lang="en-GB" dirty="0"/>
              <a:t>This is more efficient in finding solution than uninformed strategy.</a:t>
            </a:r>
          </a:p>
          <a:p>
            <a:r>
              <a:rPr lang="en-GB" dirty="0"/>
              <a:t>The usual approach is best first search.</a:t>
            </a:r>
          </a:p>
          <a:p>
            <a:r>
              <a:rPr lang="en-GB" dirty="0"/>
              <a:t>The expansion is done on the basis of an evaluation function f(n).</a:t>
            </a:r>
          </a:p>
          <a:p>
            <a:r>
              <a:rPr lang="en-GB" dirty="0"/>
              <a:t>The search strategy depends on the choice of the function, f.</a:t>
            </a:r>
          </a:p>
          <a:p>
            <a:r>
              <a:rPr lang="en-GB" dirty="0"/>
              <a:t>Through heuristic function h(n), extra knowledge is given to the algorithm.</a:t>
            </a:r>
          </a:p>
          <a:p>
            <a:pPr marL="0" indent="0">
              <a:buNone/>
            </a:pPr>
            <a:endParaRPr lang="en-GB" dirty="0"/>
          </a:p>
        </p:txBody>
      </p:sp>
      <p:sp>
        <p:nvSpPr>
          <p:cNvPr id="4" name="Slide Number Placeholder 3">
            <a:extLst>
              <a:ext uri="{FF2B5EF4-FFF2-40B4-BE49-F238E27FC236}">
                <a16:creationId xmlns:a16="http://schemas.microsoft.com/office/drawing/2014/main" id="{FFD2355C-1D11-0DDF-438F-3EEBE915E84A}"/>
              </a:ext>
            </a:extLst>
          </p:cNvPr>
          <p:cNvSpPr>
            <a:spLocks noGrp="1"/>
          </p:cNvSpPr>
          <p:nvPr>
            <p:ph type="sldNum" sz="quarter" idx="12"/>
          </p:nvPr>
        </p:nvSpPr>
        <p:spPr/>
        <p:txBody>
          <a:bodyPr/>
          <a:lstStyle/>
          <a:p>
            <a:fld id="{B2DC25EE-239B-4C5F-AAD1-255A7D5F1EE2}" type="slidenum">
              <a:rPr lang="en-US" smtClean="0"/>
              <a:t>17</a:t>
            </a:fld>
            <a:endParaRPr lang="en-US"/>
          </a:p>
        </p:txBody>
      </p:sp>
    </p:spTree>
    <p:extLst>
      <p:ext uri="{BB962C8B-B14F-4D97-AF65-F5344CB8AC3E}">
        <p14:creationId xmlns:p14="http://schemas.microsoft.com/office/powerpoint/2010/main" val="15073278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3C597-A524-A241-7EDB-842847D04FC7}"/>
              </a:ext>
            </a:extLst>
          </p:cNvPr>
          <p:cNvSpPr>
            <a:spLocks noGrp="1"/>
          </p:cNvSpPr>
          <p:nvPr>
            <p:ph type="title"/>
          </p:nvPr>
        </p:nvSpPr>
        <p:spPr/>
        <p:txBody>
          <a:bodyPr/>
          <a:lstStyle/>
          <a:p>
            <a:r>
              <a:rPr lang="en-GB" dirty="0"/>
              <a:t>2.7.2.1 Greedy Best First Search</a:t>
            </a:r>
          </a:p>
        </p:txBody>
      </p:sp>
      <p:sp>
        <p:nvSpPr>
          <p:cNvPr id="4" name="Slide Number Placeholder 3">
            <a:extLst>
              <a:ext uri="{FF2B5EF4-FFF2-40B4-BE49-F238E27FC236}">
                <a16:creationId xmlns:a16="http://schemas.microsoft.com/office/drawing/2014/main" id="{67FFB517-D0A4-A1C4-A675-ECB0713823CB}"/>
              </a:ext>
            </a:extLst>
          </p:cNvPr>
          <p:cNvSpPr>
            <a:spLocks noGrp="1"/>
          </p:cNvSpPr>
          <p:nvPr>
            <p:ph type="sldNum" sz="quarter" idx="12"/>
          </p:nvPr>
        </p:nvSpPr>
        <p:spPr/>
        <p:txBody>
          <a:bodyPr/>
          <a:lstStyle/>
          <a:p>
            <a:fld id="{B2DC25EE-239B-4C5F-AAD1-255A7D5F1EE2}" type="slidenum">
              <a:rPr lang="en-US" smtClean="0"/>
              <a:t>18</a:t>
            </a:fld>
            <a:endParaRPr lang="en-US"/>
          </a:p>
        </p:txBody>
      </p:sp>
      <p:sp>
        <p:nvSpPr>
          <p:cNvPr id="5" name="Oval 4">
            <a:extLst>
              <a:ext uri="{FF2B5EF4-FFF2-40B4-BE49-F238E27FC236}">
                <a16:creationId xmlns:a16="http://schemas.microsoft.com/office/drawing/2014/main" id="{9E049CA8-C7CF-F6C1-406E-118348E8A8CF}"/>
              </a:ext>
            </a:extLst>
          </p:cNvPr>
          <p:cNvSpPr/>
          <p:nvPr/>
        </p:nvSpPr>
        <p:spPr>
          <a:xfrm>
            <a:off x="4895850" y="2096260"/>
            <a:ext cx="457200" cy="42862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S</a:t>
            </a:r>
          </a:p>
        </p:txBody>
      </p:sp>
      <p:sp>
        <p:nvSpPr>
          <p:cNvPr id="6" name="Oval 5">
            <a:extLst>
              <a:ext uri="{FF2B5EF4-FFF2-40B4-BE49-F238E27FC236}">
                <a16:creationId xmlns:a16="http://schemas.microsoft.com/office/drawing/2014/main" id="{284353EC-9A86-EF30-4AA8-6A19DC529A70}"/>
              </a:ext>
            </a:extLst>
          </p:cNvPr>
          <p:cNvSpPr/>
          <p:nvPr/>
        </p:nvSpPr>
        <p:spPr>
          <a:xfrm>
            <a:off x="3833813" y="2760539"/>
            <a:ext cx="457200" cy="42862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A</a:t>
            </a:r>
          </a:p>
        </p:txBody>
      </p:sp>
      <p:sp>
        <p:nvSpPr>
          <p:cNvPr id="7" name="Oval 6">
            <a:extLst>
              <a:ext uri="{FF2B5EF4-FFF2-40B4-BE49-F238E27FC236}">
                <a16:creationId xmlns:a16="http://schemas.microsoft.com/office/drawing/2014/main" id="{6DE2C510-4F7E-C2EA-9FFD-61580A36B861}"/>
              </a:ext>
            </a:extLst>
          </p:cNvPr>
          <p:cNvSpPr/>
          <p:nvPr/>
        </p:nvSpPr>
        <p:spPr>
          <a:xfrm>
            <a:off x="3152775" y="3876199"/>
            <a:ext cx="457200" cy="42862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C</a:t>
            </a:r>
          </a:p>
        </p:txBody>
      </p:sp>
      <p:sp>
        <p:nvSpPr>
          <p:cNvPr id="8" name="Oval 7">
            <a:extLst>
              <a:ext uri="{FF2B5EF4-FFF2-40B4-BE49-F238E27FC236}">
                <a16:creationId xmlns:a16="http://schemas.microsoft.com/office/drawing/2014/main" id="{B7C278C5-F18D-0CAA-2E8A-FD204B60C597}"/>
              </a:ext>
            </a:extLst>
          </p:cNvPr>
          <p:cNvSpPr/>
          <p:nvPr/>
        </p:nvSpPr>
        <p:spPr>
          <a:xfrm>
            <a:off x="6704457" y="4993002"/>
            <a:ext cx="457200" cy="42862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I</a:t>
            </a:r>
          </a:p>
        </p:txBody>
      </p:sp>
      <p:sp>
        <p:nvSpPr>
          <p:cNvPr id="9" name="Oval 8">
            <a:extLst>
              <a:ext uri="{FF2B5EF4-FFF2-40B4-BE49-F238E27FC236}">
                <a16:creationId xmlns:a16="http://schemas.microsoft.com/office/drawing/2014/main" id="{0D83D95C-15AB-0089-277A-E85181BD692F}"/>
              </a:ext>
            </a:extLst>
          </p:cNvPr>
          <p:cNvSpPr/>
          <p:nvPr/>
        </p:nvSpPr>
        <p:spPr>
          <a:xfrm>
            <a:off x="4543425" y="3907155"/>
            <a:ext cx="457200" cy="42862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D</a:t>
            </a:r>
          </a:p>
        </p:txBody>
      </p:sp>
      <p:sp>
        <p:nvSpPr>
          <p:cNvPr id="10" name="Oval 9">
            <a:extLst>
              <a:ext uri="{FF2B5EF4-FFF2-40B4-BE49-F238E27FC236}">
                <a16:creationId xmlns:a16="http://schemas.microsoft.com/office/drawing/2014/main" id="{3FCEEAC7-3E9B-C67B-02C4-9F2A09CED8A3}"/>
              </a:ext>
            </a:extLst>
          </p:cNvPr>
          <p:cNvSpPr/>
          <p:nvPr/>
        </p:nvSpPr>
        <p:spPr>
          <a:xfrm>
            <a:off x="6238875" y="2774827"/>
            <a:ext cx="457200" cy="42862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B</a:t>
            </a:r>
          </a:p>
        </p:txBody>
      </p:sp>
      <p:sp>
        <p:nvSpPr>
          <p:cNvPr id="11" name="Oval 10">
            <a:extLst>
              <a:ext uri="{FF2B5EF4-FFF2-40B4-BE49-F238E27FC236}">
                <a16:creationId xmlns:a16="http://schemas.microsoft.com/office/drawing/2014/main" id="{6302977C-AD1C-E429-D7A1-F61828E92544}"/>
              </a:ext>
            </a:extLst>
          </p:cNvPr>
          <p:cNvSpPr/>
          <p:nvPr/>
        </p:nvSpPr>
        <p:spPr>
          <a:xfrm>
            <a:off x="6038850" y="4993004"/>
            <a:ext cx="457200" cy="42862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a:solidFill>
                  <a:schemeClr val="tx1"/>
                </a:solidFill>
              </a:rPr>
              <a:t>G1</a:t>
            </a:r>
          </a:p>
        </p:txBody>
      </p:sp>
      <p:sp>
        <p:nvSpPr>
          <p:cNvPr id="12" name="Oval 11">
            <a:extLst>
              <a:ext uri="{FF2B5EF4-FFF2-40B4-BE49-F238E27FC236}">
                <a16:creationId xmlns:a16="http://schemas.microsoft.com/office/drawing/2014/main" id="{1417691D-F60F-8363-475C-E0656BD2F49D}"/>
              </a:ext>
            </a:extLst>
          </p:cNvPr>
          <p:cNvSpPr/>
          <p:nvPr/>
        </p:nvSpPr>
        <p:spPr>
          <a:xfrm>
            <a:off x="7524750" y="4993001"/>
            <a:ext cx="457200" cy="42862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800" dirty="0">
                <a:solidFill>
                  <a:schemeClr val="tx1"/>
                </a:solidFill>
              </a:rPr>
              <a:t>G2</a:t>
            </a:r>
          </a:p>
        </p:txBody>
      </p:sp>
      <p:sp>
        <p:nvSpPr>
          <p:cNvPr id="13" name="Oval 12">
            <a:extLst>
              <a:ext uri="{FF2B5EF4-FFF2-40B4-BE49-F238E27FC236}">
                <a16:creationId xmlns:a16="http://schemas.microsoft.com/office/drawing/2014/main" id="{0B57E318-4DEC-762D-92B6-86F8C3BEDDFD}"/>
              </a:ext>
            </a:extLst>
          </p:cNvPr>
          <p:cNvSpPr/>
          <p:nvPr/>
        </p:nvSpPr>
        <p:spPr>
          <a:xfrm>
            <a:off x="7029450" y="3876198"/>
            <a:ext cx="457200" cy="42862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F</a:t>
            </a:r>
          </a:p>
        </p:txBody>
      </p:sp>
      <p:sp>
        <p:nvSpPr>
          <p:cNvPr id="14" name="Oval 13">
            <a:extLst>
              <a:ext uri="{FF2B5EF4-FFF2-40B4-BE49-F238E27FC236}">
                <a16:creationId xmlns:a16="http://schemas.microsoft.com/office/drawing/2014/main" id="{DC1CC6DF-9E27-9D63-140D-D911029E760F}"/>
              </a:ext>
            </a:extLst>
          </p:cNvPr>
          <p:cNvSpPr/>
          <p:nvPr/>
        </p:nvSpPr>
        <p:spPr>
          <a:xfrm>
            <a:off x="5638800" y="3901820"/>
            <a:ext cx="457200" cy="42862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E</a:t>
            </a:r>
          </a:p>
        </p:txBody>
      </p:sp>
      <p:sp>
        <p:nvSpPr>
          <p:cNvPr id="15" name="Oval 14">
            <a:extLst>
              <a:ext uri="{FF2B5EF4-FFF2-40B4-BE49-F238E27FC236}">
                <a16:creationId xmlns:a16="http://schemas.microsoft.com/office/drawing/2014/main" id="{C362578F-A539-F3D5-F232-74F8563E185F}"/>
              </a:ext>
            </a:extLst>
          </p:cNvPr>
          <p:cNvSpPr/>
          <p:nvPr/>
        </p:nvSpPr>
        <p:spPr>
          <a:xfrm>
            <a:off x="5353050" y="4993003"/>
            <a:ext cx="457200" cy="42862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H</a:t>
            </a:r>
          </a:p>
        </p:txBody>
      </p:sp>
      <p:cxnSp>
        <p:nvCxnSpPr>
          <p:cNvPr id="17" name="Straight Connector 16">
            <a:extLst>
              <a:ext uri="{FF2B5EF4-FFF2-40B4-BE49-F238E27FC236}">
                <a16:creationId xmlns:a16="http://schemas.microsoft.com/office/drawing/2014/main" id="{377D24B4-C052-5547-1950-7B5CDC868C14}"/>
              </a:ext>
            </a:extLst>
          </p:cNvPr>
          <p:cNvCxnSpPr>
            <a:stCxn id="5" idx="3"/>
            <a:endCxn id="6" idx="7"/>
          </p:cNvCxnSpPr>
          <p:nvPr/>
        </p:nvCxnSpPr>
        <p:spPr>
          <a:xfrm flipH="1">
            <a:off x="4224058" y="2462114"/>
            <a:ext cx="738747" cy="361196"/>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79DF3BD7-8E03-30DA-4C08-DD64711A1150}"/>
              </a:ext>
            </a:extLst>
          </p:cNvPr>
          <p:cNvCxnSpPr>
            <a:stCxn id="5" idx="5"/>
            <a:endCxn id="10" idx="1"/>
          </p:cNvCxnSpPr>
          <p:nvPr/>
        </p:nvCxnSpPr>
        <p:spPr>
          <a:xfrm>
            <a:off x="5286095" y="2462114"/>
            <a:ext cx="1019735" cy="375484"/>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DE2A22B7-4885-3332-DDE3-C1B7B0167688}"/>
              </a:ext>
            </a:extLst>
          </p:cNvPr>
          <p:cNvCxnSpPr>
            <a:stCxn id="6" idx="3"/>
            <a:endCxn id="7" idx="0"/>
          </p:cNvCxnSpPr>
          <p:nvPr/>
        </p:nvCxnSpPr>
        <p:spPr>
          <a:xfrm flipH="1">
            <a:off x="3381375" y="3126393"/>
            <a:ext cx="519393" cy="749806"/>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4F3BAF7-4410-FCDB-FF6B-44FFC66FA36C}"/>
              </a:ext>
            </a:extLst>
          </p:cNvPr>
          <p:cNvCxnSpPr>
            <a:stCxn id="6" idx="5"/>
            <a:endCxn id="9" idx="0"/>
          </p:cNvCxnSpPr>
          <p:nvPr/>
        </p:nvCxnSpPr>
        <p:spPr>
          <a:xfrm>
            <a:off x="4224058" y="3126393"/>
            <a:ext cx="547967" cy="780762"/>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C07BCE81-F364-54D5-4A15-1AC1188088F0}"/>
              </a:ext>
            </a:extLst>
          </p:cNvPr>
          <p:cNvCxnSpPr>
            <a:stCxn id="10" idx="3"/>
            <a:endCxn id="14" idx="0"/>
          </p:cNvCxnSpPr>
          <p:nvPr/>
        </p:nvCxnSpPr>
        <p:spPr>
          <a:xfrm flipH="1">
            <a:off x="5867400" y="3140681"/>
            <a:ext cx="438430" cy="761139"/>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D331C799-860D-B5A6-2C8E-93672DECE725}"/>
              </a:ext>
            </a:extLst>
          </p:cNvPr>
          <p:cNvCxnSpPr>
            <a:stCxn id="10" idx="5"/>
            <a:endCxn id="13" idx="0"/>
          </p:cNvCxnSpPr>
          <p:nvPr/>
        </p:nvCxnSpPr>
        <p:spPr>
          <a:xfrm>
            <a:off x="6629120" y="3140681"/>
            <a:ext cx="628930" cy="735517"/>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1530FA83-8228-36C7-1142-9179474D54A9}"/>
              </a:ext>
            </a:extLst>
          </p:cNvPr>
          <p:cNvCxnSpPr>
            <a:stCxn id="14" idx="3"/>
            <a:endCxn id="15" idx="0"/>
          </p:cNvCxnSpPr>
          <p:nvPr/>
        </p:nvCxnSpPr>
        <p:spPr>
          <a:xfrm flipH="1">
            <a:off x="5581650" y="4267674"/>
            <a:ext cx="124105" cy="725329"/>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9A0DD58D-0CCC-9EA8-2CEB-DF401A564B6A}"/>
              </a:ext>
            </a:extLst>
          </p:cNvPr>
          <p:cNvCxnSpPr>
            <a:cxnSpLocks/>
            <a:stCxn id="14" idx="5"/>
            <a:endCxn id="11" idx="0"/>
          </p:cNvCxnSpPr>
          <p:nvPr/>
        </p:nvCxnSpPr>
        <p:spPr>
          <a:xfrm>
            <a:off x="6029045" y="4267674"/>
            <a:ext cx="238405" cy="725330"/>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7FED42EF-6DF6-804F-8D34-8BAA4AAA6ABE}"/>
              </a:ext>
            </a:extLst>
          </p:cNvPr>
          <p:cNvCxnSpPr>
            <a:stCxn id="13" idx="3"/>
            <a:endCxn id="8" idx="0"/>
          </p:cNvCxnSpPr>
          <p:nvPr/>
        </p:nvCxnSpPr>
        <p:spPr>
          <a:xfrm flipH="1">
            <a:off x="6933057" y="4242052"/>
            <a:ext cx="163348" cy="750950"/>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1407C4E1-0B13-DCDF-B869-0BB4054B2D8E}"/>
              </a:ext>
            </a:extLst>
          </p:cNvPr>
          <p:cNvCxnSpPr>
            <a:stCxn id="13" idx="5"/>
            <a:endCxn id="12" idx="0"/>
          </p:cNvCxnSpPr>
          <p:nvPr/>
        </p:nvCxnSpPr>
        <p:spPr>
          <a:xfrm>
            <a:off x="7419695" y="4242052"/>
            <a:ext cx="333655" cy="750949"/>
          </a:xfrm>
          <a:prstGeom prst="line">
            <a:avLst/>
          </a:prstGeom>
        </p:spPr>
        <p:style>
          <a:lnRef idx="1">
            <a:schemeClr val="accent1"/>
          </a:lnRef>
          <a:fillRef idx="0">
            <a:schemeClr val="accent1"/>
          </a:fillRef>
          <a:effectRef idx="0">
            <a:schemeClr val="accent1"/>
          </a:effectRef>
          <a:fontRef idx="minor">
            <a:schemeClr val="tx1"/>
          </a:fontRef>
        </p:style>
      </p:cxnSp>
      <p:sp>
        <p:nvSpPr>
          <p:cNvPr id="40" name="Oval 39">
            <a:extLst>
              <a:ext uri="{FF2B5EF4-FFF2-40B4-BE49-F238E27FC236}">
                <a16:creationId xmlns:a16="http://schemas.microsoft.com/office/drawing/2014/main" id="{C0FA0282-CBDA-D2C4-D1FA-E7CD3F5E0266}"/>
              </a:ext>
            </a:extLst>
          </p:cNvPr>
          <p:cNvSpPr/>
          <p:nvPr/>
        </p:nvSpPr>
        <p:spPr>
          <a:xfrm>
            <a:off x="5982120" y="4943282"/>
            <a:ext cx="560692" cy="52806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41" name="Oval 40">
            <a:extLst>
              <a:ext uri="{FF2B5EF4-FFF2-40B4-BE49-F238E27FC236}">
                <a16:creationId xmlns:a16="http://schemas.microsoft.com/office/drawing/2014/main" id="{B1B19544-BF7C-5E92-BCCE-F88A58405BCD}"/>
              </a:ext>
            </a:extLst>
          </p:cNvPr>
          <p:cNvSpPr/>
          <p:nvPr/>
        </p:nvSpPr>
        <p:spPr>
          <a:xfrm>
            <a:off x="7481666" y="4943282"/>
            <a:ext cx="560692" cy="52806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graphicFrame>
        <p:nvGraphicFramePr>
          <p:cNvPr id="43" name="Table 43">
            <a:extLst>
              <a:ext uri="{FF2B5EF4-FFF2-40B4-BE49-F238E27FC236}">
                <a16:creationId xmlns:a16="http://schemas.microsoft.com/office/drawing/2014/main" id="{8F700659-17A2-6367-C260-385809FEA93C}"/>
              </a:ext>
            </a:extLst>
          </p:cNvPr>
          <p:cNvGraphicFramePr>
            <a:graphicFrameLocks noGrp="1"/>
          </p:cNvGraphicFramePr>
          <p:nvPr>
            <p:extLst>
              <p:ext uri="{D42A27DB-BD31-4B8C-83A1-F6EECF244321}">
                <p14:modId xmlns:p14="http://schemas.microsoft.com/office/powerpoint/2010/main" val="1959085551"/>
              </p:ext>
            </p:extLst>
          </p:nvPr>
        </p:nvGraphicFramePr>
        <p:xfrm>
          <a:off x="589428" y="2233040"/>
          <a:ext cx="2375648" cy="3337560"/>
        </p:xfrm>
        <a:graphic>
          <a:graphicData uri="http://schemas.openxmlformats.org/drawingml/2006/table">
            <a:tbl>
              <a:tblPr firstRow="1" bandRow="1">
                <a:tableStyleId>{5C22544A-7EE6-4342-B048-85BDC9FD1C3A}</a:tableStyleId>
              </a:tblPr>
              <a:tblGrid>
                <a:gridCol w="1187824">
                  <a:extLst>
                    <a:ext uri="{9D8B030D-6E8A-4147-A177-3AD203B41FA5}">
                      <a16:colId xmlns:a16="http://schemas.microsoft.com/office/drawing/2014/main" val="799341798"/>
                    </a:ext>
                  </a:extLst>
                </a:gridCol>
                <a:gridCol w="1187824">
                  <a:extLst>
                    <a:ext uri="{9D8B030D-6E8A-4147-A177-3AD203B41FA5}">
                      <a16:colId xmlns:a16="http://schemas.microsoft.com/office/drawing/2014/main" val="3268044547"/>
                    </a:ext>
                  </a:extLst>
                </a:gridCol>
              </a:tblGrid>
              <a:tr h="370840">
                <a:tc>
                  <a:txBody>
                    <a:bodyPr/>
                    <a:lstStyle/>
                    <a:p>
                      <a:pPr algn="ctr"/>
                      <a:r>
                        <a:rPr lang="en-GB" b="1" dirty="0">
                          <a:solidFill>
                            <a:schemeClr val="tx1"/>
                          </a:solidFill>
                        </a:rPr>
                        <a:t>Node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GB" dirty="0">
                          <a:solidFill>
                            <a:schemeClr val="tx1"/>
                          </a:solidFill>
                        </a:rPr>
                        <a:t>H(n)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43690438"/>
                  </a:ext>
                </a:extLst>
              </a:tr>
              <a:tr h="370840">
                <a:tc>
                  <a:txBody>
                    <a:bodyPr/>
                    <a:lstStyle/>
                    <a:p>
                      <a:pPr algn="ctr"/>
                      <a:r>
                        <a:rPr lang="en-GB" dirty="0"/>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GB" dirty="0"/>
                        <a:t>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27529324"/>
                  </a:ext>
                </a:extLst>
              </a:tr>
              <a:tr h="370840">
                <a:tc>
                  <a:txBody>
                    <a:bodyPr/>
                    <a:lstStyle/>
                    <a:p>
                      <a:pPr algn="ctr"/>
                      <a:r>
                        <a:rPr lang="en-GB" dirty="0"/>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GB" dirty="0"/>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27604260"/>
                  </a:ext>
                </a:extLst>
              </a:tr>
              <a:tr h="370840">
                <a:tc>
                  <a:txBody>
                    <a:bodyPr/>
                    <a:lstStyle/>
                    <a:p>
                      <a:pPr algn="ctr"/>
                      <a:r>
                        <a:rPr lang="en-GB" dirty="0"/>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GB" dirty="0"/>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05934188"/>
                  </a:ext>
                </a:extLst>
              </a:tr>
              <a:tr h="370840">
                <a:tc>
                  <a:txBody>
                    <a:bodyPr/>
                    <a:lstStyle/>
                    <a:p>
                      <a:pPr algn="ctr"/>
                      <a:r>
                        <a:rPr lang="en-GB" dirty="0"/>
                        <a:t>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GB" dirty="0"/>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42826884"/>
                  </a:ext>
                </a:extLst>
              </a:tr>
              <a:tr h="370840">
                <a:tc>
                  <a:txBody>
                    <a:bodyPr/>
                    <a:lstStyle/>
                    <a:p>
                      <a:pPr algn="ctr"/>
                      <a:r>
                        <a:rPr lang="en-GB" dirty="0"/>
                        <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GB"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5575842"/>
                  </a:ext>
                </a:extLst>
              </a:tr>
              <a:tr h="370840">
                <a:tc>
                  <a:txBody>
                    <a:bodyPr/>
                    <a:lstStyle/>
                    <a:p>
                      <a:pPr algn="ctr"/>
                      <a:r>
                        <a:rPr lang="en-GB" dirty="0"/>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GB"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5681739"/>
                  </a:ext>
                </a:extLst>
              </a:tr>
              <a:tr h="370840">
                <a:tc>
                  <a:txBody>
                    <a:bodyPr/>
                    <a:lstStyle/>
                    <a:p>
                      <a:pPr algn="ctr"/>
                      <a:r>
                        <a:rPr lang="en-GB" dirty="0"/>
                        <a:t>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GB" dirty="0"/>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33458479"/>
                  </a:ext>
                </a:extLst>
              </a:tr>
              <a:tr h="370840">
                <a:tc>
                  <a:txBody>
                    <a:bodyPr/>
                    <a:lstStyle/>
                    <a:p>
                      <a:pPr algn="ctr"/>
                      <a:r>
                        <a:rPr lang="en-GB" dirty="0"/>
                        <a:t>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GB"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98884270"/>
                  </a:ext>
                </a:extLst>
              </a:tr>
            </a:tbl>
          </a:graphicData>
        </a:graphic>
      </p:graphicFrame>
      <p:sp>
        <p:nvSpPr>
          <p:cNvPr id="44" name="TextBox 43">
            <a:extLst>
              <a:ext uri="{FF2B5EF4-FFF2-40B4-BE49-F238E27FC236}">
                <a16:creationId xmlns:a16="http://schemas.microsoft.com/office/drawing/2014/main" id="{DD554C15-90C9-B005-860D-640E864A17C3}"/>
              </a:ext>
            </a:extLst>
          </p:cNvPr>
          <p:cNvSpPr txBox="1"/>
          <p:nvPr/>
        </p:nvSpPr>
        <p:spPr>
          <a:xfrm>
            <a:off x="8279340" y="2233040"/>
            <a:ext cx="3349542" cy="923330"/>
          </a:xfrm>
          <a:prstGeom prst="rect">
            <a:avLst/>
          </a:prstGeom>
          <a:noFill/>
        </p:spPr>
        <p:txBody>
          <a:bodyPr wrap="square" rtlCol="0">
            <a:spAutoFit/>
          </a:bodyPr>
          <a:lstStyle/>
          <a:p>
            <a:r>
              <a:rPr lang="en-GB" dirty="0"/>
              <a:t>This is implemented using H(n) heuristic function.</a:t>
            </a:r>
          </a:p>
          <a:p>
            <a:endParaRPr lang="en-GB" dirty="0"/>
          </a:p>
        </p:txBody>
      </p:sp>
      <p:graphicFrame>
        <p:nvGraphicFramePr>
          <p:cNvPr id="45" name="Table 45">
            <a:extLst>
              <a:ext uri="{FF2B5EF4-FFF2-40B4-BE49-F238E27FC236}">
                <a16:creationId xmlns:a16="http://schemas.microsoft.com/office/drawing/2014/main" id="{255D8AA8-CF83-804F-0FE8-C28487E69472}"/>
              </a:ext>
            </a:extLst>
          </p:cNvPr>
          <p:cNvGraphicFramePr>
            <a:graphicFrameLocks noGrp="1"/>
          </p:cNvGraphicFramePr>
          <p:nvPr>
            <p:extLst>
              <p:ext uri="{D42A27DB-BD31-4B8C-83A1-F6EECF244321}">
                <p14:modId xmlns:p14="http://schemas.microsoft.com/office/powerpoint/2010/main" val="1307392873"/>
              </p:ext>
            </p:extLst>
          </p:nvPr>
        </p:nvGraphicFramePr>
        <p:xfrm>
          <a:off x="8279340" y="3423070"/>
          <a:ext cx="3751988" cy="2225040"/>
        </p:xfrm>
        <a:graphic>
          <a:graphicData uri="http://schemas.openxmlformats.org/drawingml/2006/table">
            <a:tbl>
              <a:tblPr firstRow="1" bandRow="1">
                <a:tableStyleId>{5C22544A-7EE6-4342-B048-85BDC9FD1C3A}</a:tableStyleId>
              </a:tblPr>
              <a:tblGrid>
                <a:gridCol w="1875994">
                  <a:extLst>
                    <a:ext uri="{9D8B030D-6E8A-4147-A177-3AD203B41FA5}">
                      <a16:colId xmlns:a16="http://schemas.microsoft.com/office/drawing/2014/main" val="2028842036"/>
                    </a:ext>
                  </a:extLst>
                </a:gridCol>
                <a:gridCol w="1875994">
                  <a:extLst>
                    <a:ext uri="{9D8B030D-6E8A-4147-A177-3AD203B41FA5}">
                      <a16:colId xmlns:a16="http://schemas.microsoft.com/office/drawing/2014/main" val="1204620554"/>
                    </a:ext>
                  </a:extLst>
                </a:gridCol>
              </a:tblGrid>
              <a:tr h="370840">
                <a:tc>
                  <a:txBody>
                    <a:bodyPr/>
                    <a:lstStyle/>
                    <a:p>
                      <a:pPr algn="ctr"/>
                      <a:r>
                        <a:rPr lang="en-GB" dirty="0">
                          <a:solidFill>
                            <a:schemeClr val="tx1"/>
                          </a:solidFill>
                        </a:rPr>
                        <a:t>Open List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GB" dirty="0">
                          <a:solidFill>
                            <a:schemeClr val="tx1"/>
                          </a:solidFill>
                        </a:rPr>
                        <a:t>Close List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18421229"/>
                  </a:ext>
                </a:extLst>
              </a:tr>
              <a:tr h="370840">
                <a:tc>
                  <a:txBody>
                    <a:bodyPr/>
                    <a:lstStyle/>
                    <a:p>
                      <a:pPr algn="ctr"/>
                      <a:r>
                        <a:rPr lang="en-GB" dirty="0"/>
                        <a: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GB"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1216830"/>
                  </a:ext>
                </a:extLst>
              </a:tr>
              <a:tr h="370840">
                <a:tc>
                  <a:txBody>
                    <a:bodyPr/>
                    <a:lstStyle/>
                    <a:p>
                      <a:pPr algn="ctr"/>
                      <a:r>
                        <a:rPr lang="en-GB" dirty="0"/>
                        <a:t>[A,B]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GB" dirty="0"/>
                        <a: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87314967"/>
                  </a:ext>
                </a:extLst>
              </a:tr>
              <a:tr h="370840">
                <a:tc>
                  <a:txBody>
                    <a:bodyPr/>
                    <a:lstStyle/>
                    <a:p>
                      <a:pPr algn="ctr"/>
                      <a:r>
                        <a:rPr lang="en-GB" dirty="0"/>
                        <a:t>[A,E,F]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GB" dirty="0"/>
                        <a:t>[S,B]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42783631"/>
                  </a:ext>
                </a:extLst>
              </a:tr>
              <a:tr h="370840">
                <a:tc>
                  <a:txBody>
                    <a:bodyPr/>
                    <a:lstStyle/>
                    <a:p>
                      <a:pPr algn="ctr"/>
                      <a:r>
                        <a:rPr lang="en-GB" dirty="0"/>
                        <a:t>[A,E,I,G2]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GB" dirty="0"/>
                        <a:t>[S,B,F]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76119803"/>
                  </a:ext>
                </a:extLst>
              </a:tr>
              <a:tr h="370840">
                <a:tc gridSpan="2">
                  <a:txBody>
                    <a:bodyPr/>
                    <a:lstStyle/>
                    <a:p>
                      <a:pPr algn="ctr"/>
                      <a:r>
                        <a:rPr lang="en-GB" dirty="0"/>
                        <a:t>Path : S,B,F,G2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GB"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5959283"/>
                  </a:ext>
                </a:extLst>
              </a:tr>
            </a:tbl>
          </a:graphicData>
        </a:graphic>
      </p:graphicFrame>
    </p:spTree>
    <p:extLst>
      <p:ext uri="{BB962C8B-B14F-4D97-AF65-F5344CB8AC3E}">
        <p14:creationId xmlns:p14="http://schemas.microsoft.com/office/powerpoint/2010/main" val="11808766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FBE095-0119-A212-74DE-72F99BCCCF9E}"/>
              </a:ext>
            </a:extLst>
          </p:cNvPr>
          <p:cNvSpPr>
            <a:spLocks noGrp="1"/>
          </p:cNvSpPr>
          <p:nvPr>
            <p:ph type="title"/>
          </p:nvPr>
        </p:nvSpPr>
        <p:spPr/>
        <p:txBody>
          <a:bodyPr/>
          <a:lstStyle/>
          <a:p>
            <a:r>
              <a:rPr lang="en-GB" dirty="0"/>
              <a:t>2.7.2.2 A* Search</a:t>
            </a:r>
          </a:p>
        </p:txBody>
      </p:sp>
      <p:sp>
        <p:nvSpPr>
          <p:cNvPr id="3" name="Content Placeholder 2">
            <a:extLst>
              <a:ext uri="{FF2B5EF4-FFF2-40B4-BE49-F238E27FC236}">
                <a16:creationId xmlns:a16="http://schemas.microsoft.com/office/drawing/2014/main" id="{C44F34F5-6CE9-96C2-3172-F4894A13396A}"/>
              </a:ext>
            </a:extLst>
          </p:cNvPr>
          <p:cNvSpPr>
            <a:spLocks noGrp="1"/>
          </p:cNvSpPr>
          <p:nvPr>
            <p:ph idx="1"/>
          </p:nvPr>
        </p:nvSpPr>
        <p:spPr/>
        <p:txBody>
          <a:bodyPr>
            <a:normAutofit fontScale="85000" lnSpcReduction="20000"/>
          </a:bodyPr>
          <a:lstStyle/>
          <a:p>
            <a:r>
              <a:rPr lang="en-GB" dirty="0"/>
              <a:t>It is one of the most used and known best first search algorithms.</a:t>
            </a:r>
          </a:p>
          <a:p>
            <a:r>
              <a:rPr lang="en-GB" dirty="0"/>
              <a:t>The evaluation function is the hybrid of two heuristic functions.</a:t>
            </a:r>
          </a:p>
          <a:p>
            <a:r>
              <a:rPr lang="en-GB" dirty="0"/>
              <a:t>F(n) = g(n) + h(n) where g(n) is the cost to get to the current state from start state and h(n) is the cost to get to the goal state from current state.</a:t>
            </a:r>
          </a:p>
          <a:p>
            <a:r>
              <a:rPr lang="en-GB" dirty="0"/>
              <a:t>There are few conditions that need to be satisfied to obtain optimality:</a:t>
            </a:r>
          </a:p>
          <a:p>
            <a:pPr lvl="1"/>
            <a:r>
              <a:rPr lang="en-GB" dirty="0"/>
              <a:t>Admissibility: The function h(n) should never overestimate the cost of reaching the goal state. </a:t>
            </a:r>
          </a:p>
          <a:p>
            <a:pPr lvl="1"/>
            <a:r>
              <a:rPr lang="en-GB" dirty="0"/>
              <a:t>Consistency: This condition needs to be satisfied for graph searches. H(n) should always be less than or equal to h(n)+g(n)</a:t>
            </a:r>
          </a:p>
        </p:txBody>
      </p:sp>
      <p:sp>
        <p:nvSpPr>
          <p:cNvPr id="4" name="Slide Number Placeholder 3">
            <a:extLst>
              <a:ext uri="{FF2B5EF4-FFF2-40B4-BE49-F238E27FC236}">
                <a16:creationId xmlns:a16="http://schemas.microsoft.com/office/drawing/2014/main" id="{F4F82A76-B49C-60C9-CEEA-6D9C6F7DC8EE}"/>
              </a:ext>
            </a:extLst>
          </p:cNvPr>
          <p:cNvSpPr>
            <a:spLocks noGrp="1"/>
          </p:cNvSpPr>
          <p:nvPr>
            <p:ph type="sldNum" sz="quarter" idx="12"/>
          </p:nvPr>
        </p:nvSpPr>
        <p:spPr/>
        <p:txBody>
          <a:bodyPr/>
          <a:lstStyle/>
          <a:p>
            <a:fld id="{B2DC25EE-239B-4C5F-AAD1-255A7D5F1EE2}" type="slidenum">
              <a:rPr lang="en-US" smtClean="0"/>
              <a:t>19</a:t>
            </a:fld>
            <a:endParaRPr lang="en-US"/>
          </a:p>
        </p:txBody>
      </p:sp>
    </p:spTree>
    <p:extLst>
      <p:ext uri="{BB962C8B-B14F-4D97-AF65-F5344CB8AC3E}">
        <p14:creationId xmlns:p14="http://schemas.microsoft.com/office/powerpoint/2010/main" val="19944297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6948235-6437-4F20-9DDF-5D328ACCAFAE}"/>
              </a:ext>
            </a:extLst>
          </p:cNvPr>
          <p:cNvSpPr>
            <a:spLocks noGrp="1"/>
          </p:cNvSpPr>
          <p:nvPr>
            <p:ph type="title"/>
          </p:nvPr>
        </p:nvSpPr>
        <p:spPr/>
        <p:txBody>
          <a:bodyPr/>
          <a:lstStyle/>
          <a:p>
            <a:r>
              <a:rPr lang="en-GB" dirty="0"/>
              <a:t>2.1 Introduction</a:t>
            </a:r>
          </a:p>
        </p:txBody>
      </p:sp>
      <p:sp>
        <p:nvSpPr>
          <p:cNvPr id="5" name="Content Placeholder 4">
            <a:extLst>
              <a:ext uri="{FF2B5EF4-FFF2-40B4-BE49-F238E27FC236}">
                <a16:creationId xmlns:a16="http://schemas.microsoft.com/office/drawing/2014/main" id="{48E60B64-E822-4B45-B269-4F205E928A5E}"/>
              </a:ext>
            </a:extLst>
          </p:cNvPr>
          <p:cNvSpPr>
            <a:spLocks noGrp="1"/>
          </p:cNvSpPr>
          <p:nvPr>
            <p:ph idx="1"/>
          </p:nvPr>
        </p:nvSpPr>
        <p:spPr/>
        <p:txBody>
          <a:bodyPr>
            <a:normAutofit/>
          </a:bodyPr>
          <a:lstStyle/>
          <a:p>
            <a:r>
              <a:rPr lang="en-GB" sz="1800" dirty="0"/>
              <a:t>AI is the doorway of converting a simple computer into an intelligent computer.</a:t>
            </a:r>
          </a:p>
          <a:p>
            <a:r>
              <a:rPr lang="en-GB" sz="1800" dirty="0"/>
              <a:t>AI is based on how to make machines think like humans.</a:t>
            </a:r>
          </a:p>
          <a:p>
            <a:r>
              <a:rPr lang="en-GB" sz="1800" dirty="0"/>
              <a:t> This means AI is the study of how the brain works, thinks and decodes problems to arrive at solutions.</a:t>
            </a:r>
          </a:p>
          <a:p>
            <a:r>
              <a:rPr lang="en-GB" sz="1800" dirty="0"/>
              <a:t>For solving a problem, first a problem has to be presented, then its output needs to be found repeatedly until an optimal solution can be returned</a:t>
            </a:r>
          </a:p>
          <a:p>
            <a:r>
              <a:rPr lang="en-GB" sz="1800" dirty="0"/>
              <a:t>There are number of variables and terms that affect the transition from start of the problem to reach the goal state or desired state.</a:t>
            </a:r>
          </a:p>
          <a:p>
            <a:pPr marL="0" indent="0">
              <a:buNone/>
            </a:pPr>
            <a:endParaRPr lang="en-GB" dirty="0"/>
          </a:p>
        </p:txBody>
      </p:sp>
      <p:sp>
        <p:nvSpPr>
          <p:cNvPr id="6" name="Slide Number Placeholder 5">
            <a:extLst>
              <a:ext uri="{FF2B5EF4-FFF2-40B4-BE49-F238E27FC236}">
                <a16:creationId xmlns:a16="http://schemas.microsoft.com/office/drawing/2014/main" id="{E678BFD6-FA34-4ABC-9FAC-661084AF6902}"/>
              </a:ext>
            </a:extLst>
          </p:cNvPr>
          <p:cNvSpPr>
            <a:spLocks noGrp="1"/>
          </p:cNvSpPr>
          <p:nvPr>
            <p:ph type="sldNum" sz="quarter" idx="12"/>
          </p:nvPr>
        </p:nvSpPr>
        <p:spPr/>
        <p:txBody>
          <a:bodyPr/>
          <a:lstStyle/>
          <a:p>
            <a:fld id="{B2DC25EE-239B-4C5F-AAD1-255A7D5F1EE2}" type="slidenum">
              <a:rPr lang="en-US" smtClean="0"/>
              <a:t>2</a:t>
            </a:fld>
            <a:endParaRPr lang="en-US"/>
          </a:p>
        </p:txBody>
      </p:sp>
    </p:spTree>
    <p:extLst>
      <p:ext uri="{BB962C8B-B14F-4D97-AF65-F5344CB8AC3E}">
        <p14:creationId xmlns:p14="http://schemas.microsoft.com/office/powerpoint/2010/main" val="31458076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B61FC-92DC-1AF5-7212-846B0F76B7B2}"/>
              </a:ext>
            </a:extLst>
          </p:cNvPr>
          <p:cNvSpPr>
            <a:spLocks noGrp="1"/>
          </p:cNvSpPr>
          <p:nvPr>
            <p:ph type="title"/>
          </p:nvPr>
        </p:nvSpPr>
        <p:spPr/>
        <p:txBody>
          <a:bodyPr/>
          <a:lstStyle/>
          <a:p>
            <a:r>
              <a:rPr lang="en-GB" dirty="0"/>
              <a:t>2.8 Advanced Problems</a:t>
            </a:r>
          </a:p>
        </p:txBody>
      </p:sp>
      <p:sp>
        <p:nvSpPr>
          <p:cNvPr id="3" name="Content Placeholder 2">
            <a:extLst>
              <a:ext uri="{FF2B5EF4-FFF2-40B4-BE49-F238E27FC236}">
                <a16:creationId xmlns:a16="http://schemas.microsoft.com/office/drawing/2014/main" id="{8C84E4E6-F0D8-016A-339B-F3F574B7DD5C}"/>
              </a:ext>
            </a:extLst>
          </p:cNvPr>
          <p:cNvSpPr>
            <a:spLocks noGrp="1"/>
          </p:cNvSpPr>
          <p:nvPr>
            <p:ph idx="1"/>
          </p:nvPr>
        </p:nvSpPr>
        <p:spPr/>
        <p:txBody>
          <a:bodyPr>
            <a:normAutofit lnSpcReduction="10000"/>
          </a:bodyPr>
          <a:lstStyle/>
          <a:p>
            <a:r>
              <a:rPr lang="en-GB" dirty="0"/>
              <a:t>The tower of Hanoi Problem</a:t>
            </a:r>
          </a:p>
          <a:p>
            <a:r>
              <a:rPr lang="en-GB" dirty="0"/>
              <a:t>The Missionaries and Cannibals Problem</a:t>
            </a:r>
          </a:p>
          <a:p>
            <a:r>
              <a:rPr lang="en-GB" dirty="0"/>
              <a:t>The Monkey and Bananas Problem</a:t>
            </a:r>
          </a:p>
          <a:p>
            <a:r>
              <a:rPr lang="en-GB" dirty="0"/>
              <a:t>Cryptarithmetic Problem</a:t>
            </a:r>
          </a:p>
          <a:p>
            <a:pPr lvl="1"/>
            <a:r>
              <a:rPr lang="en-GB" dirty="0" err="1"/>
              <a:t>Alphametic</a:t>
            </a:r>
            <a:endParaRPr lang="en-GB" dirty="0"/>
          </a:p>
          <a:p>
            <a:pPr lvl="1"/>
            <a:r>
              <a:rPr lang="en-GB" dirty="0" err="1"/>
              <a:t>Digimetic</a:t>
            </a:r>
            <a:endParaRPr lang="en-GB" dirty="0"/>
          </a:p>
          <a:p>
            <a:pPr lvl="1"/>
            <a:r>
              <a:rPr lang="en-GB" dirty="0"/>
              <a:t>Skeletal Division</a:t>
            </a:r>
          </a:p>
        </p:txBody>
      </p:sp>
      <p:sp>
        <p:nvSpPr>
          <p:cNvPr id="4" name="Slide Number Placeholder 3">
            <a:extLst>
              <a:ext uri="{FF2B5EF4-FFF2-40B4-BE49-F238E27FC236}">
                <a16:creationId xmlns:a16="http://schemas.microsoft.com/office/drawing/2014/main" id="{FFBE5EF4-FD59-45D5-9DBE-2CF39A2D941E}"/>
              </a:ext>
            </a:extLst>
          </p:cNvPr>
          <p:cNvSpPr>
            <a:spLocks noGrp="1"/>
          </p:cNvSpPr>
          <p:nvPr>
            <p:ph type="sldNum" sz="quarter" idx="12"/>
          </p:nvPr>
        </p:nvSpPr>
        <p:spPr/>
        <p:txBody>
          <a:bodyPr/>
          <a:lstStyle/>
          <a:p>
            <a:fld id="{B2DC25EE-239B-4C5F-AAD1-255A7D5F1EE2}" type="slidenum">
              <a:rPr lang="en-US" smtClean="0"/>
              <a:t>20</a:t>
            </a:fld>
            <a:endParaRPr lang="en-US"/>
          </a:p>
        </p:txBody>
      </p:sp>
    </p:spTree>
    <p:extLst>
      <p:ext uri="{BB962C8B-B14F-4D97-AF65-F5344CB8AC3E}">
        <p14:creationId xmlns:p14="http://schemas.microsoft.com/office/powerpoint/2010/main" val="29519536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51C86-2F9B-462C-8D5B-BA8B430717A5}"/>
              </a:ext>
            </a:extLst>
          </p:cNvPr>
          <p:cNvSpPr>
            <a:spLocks noGrp="1"/>
          </p:cNvSpPr>
          <p:nvPr>
            <p:ph type="title"/>
          </p:nvPr>
        </p:nvSpPr>
        <p:spPr/>
        <p:txBody>
          <a:bodyPr/>
          <a:lstStyle/>
          <a:p>
            <a:r>
              <a:rPr lang="en-GB" dirty="0"/>
              <a:t>2.2 State Space Search</a:t>
            </a:r>
          </a:p>
        </p:txBody>
      </p:sp>
      <p:sp>
        <p:nvSpPr>
          <p:cNvPr id="3" name="Content Placeholder 2">
            <a:extLst>
              <a:ext uri="{FF2B5EF4-FFF2-40B4-BE49-F238E27FC236}">
                <a16:creationId xmlns:a16="http://schemas.microsoft.com/office/drawing/2014/main" id="{39E5A16C-D912-449D-B6BD-FDCB335EE4FE}"/>
              </a:ext>
            </a:extLst>
          </p:cNvPr>
          <p:cNvSpPr>
            <a:spLocks noGrp="1"/>
          </p:cNvSpPr>
          <p:nvPr>
            <p:ph sz="half" idx="1"/>
          </p:nvPr>
        </p:nvSpPr>
        <p:spPr>
          <a:xfrm>
            <a:off x="532448" y="2478024"/>
            <a:ext cx="4937760" cy="3694176"/>
          </a:xfrm>
        </p:spPr>
        <p:txBody>
          <a:bodyPr>
            <a:normAutofit fontScale="92500" lnSpcReduction="10000"/>
          </a:bodyPr>
          <a:lstStyle/>
          <a:p>
            <a:r>
              <a:rPr lang="en-GB" sz="2000" dirty="0"/>
              <a:t>State space search is the method that works by considering successive states or configurations.</a:t>
            </a:r>
          </a:p>
          <a:p>
            <a:r>
              <a:rPr lang="en-GB" sz="2000" dirty="0"/>
              <a:t>The collection of states in a set can be represented as a graph.</a:t>
            </a:r>
          </a:p>
          <a:p>
            <a:r>
              <a:rPr lang="en-GB" sz="2000" dirty="0"/>
              <a:t>The route with which the goal state can be reached is call a </a:t>
            </a:r>
            <a:r>
              <a:rPr lang="en-GB" sz="2000" b="1" i="1" dirty="0"/>
              <a:t>path</a:t>
            </a:r>
            <a:r>
              <a:rPr lang="en-GB" sz="2000" dirty="0"/>
              <a:t>.</a:t>
            </a:r>
          </a:p>
          <a:p>
            <a:r>
              <a:rPr lang="en-GB" sz="2000" dirty="0"/>
              <a:t>Because the graph generated by state space is very large, nodes are generated and instantly discarded when the task is completed.</a:t>
            </a:r>
          </a:p>
          <a:p>
            <a:endParaRPr lang="en-GB" sz="2000" dirty="0"/>
          </a:p>
        </p:txBody>
      </p:sp>
      <p:sp>
        <p:nvSpPr>
          <p:cNvPr id="4" name="Slide Number Placeholder 3">
            <a:extLst>
              <a:ext uri="{FF2B5EF4-FFF2-40B4-BE49-F238E27FC236}">
                <a16:creationId xmlns:a16="http://schemas.microsoft.com/office/drawing/2014/main" id="{2767C0C7-E75C-443D-879C-C9C8C249D15B}"/>
              </a:ext>
            </a:extLst>
          </p:cNvPr>
          <p:cNvSpPr>
            <a:spLocks noGrp="1"/>
          </p:cNvSpPr>
          <p:nvPr>
            <p:ph type="sldNum" sz="quarter" idx="12"/>
          </p:nvPr>
        </p:nvSpPr>
        <p:spPr/>
        <p:txBody>
          <a:bodyPr/>
          <a:lstStyle/>
          <a:p>
            <a:fld id="{B2DC25EE-239B-4C5F-AAD1-255A7D5F1EE2}" type="slidenum">
              <a:rPr lang="en-US" smtClean="0"/>
              <a:t>3</a:t>
            </a:fld>
            <a:endParaRPr lang="en-US"/>
          </a:p>
        </p:txBody>
      </p:sp>
      <p:sp>
        <p:nvSpPr>
          <p:cNvPr id="6" name="Oval 5">
            <a:extLst>
              <a:ext uri="{FF2B5EF4-FFF2-40B4-BE49-F238E27FC236}">
                <a16:creationId xmlns:a16="http://schemas.microsoft.com/office/drawing/2014/main" id="{D740C311-0D9B-4D98-A424-B49DB4104C28}"/>
              </a:ext>
            </a:extLst>
          </p:cNvPr>
          <p:cNvSpPr/>
          <p:nvPr/>
        </p:nvSpPr>
        <p:spPr>
          <a:xfrm>
            <a:off x="7154608" y="2478024"/>
            <a:ext cx="666750" cy="3333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A</a:t>
            </a:r>
          </a:p>
        </p:txBody>
      </p:sp>
      <p:cxnSp>
        <p:nvCxnSpPr>
          <p:cNvPr id="8" name="Straight Arrow Connector 7">
            <a:extLst>
              <a:ext uri="{FF2B5EF4-FFF2-40B4-BE49-F238E27FC236}">
                <a16:creationId xmlns:a16="http://schemas.microsoft.com/office/drawing/2014/main" id="{B46AB5A7-AF60-4C17-9A7C-D0F34BE64DF2}"/>
              </a:ext>
            </a:extLst>
          </p:cNvPr>
          <p:cNvCxnSpPr/>
          <p:nvPr/>
        </p:nvCxnSpPr>
        <p:spPr>
          <a:xfrm>
            <a:off x="7821358" y="2649474"/>
            <a:ext cx="143827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A77A3963-3DA1-43B9-AA20-A52EDCB144A8}"/>
              </a:ext>
            </a:extLst>
          </p:cNvPr>
          <p:cNvSpPr/>
          <p:nvPr/>
        </p:nvSpPr>
        <p:spPr>
          <a:xfrm>
            <a:off x="9259633" y="2478024"/>
            <a:ext cx="666750" cy="33336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B</a:t>
            </a:r>
          </a:p>
        </p:txBody>
      </p:sp>
      <p:sp>
        <p:nvSpPr>
          <p:cNvPr id="10" name="TextBox 9">
            <a:extLst>
              <a:ext uri="{FF2B5EF4-FFF2-40B4-BE49-F238E27FC236}">
                <a16:creationId xmlns:a16="http://schemas.microsoft.com/office/drawing/2014/main" id="{A59059AA-0D19-4CA5-A0D6-EFAF0AEAF1F8}"/>
              </a:ext>
            </a:extLst>
          </p:cNvPr>
          <p:cNvSpPr txBox="1"/>
          <p:nvPr/>
        </p:nvSpPr>
        <p:spPr>
          <a:xfrm>
            <a:off x="7553325" y="2819411"/>
            <a:ext cx="2114550" cy="646331"/>
          </a:xfrm>
          <a:prstGeom prst="rect">
            <a:avLst/>
          </a:prstGeom>
          <a:noFill/>
        </p:spPr>
        <p:txBody>
          <a:bodyPr wrap="square" rtlCol="0">
            <a:spAutoFit/>
          </a:bodyPr>
          <a:lstStyle/>
          <a:p>
            <a:r>
              <a:rPr lang="en-GB" sz="1200" dirty="0"/>
              <a:t>There is an edge only if there is an operation that leads state A to state B</a:t>
            </a:r>
          </a:p>
        </p:txBody>
      </p:sp>
      <p:sp>
        <p:nvSpPr>
          <p:cNvPr id="11" name="Oval 10">
            <a:extLst>
              <a:ext uri="{FF2B5EF4-FFF2-40B4-BE49-F238E27FC236}">
                <a16:creationId xmlns:a16="http://schemas.microsoft.com/office/drawing/2014/main" id="{EBD6BD99-95C2-4EB8-836B-FF906BBF32D1}"/>
              </a:ext>
            </a:extLst>
          </p:cNvPr>
          <p:cNvSpPr/>
          <p:nvPr/>
        </p:nvSpPr>
        <p:spPr>
          <a:xfrm>
            <a:off x="7074408" y="5310229"/>
            <a:ext cx="581025" cy="3333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S</a:t>
            </a:r>
          </a:p>
        </p:txBody>
      </p:sp>
      <p:sp>
        <p:nvSpPr>
          <p:cNvPr id="13" name="Oval 12">
            <a:extLst>
              <a:ext uri="{FF2B5EF4-FFF2-40B4-BE49-F238E27FC236}">
                <a16:creationId xmlns:a16="http://schemas.microsoft.com/office/drawing/2014/main" id="{DC1FB324-C8D2-4CDE-9EFB-DA479805E3AE}"/>
              </a:ext>
            </a:extLst>
          </p:cNvPr>
          <p:cNvSpPr/>
          <p:nvPr/>
        </p:nvSpPr>
        <p:spPr>
          <a:xfrm>
            <a:off x="7959470" y="4976854"/>
            <a:ext cx="581025" cy="3333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I</a:t>
            </a:r>
          </a:p>
        </p:txBody>
      </p:sp>
      <p:sp>
        <p:nvSpPr>
          <p:cNvPr id="14" name="Oval 13">
            <a:extLst>
              <a:ext uri="{FF2B5EF4-FFF2-40B4-BE49-F238E27FC236}">
                <a16:creationId xmlns:a16="http://schemas.microsoft.com/office/drawing/2014/main" id="{06A15A25-5B2F-430B-8AC8-13496AB2F915}"/>
              </a:ext>
            </a:extLst>
          </p:cNvPr>
          <p:cNvSpPr/>
          <p:nvPr/>
        </p:nvSpPr>
        <p:spPr>
          <a:xfrm>
            <a:off x="9635870" y="4310619"/>
            <a:ext cx="581025" cy="3333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F</a:t>
            </a:r>
          </a:p>
        </p:txBody>
      </p:sp>
      <p:cxnSp>
        <p:nvCxnSpPr>
          <p:cNvPr id="16" name="Straight Arrow Connector 15">
            <a:extLst>
              <a:ext uri="{FF2B5EF4-FFF2-40B4-BE49-F238E27FC236}">
                <a16:creationId xmlns:a16="http://schemas.microsoft.com/office/drawing/2014/main" id="{863B2F14-B957-48E3-A474-0E924EF9B562}"/>
              </a:ext>
            </a:extLst>
          </p:cNvPr>
          <p:cNvCxnSpPr>
            <a:stCxn id="11" idx="6"/>
            <a:endCxn id="13" idx="3"/>
          </p:cNvCxnSpPr>
          <p:nvPr/>
        </p:nvCxnSpPr>
        <p:spPr>
          <a:xfrm flipV="1">
            <a:off x="7655433" y="5261407"/>
            <a:ext cx="389126" cy="2155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B7AD0218-8985-4DA3-97E9-DDEC4777066E}"/>
              </a:ext>
            </a:extLst>
          </p:cNvPr>
          <p:cNvCxnSpPr>
            <a:stCxn id="13" idx="6"/>
            <a:endCxn id="14" idx="3"/>
          </p:cNvCxnSpPr>
          <p:nvPr/>
        </p:nvCxnSpPr>
        <p:spPr>
          <a:xfrm flipV="1">
            <a:off x="8540495" y="4595172"/>
            <a:ext cx="1180464" cy="548370"/>
          </a:xfrm>
          <a:prstGeom prst="straightConnector1">
            <a:avLst/>
          </a:prstGeom>
          <a:ln>
            <a:prstDash val="lgDashDot"/>
            <a:tailEnd type="triangle"/>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6DDBD783-4A10-443F-A7A7-621529B70283}"/>
              </a:ext>
            </a:extLst>
          </p:cNvPr>
          <p:cNvSpPr/>
          <p:nvPr/>
        </p:nvSpPr>
        <p:spPr>
          <a:xfrm>
            <a:off x="8840214" y="4643479"/>
            <a:ext cx="581025" cy="3333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Oval 20">
            <a:extLst>
              <a:ext uri="{FF2B5EF4-FFF2-40B4-BE49-F238E27FC236}">
                <a16:creationId xmlns:a16="http://schemas.microsoft.com/office/drawing/2014/main" id="{1623D00E-E31F-4EFD-9280-685DA3FBC305}"/>
              </a:ext>
            </a:extLst>
          </p:cNvPr>
          <p:cNvSpPr/>
          <p:nvPr/>
        </p:nvSpPr>
        <p:spPr>
          <a:xfrm>
            <a:off x="9572656" y="4277963"/>
            <a:ext cx="707451" cy="40221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Oval 22">
            <a:extLst>
              <a:ext uri="{FF2B5EF4-FFF2-40B4-BE49-F238E27FC236}">
                <a16:creationId xmlns:a16="http://schemas.microsoft.com/office/drawing/2014/main" id="{175451EC-EE3E-4BED-A9F7-4DAD1CF233B4}"/>
              </a:ext>
            </a:extLst>
          </p:cNvPr>
          <p:cNvSpPr/>
          <p:nvPr/>
        </p:nvSpPr>
        <p:spPr>
          <a:xfrm>
            <a:off x="7137622" y="5896693"/>
            <a:ext cx="581025" cy="3333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F</a:t>
            </a:r>
          </a:p>
        </p:txBody>
      </p:sp>
      <p:sp>
        <p:nvSpPr>
          <p:cNvPr id="24" name="Oval 23">
            <a:extLst>
              <a:ext uri="{FF2B5EF4-FFF2-40B4-BE49-F238E27FC236}">
                <a16:creationId xmlns:a16="http://schemas.microsoft.com/office/drawing/2014/main" id="{2F8899D0-F241-4D69-8980-0FFDAEA2DEF0}"/>
              </a:ext>
            </a:extLst>
          </p:cNvPr>
          <p:cNvSpPr/>
          <p:nvPr/>
        </p:nvSpPr>
        <p:spPr>
          <a:xfrm>
            <a:off x="7074408" y="5864037"/>
            <a:ext cx="707451" cy="40221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6" name="Straight Arrow Connector 25">
            <a:extLst>
              <a:ext uri="{FF2B5EF4-FFF2-40B4-BE49-F238E27FC236}">
                <a16:creationId xmlns:a16="http://schemas.microsoft.com/office/drawing/2014/main" id="{99D3A917-E985-4D84-991F-2B3BBF930C07}"/>
              </a:ext>
            </a:extLst>
          </p:cNvPr>
          <p:cNvCxnSpPr>
            <a:cxnSpLocks/>
            <a:endCxn id="11" idx="0"/>
          </p:cNvCxnSpPr>
          <p:nvPr/>
        </p:nvCxnSpPr>
        <p:spPr>
          <a:xfrm>
            <a:off x="7355713" y="4800600"/>
            <a:ext cx="9208" cy="5096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D6EF7BA2-18F3-465B-B3CB-9C8645AAD355}"/>
              </a:ext>
            </a:extLst>
          </p:cNvPr>
          <p:cNvSpPr/>
          <p:nvPr/>
        </p:nvSpPr>
        <p:spPr>
          <a:xfrm>
            <a:off x="6648450" y="3686175"/>
            <a:ext cx="5011102" cy="2743200"/>
          </a:xfrm>
          <a:prstGeom prst="rect">
            <a:avLst/>
          </a:prstGeom>
          <a:noFill/>
          <a:ln w="38100">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TextBox 28">
            <a:extLst>
              <a:ext uri="{FF2B5EF4-FFF2-40B4-BE49-F238E27FC236}">
                <a16:creationId xmlns:a16="http://schemas.microsoft.com/office/drawing/2014/main" id="{9AF45C5F-C3EC-4554-92AA-78ADF4AD8984}"/>
              </a:ext>
            </a:extLst>
          </p:cNvPr>
          <p:cNvSpPr txBox="1"/>
          <p:nvPr/>
        </p:nvSpPr>
        <p:spPr>
          <a:xfrm>
            <a:off x="9297414" y="4864427"/>
            <a:ext cx="2447925" cy="1477328"/>
          </a:xfrm>
          <a:prstGeom prst="rect">
            <a:avLst/>
          </a:prstGeom>
          <a:noFill/>
        </p:spPr>
        <p:txBody>
          <a:bodyPr wrap="square" rtlCol="0">
            <a:spAutoFit/>
          </a:bodyPr>
          <a:lstStyle/>
          <a:p>
            <a:r>
              <a:rPr lang="en-GB" dirty="0"/>
              <a:t>Solution to space search can be a path from start to goal state or it can also be only a final state</a:t>
            </a:r>
          </a:p>
        </p:txBody>
      </p:sp>
      <p:sp>
        <p:nvSpPr>
          <p:cNvPr id="30" name="Oval 29">
            <a:extLst>
              <a:ext uri="{FF2B5EF4-FFF2-40B4-BE49-F238E27FC236}">
                <a16:creationId xmlns:a16="http://schemas.microsoft.com/office/drawing/2014/main" id="{F87A92C0-5BB3-4826-9B4C-7EDE4D7C4545}"/>
              </a:ext>
            </a:extLst>
          </p:cNvPr>
          <p:cNvSpPr/>
          <p:nvPr/>
        </p:nvSpPr>
        <p:spPr>
          <a:xfrm>
            <a:off x="8639268" y="4726822"/>
            <a:ext cx="581025" cy="3333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Oval 30">
            <a:extLst>
              <a:ext uri="{FF2B5EF4-FFF2-40B4-BE49-F238E27FC236}">
                <a16:creationId xmlns:a16="http://schemas.microsoft.com/office/drawing/2014/main" id="{6A942D4D-6D60-47D8-8410-51F163F1DF17}"/>
              </a:ext>
            </a:extLst>
          </p:cNvPr>
          <p:cNvSpPr/>
          <p:nvPr/>
        </p:nvSpPr>
        <p:spPr>
          <a:xfrm>
            <a:off x="9011983" y="4560134"/>
            <a:ext cx="581025" cy="3333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7024977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B50CA7-9743-4722-8849-AF980875F837}"/>
              </a:ext>
            </a:extLst>
          </p:cNvPr>
          <p:cNvSpPr>
            <a:spLocks noGrp="1"/>
          </p:cNvSpPr>
          <p:nvPr>
            <p:ph type="title"/>
          </p:nvPr>
        </p:nvSpPr>
        <p:spPr/>
        <p:txBody>
          <a:bodyPr/>
          <a:lstStyle/>
          <a:p>
            <a:r>
              <a:rPr lang="en-GB" dirty="0"/>
              <a:t>2.2 State Space Search</a:t>
            </a:r>
          </a:p>
        </p:txBody>
      </p:sp>
      <p:sp>
        <p:nvSpPr>
          <p:cNvPr id="6" name="Text Placeholder 5">
            <a:extLst>
              <a:ext uri="{FF2B5EF4-FFF2-40B4-BE49-F238E27FC236}">
                <a16:creationId xmlns:a16="http://schemas.microsoft.com/office/drawing/2014/main" id="{7B23C9C1-BA29-450C-B06C-FCA2FAEB4860}"/>
              </a:ext>
            </a:extLst>
          </p:cNvPr>
          <p:cNvSpPr>
            <a:spLocks noGrp="1"/>
          </p:cNvSpPr>
          <p:nvPr>
            <p:ph type="body" idx="1"/>
          </p:nvPr>
        </p:nvSpPr>
        <p:spPr>
          <a:xfrm>
            <a:off x="908305" y="2009244"/>
            <a:ext cx="4937760" cy="823912"/>
          </a:xfrm>
        </p:spPr>
        <p:txBody>
          <a:bodyPr/>
          <a:lstStyle/>
          <a:p>
            <a:r>
              <a:rPr lang="en-GB" dirty="0"/>
              <a:t>Uninformed Search</a:t>
            </a:r>
          </a:p>
        </p:txBody>
      </p:sp>
      <p:sp>
        <p:nvSpPr>
          <p:cNvPr id="7" name="Content Placeholder 6">
            <a:extLst>
              <a:ext uri="{FF2B5EF4-FFF2-40B4-BE49-F238E27FC236}">
                <a16:creationId xmlns:a16="http://schemas.microsoft.com/office/drawing/2014/main" id="{72AA871A-0DA8-4D95-8E51-8803795B84B6}"/>
              </a:ext>
            </a:extLst>
          </p:cNvPr>
          <p:cNvSpPr>
            <a:spLocks noGrp="1"/>
          </p:cNvSpPr>
          <p:nvPr>
            <p:ph sz="half" idx="2"/>
          </p:nvPr>
        </p:nvSpPr>
        <p:spPr/>
        <p:txBody>
          <a:bodyPr>
            <a:normAutofit fontScale="62500" lnSpcReduction="20000"/>
          </a:bodyPr>
          <a:lstStyle/>
          <a:p>
            <a:r>
              <a:rPr lang="en-GB" dirty="0"/>
              <a:t>Unguided search</a:t>
            </a:r>
          </a:p>
          <a:p>
            <a:r>
              <a:rPr lang="en-GB" dirty="0"/>
              <a:t>Group of algorithms work by brute force.</a:t>
            </a:r>
          </a:p>
          <a:p>
            <a:r>
              <a:rPr lang="en-GB" dirty="0"/>
              <a:t>General algorithms have no extra information apart from the information provided in the problem statement.</a:t>
            </a:r>
          </a:p>
          <a:p>
            <a:r>
              <a:rPr lang="en-GB" dirty="0"/>
              <a:t>One can only differentiate between final and non-final states.</a:t>
            </a:r>
          </a:p>
          <a:p>
            <a:r>
              <a:rPr lang="en-GB" dirty="0"/>
              <a:t>Domain of the problem is typically unknown.</a:t>
            </a:r>
          </a:p>
          <a:p>
            <a:r>
              <a:rPr lang="en-GB" dirty="0"/>
              <a:t>DFS, BFS, UCS, IDDFS are some of the examples.</a:t>
            </a:r>
          </a:p>
          <a:p>
            <a:endParaRPr lang="en-GB" dirty="0"/>
          </a:p>
        </p:txBody>
      </p:sp>
      <p:sp>
        <p:nvSpPr>
          <p:cNvPr id="8" name="Text Placeholder 7">
            <a:extLst>
              <a:ext uri="{FF2B5EF4-FFF2-40B4-BE49-F238E27FC236}">
                <a16:creationId xmlns:a16="http://schemas.microsoft.com/office/drawing/2014/main" id="{F2BA8D1C-0778-4D39-BD56-443CC82A204C}"/>
              </a:ext>
            </a:extLst>
          </p:cNvPr>
          <p:cNvSpPr>
            <a:spLocks noGrp="1"/>
          </p:cNvSpPr>
          <p:nvPr>
            <p:ph type="body" sz="quarter" idx="3"/>
          </p:nvPr>
        </p:nvSpPr>
        <p:spPr>
          <a:xfrm>
            <a:off x="6345935" y="2053995"/>
            <a:ext cx="4937760" cy="823912"/>
          </a:xfrm>
        </p:spPr>
        <p:txBody>
          <a:bodyPr/>
          <a:lstStyle/>
          <a:p>
            <a:r>
              <a:rPr lang="en-GB" dirty="0"/>
              <a:t>Informed Search</a:t>
            </a:r>
          </a:p>
        </p:txBody>
      </p:sp>
      <p:sp>
        <p:nvSpPr>
          <p:cNvPr id="9" name="Content Placeholder 8">
            <a:extLst>
              <a:ext uri="{FF2B5EF4-FFF2-40B4-BE49-F238E27FC236}">
                <a16:creationId xmlns:a16="http://schemas.microsoft.com/office/drawing/2014/main" id="{4B20C489-49A1-44F2-9734-F60EA57DDFD0}"/>
              </a:ext>
            </a:extLst>
          </p:cNvPr>
          <p:cNvSpPr>
            <a:spLocks noGrp="1"/>
          </p:cNvSpPr>
          <p:nvPr>
            <p:ph sz="quarter" idx="4"/>
          </p:nvPr>
        </p:nvSpPr>
        <p:spPr/>
        <p:txBody>
          <a:bodyPr>
            <a:normAutofit fontScale="62500" lnSpcReduction="20000"/>
          </a:bodyPr>
          <a:lstStyle/>
          <a:p>
            <a:r>
              <a:rPr lang="en-GB" dirty="0"/>
              <a:t>Heuristic search</a:t>
            </a:r>
          </a:p>
          <a:p>
            <a:r>
              <a:rPr lang="en-GB" dirty="0"/>
              <a:t>Best first search is the approach used.</a:t>
            </a:r>
          </a:p>
          <a:p>
            <a:r>
              <a:rPr lang="en-GB" dirty="0"/>
              <a:t>Evaluation function f(n) is used to expand a node on the basis of lowest cost first.</a:t>
            </a:r>
          </a:p>
          <a:p>
            <a:r>
              <a:rPr lang="en-GB" dirty="0"/>
              <a:t>Extra information is given to the algorithm through heuristic function </a:t>
            </a:r>
            <a:r>
              <a:rPr lang="en-GB" i="1" dirty="0"/>
              <a:t>h(n)</a:t>
            </a:r>
            <a:r>
              <a:rPr lang="en-GB" dirty="0"/>
              <a:t>.</a:t>
            </a:r>
          </a:p>
          <a:p>
            <a:r>
              <a:rPr lang="en-GB" dirty="0"/>
              <a:t>Some of the examples are greedy best first search, A* search, memory-bounded heuristic search.</a:t>
            </a:r>
          </a:p>
        </p:txBody>
      </p:sp>
      <p:sp>
        <p:nvSpPr>
          <p:cNvPr id="5" name="Slide Number Placeholder 4">
            <a:extLst>
              <a:ext uri="{FF2B5EF4-FFF2-40B4-BE49-F238E27FC236}">
                <a16:creationId xmlns:a16="http://schemas.microsoft.com/office/drawing/2014/main" id="{D2CA8E18-0B71-466F-A2F3-C1CE173AFCAC}"/>
              </a:ext>
            </a:extLst>
          </p:cNvPr>
          <p:cNvSpPr>
            <a:spLocks noGrp="1"/>
          </p:cNvSpPr>
          <p:nvPr>
            <p:ph type="sldNum" sz="quarter" idx="12"/>
          </p:nvPr>
        </p:nvSpPr>
        <p:spPr/>
        <p:txBody>
          <a:bodyPr/>
          <a:lstStyle/>
          <a:p>
            <a:fld id="{B2DC25EE-239B-4C5F-AAD1-255A7D5F1EE2}" type="slidenum">
              <a:rPr lang="en-US" smtClean="0"/>
              <a:t>4</a:t>
            </a:fld>
            <a:endParaRPr lang="en-US"/>
          </a:p>
        </p:txBody>
      </p:sp>
    </p:spTree>
    <p:extLst>
      <p:ext uri="{BB962C8B-B14F-4D97-AF65-F5344CB8AC3E}">
        <p14:creationId xmlns:p14="http://schemas.microsoft.com/office/powerpoint/2010/main" val="20834173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A3B46-1EE3-2C69-8700-45337EB65F88}"/>
              </a:ext>
            </a:extLst>
          </p:cNvPr>
          <p:cNvSpPr>
            <a:spLocks noGrp="1"/>
          </p:cNvSpPr>
          <p:nvPr>
            <p:ph type="title"/>
          </p:nvPr>
        </p:nvSpPr>
        <p:spPr/>
        <p:txBody>
          <a:bodyPr/>
          <a:lstStyle/>
          <a:p>
            <a:r>
              <a:rPr lang="en-GB" dirty="0"/>
              <a:t>2.2 State Space Search</a:t>
            </a:r>
          </a:p>
        </p:txBody>
      </p:sp>
      <p:sp>
        <p:nvSpPr>
          <p:cNvPr id="3" name="Content Placeholder 2">
            <a:extLst>
              <a:ext uri="{FF2B5EF4-FFF2-40B4-BE49-F238E27FC236}">
                <a16:creationId xmlns:a16="http://schemas.microsoft.com/office/drawing/2014/main" id="{94E51479-E7D7-A277-2D7D-DA9DA99C7C55}"/>
              </a:ext>
            </a:extLst>
          </p:cNvPr>
          <p:cNvSpPr>
            <a:spLocks noGrp="1"/>
          </p:cNvSpPr>
          <p:nvPr>
            <p:ph idx="1"/>
          </p:nvPr>
        </p:nvSpPr>
        <p:spPr/>
        <p:txBody>
          <a:bodyPr>
            <a:normAutofit fontScale="92500" lnSpcReduction="20000"/>
          </a:bodyPr>
          <a:lstStyle/>
          <a:p>
            <a:r>
              <a:rPr lang="en-GB" sz="1800" dirty="0"/>
              <a:t>A state can be defined in two ways – Undefined and finite</a:t>
            </a:r>
          </a:p>
          <a:p>
            <a:r>
              <a:rPr lang="en-GB" sz="1800" dirty="0"/>
              <a:t>Search problem can be defined using four tuples and is represented as (S, s, O, G), where S represents the set of states, s represents the initial state, O represents the set of operators and G represents the goal states.</a:t>
            </a:r>
          </a:p>
          <a:p>
            <a:r>
              <a:rPr lang="en-GB" sz="1800" dirty="0"/>
              <a:t>State space search is formally represented as &lt;S, A, Action(s), Result(s, a), Cost(s, a)&gt; </a:t>
            </a:r>
          </a:p>
          <a:p>
            <a:r>
              <a:rPr lang="en-GB" sz="1800" dirty="0"/>
              <a:t>Important terminologies-</a:t>
            </a:r>
          </a:p>
          <a:p>
            <a:pPr lvl="1"/>
            <a:r>
              <a:rPr lang="en-GB" sz="1400" dirty="0"/>
              <a:t>Start state</a:t>
            </a:r>
          </a:p>
          <a:p>
            <a:pPr lvl="1"/>
            <a:r>
              <a:rPr lang="en-GB" sz="1400" dirty="0"/>
              <a:t>Goal state</a:t>
            </a:r>
          </a:p>
          <a:p>
            <a:pPr lvl="1"/>
            <a:r>
              <a:rPr lang="en-GB" sz="1400" dirty="0"/>
              <a:t>State space</a:t>
            </a:r>
          </a:p>
          <a:p>
            <a:pPr lvl="1"/>
            <a:r>
              <a:rPr lang="en-GB" sz="1400" dirty="0"/>
              <a:t>Action space</a:t>
            </a:r>
          </a:p>
          <a:p>
            <a:pPr lvl="1"/>
            <a:r>
              <a:rPr lang="en-GB" sz="1400" dirty="0"/>
              <a:t>Transition model</a:t>
            </a:r>
          </a:p>
          <a:p>
            <a:pPr lvl="1"/>
            <a:r>
              <a:rPr lang="en-GB" sz="1400" dirty="0"/>
              <a:t>Goal test</a:t>
            </a:r>
          </a:p>
          <a:p>
            <a:pPr lvl="1"/>
            <a:r>
              <a:rPr lang="en-GB" sz="1400" dirty="0"/>
              <a:t>Path cost</a:t>
            </a:r>
          </a:p>
        </p:txBody>
      </p:sp>
      <p:sp>
        <p:nvSpPr>
          <p:cNvPr id="4" name="Slide Number Placeholder 3">
            <a:extLst>
              <a:ext uri="{FF2B5EF4-FFF2-40B4-BE49-F238E27FC236}">
                <a16:creationId xmlns:a16="http://schemas.microsoft.com/office/drawing/2014/main" id="{FAC5CE0F-D936-E982-E9B3-519765E08A44}"/>
              </a:ext>
            </a:extLst>
          </p:cNvPr>
          <p:cNvSpPr>
            <a:spLocks noGrp="1"/>
          </p:cNvSpPr>
          <p:nvPr>
            <p:ph type="sldNum" sz="quarter" idx="12"/>
          </p:nvPr>
        </p:nvSpPr>
        <p:spPr/>
        <p:txBody>
          <a:bodyPr/>
          <a:lstStyle/>
          <a:p>
            <a:fld id="{B2DC25EE-239B-4C5F-AAD1-255A7D5F1EE2}" type="slidenum">
              <a:rPr lang="en-US" smtClean="0"/>
              <a:t>5</a:t>
            </a:fld>
            <a:endParaRPr lang="en-US"/>
          </a:p>
        </p:txBody>
      </p:sp>
    </p:spTree>
    <p:extLst>
      <p:ext uri="{BB962C8B-B14F-4D97-AF65-F5344CB8AC3E}">
        <p14:creationId xmlns:p14="http://schemas.microsoft.com/office/powerpoint/2010/main" val="40620726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C6239-0660-1DBE-9E5E-41245C676C17}"/>
              </a:ext>
            </a:extLst>
          </p:cNvPr>
          <p:cNvSpPr>
            <a:spLocks noGrp="1"/>
          </p:cNvSpPr>
          <p:nvPr>
            <p:ph type="title"/>
          </p:nvPr>
        </p:nvSpPr>
        <p:spPr/>
        <p:txBody>
          <a:bodyPr>
            <a:normAutofit/>
          </a:bodyPr>
          <a:lstStyle/>
          <a:p>
            <a:r>
              <a:rPr lang="en-GB" dirty="0"/>
              <a:t>2.2.1 Hill Climbing Problem </a:t>
            </a:r>
            <a:r>
              <a:rPr lang="en-GB" sz="1400" dirty="0"/>
              <a:t>(applicable only for convex problems)</a:t>
            </a:r>
          </a:p>
        </p:txBody>
      </p:sp>
      <p:sp>
        <p:nvSpPr>
          <p:cNvPr id="3" name="Text Placeholder 2">
            <a:extLst>
              <a:ext uri="{FF2B5EF4-FFF2-40B4-BE49-F238E27FC236}">
                <a16:creationId xmlns:a16="http://schemas.microsoft.com/office/drawing/2014/main" id="{4E190FD8-D6E6-8524-70CE-FAD5F71196E8}"/>
              </a:ext>
            </a:extLst>
          </p:cNvPr>
          <p:cNvSpPr>
            <a:spLocks noGrp="1"/>
          </p:cNvSpPr>
          <p:nvPr>
            <p:ph type="body" idx="1"/>
          </p:nvPr>
        </p:nvSpPr>
        <p:spPr/>
        <p:txBody>
          <a:bodyPr>
            <a:normAutofit lnSpcReduction="10000"/>
          </a:bodyPr>
          <a:lstStyle/>
          <a:p>
            <a:r>
              <a:rPr lang="en-GB" dirty="0"/>
              <a:t>2.2.1.1 Simple Hill Climbing</a:t>
            </a:r>
          </a:p>
        </p:txBody>
      </p:sp>
      <p:sp>
        <p:nvSpPr>
          <p:cNvPr id="4" name="Content Placeholder 3">
            <a:extLst>
              <a:ext uri="{FF2B5EF4-FFF2-40B4-BE49-F238E27FC236}">
                <a16:creationId xmlns:a16="http://schemas.microsoft.com/office/drawing/2014/main" id="{0E8BB5E4-2E28-CB7D-E93F-3D409CB844C3}"/>
              </a:ext>
            </a:extLst>
          </p:cNvPr>
          <p:cNvSpPr>
            <a:spLocks noGrp="1"/>
          </p:cNvSpPr>
          <p:nvPr>
            <p:ph sz="half" idx="2"/>
          </p:nvPr>
        </p:nvSpPr>
        <p:spPr/>
        <p:txBody>
          <a:bodyPr/>
          <a:lstStyle/>
          <a:p>
            <a:r>
              <a:rPr lang="en-GB" dirty="0"/>
              <a:t>Investigates neighbouring nodes in a sequential way.</a:t>
            </a:r>
          </a:p>
          <a:p>
            <a:r>
              <a:rPr lang="en-GB" dirty="0"/>
              <a:t>Permutations of the initial states are used to generate the next states and then choose the better state.</a:t>
            </a:r>
          </a:p>
        </p:txBody>
      </p:sp>
      <p:sp>
        <p:nvSpPr>
          <p:cNvPr id="5" name="Text Placeholder 4">
            <a:extLst>
              <a:ext uri="{FF2B5EF4-FFF2-40B4-BE49-F238E27FC236}">
                <a16:creationId xmlns:a16="http://schemas.microsoft.com/office/drawing/2014/main" id="{8ECD8EC1-78B5-3FB1-EE84-3D271394408E}"/>
              </a:ext>
            </a:extLst>
          </p:cNvPr>
          <p:cNvSpPr>
            <a:spLocks noGrp="1"/>
          </p:cNvSpPr>
          <p:nvPr>
            <p:ph type="body" sz="quarter" idx="3"/>
          </p:nvPr>
        </p:nvSpPr>
        <p:spPr/>
        <p:txBody>
          <a:bodyPr>
            <a:normAutofit lnSpcReduction="10000"/>
          </a:bodyPr>
          <a:lstStyle/>
          <a:p>
            <a:r>
              <a:rPr lang="en-GB" dirty="0"/>
              <a:t>2.2.1.2 Steepest-Ascent Hill Climbing</a:t>
            </a:r>
          </a:p>
        </p:txBody>
      </p:sp>
      <p:sp>
        <p:nvSpPr>
          <p:cNvPr id="6" name="Content Placeholder 5">
            <a:extLst>
              <a:ext uri="{FF2B5EF4-FFF2-40B4-BE49-F238E27FC236}">
                <a16:creationId xmlns:a16="http://schemas.microsoft.com/office/drawing/2014/main" id="{D22AA80B-34F6-B2EA-6891-70068DFE8850}"/>
              </a:ext>
            </a:extLst>
          </p:cNvPr>
          <p:cNvSpPr>
            <a:spLocks noGrp="1"/>
          </p:cNvSpPr>
          <p:nvPr>
            <p:ph sz="quarter" idx="4"/>
          </p:nvPr>
        </p:nvSpPr>
        <p:spPr/>
        <p:txBody>
          <a:bodyPr/>
          <a:lstStyle/>
          <a:p>
            <a:r>
              <a:rPr lang="en-GB" dirty="0"/>
              <a:t>Examines the neighbouring nodes and then chooses the closest that is to the solution as a successor node.</a:t>
            </a:r>
          </a:p>
        </p:txBody>
      </p:sp>
      <p:sp>
        <p:nvSpPr>
          <p:cNvPr id="7" name="Slide Number Placeholder 6">
            <a:extLst>
              <a:ext uri="{FF2B5EF4-FFF2-40B4-BE49-F238E27FC236}">
                <a16:creationId xmlns:a16="http://schemas.microsoft.com/office/drawing/2014/main" id="{2E035ED5-6586-DDDC-07D4-D976DFB4CDD2}"/>
              </a:ext>
            </a:extLst>
          </p:cNvPr>
          <p:cNvSpPr>
            <a:spLocks noGrp="1"/>
          </p:cNvSpPr>
          <p:nvPr>
            <p:ph type="sldNum" sz="quarter" idx="12"/>
          </p:nvPr>
        </p:nvSpPr>
        <p:spPr/>
        <p:txBody>
          <a:bodyPr/>
          <a:lstStyle/>
          <a:p>
            <a:fld id="{B2DC25EE-239B-4C5F-AAD1-255A7D5F1EE2}" type="slidenum">
              <a:rPr lang="en-US" smtClean="0"/>
              <a:t>6</a:t>
            </a:fld>
            <a:endParaRPr lang="en-US"/>
          </a:p>
        </p:txBody>
      </p:sp>
    </p:spTree>
    <p:extLst>
      <p:ext uri="{BB962C8B-B14F-4D97-AF65-F5344CB8AC3E}">
        <p14:creationId xmlns:p14="http://schemas.microsoft.com/office/powerpoint/2010/main" val="9654930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15040F-B887-5C27-9A9E-3048BFD19457}"/>
              </a:ext>
            </a:extLst>
          </p:cNvPr>
          <p:cNvSpPr>
            <a:spLocks noGrp="1"/>
          </p:cNvSpPr>
          <p:nvPr>
            <p:ph type="title"/>
          </p:nvPr>
        </p:nvSpPr>
        <p:spPr/>
        <p:txBody>
          <a:bodyPr/>
          <a:lstStyle/>
          <a:p>
            <a:r>
              <a:rPr lang="en-GB" dirty="0"/>
              <a:t>2.2.1 Hill Climbing Problem</a:t>
            </a:r>
          </a:p>
        </p:txBody>
      </p:sp>
      <p:sp>
        <p:nvSpPr>
          <p:cNvPr id="7" name="Slide Number Placeholder 6">
            <a:extLst>
              <a:ext uri="{FF2B5EF4-FFF2-40B4-BE49-F238E27FC236}">
                <a16:creationId xmlns:a16="http://schemas.microsoft.com/office/drawing/2014/main" id="{2987F573-52F1-AE12-A379-4A4849D9E056}"/>
              </a:ext>
            </a:extLst>
          </p:cNvPr>
          <p:cNvSpPr>
            <a:spLocks noGrp="1"/>
          </p:cNvSpPr>
          <p:nvPr>
            <p:ph type="sldNum" sz="quarter" idx="12"/>
          </p:nvPr>
        </p:nvSpPr>
        <p:spPr/>
        <p:txBody>
          <a:bodyPr/>
          <a:lstStyle/>
          <a:p>
            <a:fld id="{B2DC25EE-239B-4C5F-AAD1-255A7D5F1EE2}" type="slidenum">
              <a:rPr lang="en-US" smtClean="0"/>
              <a:t>7</a:t>
            </a:fld>
            <a:endParaRPr lang="en-US"/>
          </a:p>
        </p:txBody>
      </p:sp>
      <p:sp>
        <p:nvSpPr>
          <p:cNvPr id="80" name="Oval 79">
            <a:extLst>
              <a:ext uri="{FF2B5EF4-FFF2-40B4-BE49-F238E27FC236}">
                <a16:creationId xmlns:a16="http://schemas.microsoft.com/office/drawing/2014/main" id="{19A93FDF-5AD4-B795-2702-171CE2F00633}"/>
              </a:ext>
            </a:extLst>
          </p:cNvPr>
          <p:cNvSpPr/>
          <p:nvPr/>
        </p:nvSpPr>
        <p:spPr>
          <a:xfrm>
            <a:off x="5116670" y="2463504"/>
            <a:ext cx="542925" cy="4438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200" dirty="0"/>
              <a:t>a</a:t>
            </a:r>
          </a:p>
        </p:txBody>
      </p:sp>
      <p:sp>
        <p:nvSpPr>
          <p:cNvPr id="81" name="Oval 80">
            <a:extLst>
              <a:ext uri="{FF2B5EF4-FFF2-40B4-BE49-F238E27FC236}">
                <a16:creationId xmlns:a16="http://schemas.microsoft.com/office/drawing/2014/main" id="{861484BD-2263-0FBE-6473-586520FD1AAE}"/>
              </a:ext>
            </a:extLst>
          </p:cNvPr>
          <p:cNvSpPr/>
          <p:nvPr/>
        </p:nvSpPr>
        <p:spPr>
          <a:xfrm>
            <a:off x="4186935" y="3142622"/>
            <a:ext cx="542925" cy="4438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200" dirty="0"/>
              <a:t>b</a:t>
            </a:r>
          </a:p>
        </p:txBody>
      </p:sp>
      <p:sp>
        <p:nvSpPr>
          <p:cNvPr id="82" name="Oval 81">
            <a:extLst>
              <a:ext uri="{FF2B5EF4-FFF2-40B4-BE49-F238E27FC236}">
                <a16:creationId xmlns:a16="http://schemas.microsoft.com/office/drawing/2014/main" id="{93B2C3AF-23F2-C362-518A-ACF5B869AB83}"/>
              </a:ext>
            </a:extLst>
          </p:cNvPr>
          <p:cNvSpPr/>
          <p:nvPr/>
        </p:nvSpPr>
        <p:spPr>
          <a:xfrm>
            <a:off x="5116670" y="3139779"/>
            <a:ext cx="542925" cy="4438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200" dirty="0"/>
              <a:t>c</a:t>
            </a:r>
          </a:p>
        </p:txBody>
      </p:sp>
      <p:sp>
        <p:nvSpPr>
          <p:cNvPr id="83" name="Oval 82">
            <a:extLst>
              <a:ext uri="{FF2B5EF4-FFF2-40B4-BE49-F238E27FC236}">
                <a16:creationId xmlns:a16="http://schemas.microsoft.com/office/drawing/2014/main" id="{870445F3-4AB6-428F-56DD-B6D911AB6AF9}"/>
              </a:ext>
            </a:extLst>
          </p:cNvPr>
          <p:cNvSpPr/>
          <p:nvPr/>
        </p:nvSpPr>
        <p:spPr>
          <a:xfrm>
            <a:off x="6046406" y="3139779"/>
            <a:ext cx="542925" cy="4438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200" dirty="0"/>
              <a:t>d</a:t>
            </a:r>
          </a:p>
        </p:txBody>
      </p:sp>
      <p:sp>
        <p:nvSpPr>
          <p:cNvPr id="84" name="Oval 83">
            <a:extLst>
              <a:ext uri="{FF2B5EF4-FFF2-40B4-BE49-F238E27FC236}">
                <a16:creationId xmlns:a16="http://schemas.microsoft.com/office/drawing/2014/main" id="{8D24B90A-FD2B-4F2F-17A9-C62758383950}"/>
              </a:ext>
            </a:extLst>
          </p:cNvPr>
          <p:cNvSpPr/>
          <p:nvPr/>
        </p:nvSpPr>
        <p:spPr>
          <a:xfrm>
            <a:off x="3748975" y="3954884"/>
            <a:ext cx="542925" cy="4438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200" dirty="0"/>
              <a:t>e</a:t>
            </a:r>
          </a:p>
        </p:txBody>
      </p:sp>
      <p:sp>
        <p:nvSpPr>
          <p:cNvPr id="85" name="Oval 84">
            <a:extLst>
              <a:ext uri="{FF2B5EF4-FFF2-40B4-BE49-F238E27FC236}">
                <a16:creationId xmlns:a16="http://schemas.microsoft.com/office/drawing/2014/main" id="{DA30E303-81C4-9E50-2BDA-F1E4007A01FA}"/>
              </a:ext>
            </a:extLst>
          </p:cNvPr>
          <p:cNvSpPr/>
          <p:nvPr/>
        </p:nvSpPr>
        <p:spPr>
          <a:xfrm>
            <a:off x="4489353" y="3979365"/>
            <a:ext cx="542925" cy="4438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200" dirty="0"/>
              <a:t>f</a:t>
            </a:r>
          </a:p>
        </p:txBody>
      </p:sp>
      <p:sp>
        <p:nvSpPr>
          <p:cNvPr id="86" name="Oval 85">
            <a:extLst>
              <a:ext uri="{FF2B5EF4-FFF2-40B4-BE49-F238E27FC236}">
                <a16:creationId xmlns:a16="http://schemas.microsoft.com/office/drawing/2014/main" id="{0772EA71-F89E-3DF6-0EE1-E6268F9F64D2}"/>
              </a:ext>
            </a:extLst>
          </p:cNvPr>
          <p:cNvSpPr/>
          <p:nvPr/>
        </p:nvSpPr>
        <p:spPr>
          <a:xfrm>
            <a:off x="5112800" y="4004686"/>
            <a:ext cx="542925" cy="4438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200" dirty="0"/>
              <a:t>g</a:t>
            </a:r>
          </a:p>
        </p:txBody>
      </p:sp>
      <p:sp>
        <p:nvSpPr>
          <p:cNvPr id="87" name="Oval 86">
            <a:extLst>
              <a:ext uri="{FF2B5EF4-FFF2-40B4-BE49-F238E27FC236}">
                <a16:creationId xmlns:a16="http://schemas.microsoft.com/office/drawing/2014/main" id="{900B2F29-DA3A-E771-FFE0-5E8F2D8E3612}"/>
              </a:ext>
            </a:extLst>
          </p:cNvPr>
          <p:cNvSpPr/>
          <p:nvPr/>
        </p:nvSpPr>
        <p:spPr>
          <a:xfrm>
            <a:off x="6047762" y="3974210"/>
            <a:ext cx="542925" cy="4438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200" dirty="0"/>
              <a:t>h</a:t>
            </a:r>
          </a:p>
        </p:txBody>
      </p:sp>
      <p:sp>
        <p:nvSpPr>
          <p:cNvPr id="88" name="Oval 87">
            <a:extLst>
              <a:ext uri="{FF2B5EF4-FFF2-40B4-BE49-F238E27FC236}">
                <a16:creationId xmlns:a16="http://schemas.microsoft.com/office/drawing/2014/main" id="{F67D59D6-CD07-0A1E-99CA-2EC26204F808}"/>
              </a:ext>
            </a:extLst>
          </p:cNvPr>
          <p:cNvSpPr/>
          <p:nvPr/>
        </p:nvSpPr>
        <p:spPr>
          <a:xfrm>
            <a:off x="5112800" y="4883520"/>
            <a:ext cx="542925" cy="4438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200" dirty="0"/>
              <a:t>t</a:t>
            </a:r>
          </a:p>
        </p:txBody>
      </p:sp>
      <p:sp>
        <p:nvSpPr>
          <p:cNvPr id="89" name="Oval 88">
            <a:extLst>
              <a:ext uri="{FF2B5EF4-FFF2-40B4-BE49-F238E27FC236}">
                <a16:creationId xmlns:a16="http://schemas.microsoft.com/office/drawing/2014/main" id="{FE1A3AA4-FE34-C283-101E-93D73A36C442}"/>
              </a:ext>
            </a:extLst>
          </p:cNvPr>
          <p:cNvSpPr/>
          <p:nvPr/>
        </p:nvSpPr>
        <p:spPr>
          <a:xfrm>
            <a:off x="5055651" y="4838028"/>
            <a:ext cx="651128" cy="55605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200"/>
          </a:p>
        </p:txBody>
      </p:sp>
      <p:cxnSp>
        <p:nvCxnSpPr>
          <p:cNvPr id="90" name="Straight Connector 89">
            <a:extLst>
              <a:ext uri="{FF2B5EF4-FFF2-40B4-BE49-F238E27FC236}">
                <a16:creationId xmlns:a16="http://schemas.microsoft.com/office/drawing/2014/main" id="{41E8820A-EE0F-86ED-1D81-B8588DD2661A}"/>
              </a:ext>
            </a:extLst>
          </p:cNvPr>
          <p:cNvCxnSpPr>
            <a:stCxn id="80" idx="3"/>
            <a:endCxn id="81" idx="7"/>
          </p:cNvCxnSpPr>
          <p:nvPr/>
        </p:nvCxnSpPr>
        <p:spPr>
          <a:xfrm flipH="1">
            <a:off x="4650350" y="2842343"/>
            <a:ext cx="545830" cy="36527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48E48CDF-DAD1-46EC-C67E-4B156F1AA683}"/>
              </a:ext>
            </a:extLst>
          </p:cNvPr>
          <p:cNvCxnSpPr>
            <a:stCxn id="80" idx="4"/>
          </p:cNvCxnSpPr>
          <p:nvPr/>
        </p:nvCxnSpPr>
        <p:spPr>
          <a:xfrm flipH="1">
            <a:off x="5388132" y="2907341"/>
            <a:ext cx="1" cy="22959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7FA46DDB-CAA5-2F70-5635-6D3427FEBD01}"/>
              </a:ext>
            </a:extLst>
          </p:cNvPr>
          <p:cNvCxnSpPr>
            <a:stCxn id="80" idx="5"/>
            <a:endCxn id="83" idx="0"/>
          </p:cNvCxnSpPr>
          <p:nvPr/>
        </p:nvCxnSpPr>
        <p:spPr>
          <a:xfrm>
            <a:off x="5580085" y="2842343"/>
            <a:ext cx="737784" cy="297436"/>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0522B2F2-932E-D494-C0EC-3C7559AF4EFD}"/>
              </a:ext>
            </a:extLst>
          </p:cNvPr>
          <p:cNvCxnSpPr>
            <a:stCxn id="81" idx="3"/>
            <a:endCxn id="84" idx="0"/>
          </p:cNvCxnSpPr>
          <p:nvPr/>
        </p:nvCxnSpPr>
        <p:spPr>
          <a:xfrm flipH="1">
            <a:off x="4020438" y="3521461"/>
            <a:ext cx="246007" cy="433423"/>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C5B3761D-539D-53DB-399D-F3DA601BB557}"/>
              </a:ext>
            </a:extLst>
          </p:cNvPr>
          <p:cNvCxnSpPr>
            <a:stCxn id="81" idx="5"/>
            <a:endCxn id="85" idx="0"/>
          </p:cNvCxnSpPr>
          <p:nvPr/>
        </p:nvCxnSpPr>
        <p:spPr>
          <a:xfrm>
            <a:off x="4650350" y="3521461"/>
            <a:ext cx="110466" cy="457904"/>
          </a:xfrm>
          <a:prstGeom prst="line">
            <a:avLst/>
          </a:prstGeom>
          <a:ln w="31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54681E01-4BD5-8A86-7CE0-C81E946D4737}"/>
              </a:ext>
            </a:extLst>
          </p:cNvPr>
          <p:cNvCxnSpPr>
            <a:stCxn id="82" idx="4"/>
            <a:endCxn id="86" idx="0"/>
          </p:cNvCxnSpPr>
          <p:nvPr/>
        </p:nvCxnSpPr>
        <p:spPr>
          <a:xfrm flipH="1">
            <a:off x="5384263" y="3583616"/>
            <a:ext cx="3870" cy="421070"/>
          </a:xfrm>
          <a:prstGeom prst="line">
            <a:avLst/>
          </a:prstGeom>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5CA2AA8D-ECD6-54EE-562B-88A24568C767}"/>
              </a:ext>
            </a:extLst>
          </p:cNvPr>
          <p:cNvCxnSpPr>
            <a:stCxn id="83" idx="4"/>
          </p:cNvCxnSpPr>
          <p:nvPr/>
        </p:nvCxnSpPr>
        <p:spPr>
          <a:xfrm flipH="1">
            <a:off x="6317868" y="3583616"/>
            <a:ext cx="1" cy="371268"/>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06A8D0A2-F06A-05A3-E1AA-E99A948C43FE}"/>
              </a:ext>
            </a:extLst>
          </p:cNvPr>
          <p:cNvCxnSpPr>
            <a:stCxn id="84" idx="4"/>
            <a:endCxn id="89" idx="2"/>
          </p:cNvCxnSpPr>
          <p:nvPr/>
        </p:nvCxnSpPr>
        <p:spPr>
          <a:xfrm>
            <a:off x="4020438" y="4398721"/>
            <a:ext cx="1035213" cy="717337"/>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96F6FBB5-C057-CBF4-2098-2AD59D3A424D}"/>
              </a:ext>
            </a:extLst>
          </p:cNvPr>
          <p:cNvCxnSpPr>
            <a:stCxn id="85" idx="4"/>
            <a:endCxn id="89" idx="1"/>
          </p:cNvCxnSpPr>
          <p:nvPr/>
        </p:nvCxnSpPr>
        <p:spPr>
          <a:xfrm>
            <a:off x="4760816" y="4423202"/>
            <a:ext cx="390190" cy="496259"/>
          </a:xfrm>
          <a:prstGeom prst="line">
            <a:avLst/>
          </a:prstGeom>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92A88B7A-A869-51AD-B3DD-7836AEC81C8D}"/>
              </a:ext>
            </a:extLst>
          </p:cNvPr>
          <p:cNvCxnSpPr>
            <a:stCxn id="86" idx="4"/>
            <a:endCxn id="89" idx="0"/>
          </p:cNvCxnSpPr>
          <p:nvPr/>
        </p:nvCxnSpPr>
        <p:spPr>
          <a:xfrm flipH="1">
            <a:off x="5381215" y="4448523"/>
            <a:ext cx="3048" cy="389505"/>
          </a:xfrm>
          <a:prstGeom prst="line">
            <a:avLst/>
          </a:prstGeom>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C3254F02-30F7-70B5-8BA9-1EE1799A458F}"/>
              </a:ext>
            </a:extLst>
          </p:cNvPr>
          <p:cNvCxnSpPr>
            <a:stCxn id="87" idx="4"/>
            <a:endCxn id="89" idx="6"/>
          </p:cNvCxnSpPr>
          <p:nvPr/>
        </p:nvCxnSpPr>
        <p:spPr>
          <a:xfrm flipH="1">
            <a:off x="5706779" y="4418047"/>
            <a:ext cx="612446" cy="698011"/>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sp>
        <p:nvSpPr>
          <p:cNvPr id="101" name="תיבת טקסט 32">
            <a:extLst>
              <a:ext uri="{FF2B5EF4-FFF2-40B4-BE49-F238E27FC236}">
                <a16:creationId xmlns:a16="http://schemas.microsoft.com/office/drawing/2014/main" id="{383E1033-F924-BEF6-2103-440CB19B4D3C}"/>
              </a:ext>
            </a:extLst>
          </p:cNvPr>
          <p:cNvSpPr txBox="1"/>
          <p:nvPr/>
        </p:nvSpPr>
        <p:spPr>
          <a:xfrm>
            <a:off x="4579515" y="2646649"/>
            <a:ext cx="362600" cy="430887"/>
          </a:xfrm>
          <a:prstGeom prst="rect">
            <a:avLst/>
          </a:prstGeom>
          <a:noFill/>
        </p:spPr>
        <p:txBody>
          <a:bodyPr wrap="square" rtlCol="0" anchor="ctr" anchorCtr="1">
            <a:spAutoFit/>
          </a:bodyPr>
          <a:lstStyle/>
          <a:p>
            <a:pPr algn="ctr"/>
            <a:r>
              <a:rPr lang="en-US" altLang="zh-CN" sz="2200" dirty="0">
                <a:solidFill>
                  <a:srgbClr val="000000"/>
                </a:solidFill>
              </a:rPr>
              <a:t>4</a:t>
            </a:r>
          </a:p>
        </p:txBody>
      </p:sp>
      <p:sp>
        <p:nvSpPr>
          <p:cNvPr id="102" name="テキスト ボックス 34">
            <a:extLst>
              <a:ext uri="{FF2B5EF4-FFF2-40B4-BE49-F238E27FC236}">
                <a16:creationId xmlns:a16="http://schemas.microsoft.com/office/drawing/2014/main" id="{57C0CD23-4860-DDA4-FB7F-14C7643BC450}"/>
              </a:ext>
            </a:extLst>
          </p:cNvPr>
          <p:cNvSpPr txBox="1"/>
          <p:nvPr/>
        </p:nvSpPr>
        <p:spPr>
          <a:xfrm>
            <a:off x="5910974" y="2651659"/>
            <a:ext cx="401072" cy="430887"/>
          </a:xfrm>
          <a:prstGeom prst="rect">
            <a:avLst/>
          </a:prstGeom>
          <a:noFill/>
        </p:spPr>
        <p:txBody>
          <a:bodyPr wrap="square" rtlCol="0" anchor="ctr" anchorCtr="1">
            <a:spAutoFit/>
          </a:bodyPr>
          <a:lstStyle/>
          <a:p>
            <a:pPr algn="ctr"/>
            <a:r>
              <a:rPr lang="en-US" sz="2200" dirty="0">
                <a:solidFill>
                  <a:srgbClr val="000000"/>
                </a:solidFill>
              </a:rPr>
              <a:t>6</a:t>
            </a:r>
          </a:p>
        </p:txBody>
      </p:sp>
      <p:sp>
        <p:nvSpPr>
          <p:cNvPr id="103" name="文本框 35">
            <a:extLst>
              <a:ext uri="{FF2B5EF4-FFF2-40B4-BE49-F238E27FC236}">
                <a16:creationId xmlns:a16="http://schemas.microsoft.com/office/drawing/2014/main" id="{16BC4038-1FDC-C827-5ED5-0F243E4E83C8}"/>
              </a:ext>
            </a:extLst>
          </p:cNvPr>
          <p:cNvSpPr txBox="1"/>
          <p:nvPr/>
        </p:nvSpPr>
        <p:spPr>
          <a:xfrm>
            <a:off x="5112800" y="2832687"/>
            <a:ext cx="340158" cy="430887"/>
          </a:xfrm>
          <a:prstGeom prst="rect">
            <a:avLst/>
          </a:prstGeom>
          <a:noFill/>
        </p:spPr>
        <p:txBody>
          <a:bodyPr wrap="square" rtlCol="0" anchor="ctr" anchorCtr="1">
            <a:spAutoFit/>
          </a:bodyPr>
          <a:lstStyle/>
          <a:p>
            <a:pPr algn="ctr"/>
            <a:r>
              <a:rPr lang="en-US" altLang="zh-CN" sz="2200" dirty="0">
                <a:solidFill>
                  <a:srgbClr val="000000"/>
                </a:solidFill>
              </a:rPr>
              <a:t>7</a:t>
            </a:r>
          </a:p>
        </p:txBody>
      </p:sp>
      <p:sp>
        <p:nvSpPr>
          <p:cNvPr id="104" name="TextBox 103">
            <a:extLst>
              <a:ext uri="{FF2B5EF4-FFF2-40B4-BE49-F238E27FC236}">
                <a16:creationId xmlns:a16="http://schemas.microsoft.com/office/drawing/2014/main" id="{21AF90BF-E5D5-4A21-331C-BADA2133F307}"/>
              </a:ext>
            </a:extLst>
          </p:cNvPr>
          <p:cNvSpPr txBox="1"/>
          <p:nvPr/>
        </p:nvSpPr>
        <p:spPr>
          <a:xfrm>
            <a:off x="3613790" y="3662947"/>
            <a:ext cx="362600" cy="430887"/>
          </a:xfrm>
          <a:prstGeom prst="rect">
            <a:avLst/>
          </a:prstGeom>
          <a:noFill/>
        </p:spPr>
        <p:txBody>
          <a:bodyPr wrap="square" rtlCol="0" anchor="ctr" anchorCtr="1">
            <a:spAutoFit/>
          </a:bodyPr>
          <a:lstStyle/>
          <a:p>
            <a:pPr algn="ctr"/>
            <a:r>
              <a:rPr lang="en-US" sz="2200">
                <a:solidFill>
                  <a:srgbClr val="000000"/>
                </a:solidFill>
              </a:rPr>
              <a:t>2</a:t>
            </a:r>
          </a:p>
        </p:txBody>
      </p:sp>
      <p:sp>
        <p:nvSpPr>
          <p:cNvPr id="105" name="TextBox 104">
            <a:extLst>
              <a:ext uri="{FF2B5EF4-FFF2-40B4-BE49-F238E27FC236}">
                <a16:creationId xmlns:a16="http://schemas.microsoft.com/office/drawing/2014/main" id="{B7CC3A71-22FE-6F37-3428-D7742A3F9A81}"/>
              </a:ext>
            </a:extLst>
          </p:cNvPr>
          <p:cNvSpPr txBox="1"/>
          <p:nvPr/>
        </p:nvSpPr>
        <p:spPr>
          <a:xfrm>
            <a:off x="4304511" y="3726892"/>
            <a:ext cx="401072" cy="430887"/>
          </a:xfrm>
          <a:prstGeom prst="rect">
            <a:avLst/>
          </a:prstGeom>
          <a:noFill/>
          <a:ln w="3175">
            <a:noFill/>
          </a:ln>
        </p:spPr>
        <p:txBody>
          <a:bodyPr wrap="square" rtlCol="0" anchor="ctr" anchorCtr="1">
            <a:spAutoFit/>
          </a:bodyPr>
          <a:lstStyle/>
          <a:p>
            <a:pPr algn="ctr"/>
            <a:r>
              <a:rPr lang="en-US" altLang="ko-KR" sz="2200" dirty="0">
                <a:solidFill>
                  <a:srgbClr val="000000"/>
                </a:solidFill>
              </a:rPr>
              <a:t>3</a:t>
            </a:r>
          </a:p>
        </p:txBody>
      </p:sp>
      <p:sp>
        <p:nvSpPr>
          <p:cNvPr id="106" name="TextBox 105">
            <a:extLst>
              <a:ext uri="{FF2B5EF4-FFF2-40B4-BE49-F238E27FC236}">
                <a16:creationId xmlns:a16="http://schemas.microsoft.com/office/drawing/2014/main" id="{BE2F16D2-D1C1-77F0-3129-4571DA9F7288}"/>
              </a:ext>
            </a:extLst>
          </p:cNvPr>
          <p:cNvSpPr txBox="1"/>
          <p:nvPr/>
        </p:nvSpPr>
        <p:spPr>
          <a:xfrm>
            <a:off x="5493496" y="3719198"/>
            <a:ext cx="356188" cy="446276"/>
          </a:xfrm>
          <a:prstGeom prst="rect">
            <a:avLst/>
          </a:prstGeom>
          <a:noFill/>
        </p:spPr>
        <p:txBody>
          <a:bodyPr wrap="square" rtlCol="0" anchor="ctr" anchorCtr="1">
            <a:spAutoFit/>
          </a:bodyPr>
          <a:lstStyle/>
          <a:p>
            <a:pPr algn="ctr"/>
            <a:r>
              <a:rPr lang="en-US" sz="2200">
                <a:solidFill>
                  <a:srgbClr val="000000"/>
                </a:solidFill>
              </a:rPr>
              <a:t>1</a:t>
            </a:r>
          </a:p>
        </p:txBody>
      </p:sp>
      <p:sp>
        <p:nvSpPr>
          <p:cNvPr id="107" name="文本框 47">
            <a:extLst>
              <a:ext uri="{FF2B5EF4-FFF2-40B4-BE49-F238E27FC236}">
                <a16:creationId xmlns:a16="http://schemas.microsoft.com/office/drawing/2014/main" id="{9D798789-15B5-8FCD-A11A-AC84CC14642E}"/>
              </a:ext>
            </a:extLst>
          </p:cNvPr>
          <p:cNvSpPr txBox="1"/>
          <p:nvPr/>
        </p:nvSpPr>
        <p:spPr>
          <a:xfrm>
            <a:off x="6452774" y="3721039"/>
            <a:ext cx="401072" cy="430887"/>
          </a:xfrm>
          <a:prstGeom prst="rect">
            <a:avLst/>
          </a:prstGeom>
          <a:noFill/>
        </p:spPr>
        <p:txBody>
          <a:bodyPr wrap="square" rtlCol="0" anchor="ctr" anchorCtr="1">
            <a:spAutoFit/>
          </a:bodyPr>
          <a:lstStyle/>
          <a:p>
            <a:pPr algn="ctr"/>
            <a:r>
              <a:rPr lang="en-US" sz="2200" dirty="0">
                <a:solidFill>
                  <a:srgbClr val="000000"/>
                </a:solidFill>
              </a:rPr>
              <a:t>5</a:t>
            </a:r>
          </a:p>
        </p:txBody>
      </p:sp>
      <p:sp>
        <p:nvSpPr>
          <p:cNvPr id="108" name="文本框 43">
            <a:extLst>
              <a:ext uri="{FF2B5EF4-FFF2-40B4-BE49-F238E27FC236}">
                <a16:creationId xmlns:a16="http://schemas.microsoft.com/office/drawing/2014/main" id="{ACD76A0C-15EA-487A-16E5-215D15BF85F2}"/>
              </a:ext>
            </a:extLst>
          </p:cNvPr>
          <p:cNvSpPr txBox="1"/>
          <p:nvPr/>
        </p:nvSpPr>
        <p:spPr>
          <a:xfrm>
            <a:off x="4041478" y="4701475"/>
            <a:ext cx="482824" cy="430887"/>
          </a:xfrm>
          <a:prstGeom prst="rect">
            <a:avLst/>
          </a:prstGeom>
          <a:noFill/>
        </p:spPr>
        <p:txBody>
          <a:bodyPr wrap="square" rtlCol="0" anchor="ctr" anchorCtr="1">
            <a:spAutoFit/>
          </a:bodyPr>
          <a:lstStyle/>
          <a:p>
            <a:pPr algn="ctr"/>
            <a:r>
              <a:rPr lang="en-US" sz="2200" dirty="0">
                <a:solidFill>
                  <a:srgbClr val="000000"/>
                </a:solidFill>
              </a:rPr>
              <a:t>1</a:t>
            </a:r>
          </a:p>
        </p:txBody>
      </p:sp>
      <p:sp>
        <p:nvSpPr>
          <p:cNvPr id="109" name="TextBox 108">
            <a:extLst>
              <a:ext uri="{FF2B5EF4-FFF2-40B4-BE49-F238E27FC236}">
                <a16:creationId xmlns:a16="http://schemas.microsoft.com/office/drawing/2014/main" id="{10930496-322A-41AC-8D43-1ED3AF129FEF}"/>
              </a:ext>
            </a:extLst>
          </p:cNvPr>
          <p:cNvSpPr txBox="1"/>
          <p:nvPr/>
        </p:nvSpPr>
        <p:spPr>
          <a:xfrm>
            <a:off x="4893556" y="4534598"/>
            <a:ext cx="356188" cy="446276"/>
          </a:xfrm>
          <a:prstGeom prst="rect">
            <a:avLst/>
          </a:prstGeom>
          <a:noFill/>
        </p:spPr>
        <p:txBody>
          <a:bodyPr wrap="square" rtlCol="0" anchor="ctr" anchorCtr="1">
            <a:spAutoFit/>
          </a:bodyPr>
          <a:lstStyle/>
          <a:p>
            <a:pPr algn="ctr"/>
            <a:r>
              <a:rPr lang="en-US" sz="2200">
                <a:solidFill>
                  <a:srgbClr val="000000"/>
                </a:solidFill>
              </a:rPr>
              <a:t>2</a:t>
            </a:r>
          </a:p>
        </p:txBody>
      </p:sp>
      <p:sp>
        <p:nvSpPr>
          <p:cNvPr id="110" name="TextBox 109">
            <a:extLst>
              <a:ext uri="{FF2B5EF4-FFF2-40B4-BE49-F238E27FC236}">
                <a16:creationId xmlns:a16="http://schemas.microsoft.com/office/drawing/2014/main" id="{4523CDD3-977D-3A20-D03E-D87CA2C93511}"/>
              </a:ext>
            </a:extLst>
          </p:cNvPr>
          <p:cNvSpPr txBox="1"/>
          <p:nvPr/>
        </p:nvSpPr>
        <p:spPr>
          <a:xfrm>
            <a:off x="5409674" y="4534639"/>
            <a:ext cx="401072" cy="430887"/>
          </a:xfrm>
          <a:prstGeom prst="rect">
            <a:avLst/>
          </a:prstGeom>
          <a:noFill/>
        </p:spPr>
        <p:txBody>
          <a:bodyPr wrap="square" rtlCol="0" anchor="ctr" anchorCtr="1">
            <a:spAutoFit/>
          </a:bodyPr>
          <a:lstStyle/>
          <a:p>
            <a:pPr algn="ctr"/>
            <a:r>
              <a:rPr lang="en-US" sz="2200">
                <a:solidFill>
                  <a:srgbClr val="000000"/>
                </a:solidFill>
              </a:rPr>
              <a:t>1</a:t>
            </a:r>
          </a:p>
        </p:txBody>
      </p:sp>
      <p:sp>
        <p:nvSpPr>
          <p:cNvPr id="111" name="TextBox 110">
            <a:extLst>
              <a:ext uri="{FF2B5EF4-FFF2-40B4-BE49-F238E27FC236}">
                <a16:creationId xmlns:a16="http://schemas.microsoft.com/office/drawing/2014/main" id="{AD1E267F-24A8-3616-0C2B-C61AE245D962}"/>
              </a:ext>
            </a:extLst>
          </p:cNvPr>
          <p:cNvSpPr txBox="1"/>
          <p:nvPr/>
        </p:nvSpPr>
        <p:spPr>
          <a:xfrm>
            <a:off x="6001429" y="4933250"/>
            <a:ext cx="385042" cy="430887"/>
          </a:xfrm>
          <a:prstGeom prst="rect">
            <a:avLst/>
          </a:prstGeom>
          <a:noFill/>
        </p:spPr>
        <p:txBody>
          <a:bodyPr wrap="square" rtlCol="0" anchor="ctr" anchorCtr="1">
            <a:spAutoFit/>
          </a:bodyPr>
          <a:lstStyle/>
          <a:p>
            <a:pPr algn="ctr"/>
            <a:r>
              <a:rPr lang="en-US" sz="2200" dirty="0">
                <a:solidFill>
                  <a:srgbClr val="000000"/>
                </a:solidFill>
              </a:rPr>
              <a:t>4</a:t>
            </a:r>
          </a:p>
        </p:txBody>
      </p:sp>
      <p:sp>
        <p:nvSpPr>
          <p:cNvPr id="112" name="TextBox 111">
            <a:extLst>
              <a:ext uri="{FF2B5EF4-FFF2-40B4-BE49-F238E27FC236}">
                <a16:creationId xmlns:a16="http://schemas.microsoft.com/office/drawing/2014/main" id="{002A734E-F8DE-AF54-8E75-67A76A493F42}"/>
              </a:ext>
            </a:extLst>
          </p:cNvPr>
          <p:cNvSpPr txBox="1"/>
          <p:nvPr/>
        </p:nvSpPr>
        <p:spPr>
          <a:xfrm>
            <a:off x="3537065" y="5747593"/>
            <a:ext cx="4043392" cy="646331"/>
          </a:xfrm>
          <a:prstGeom prst="rect">
            <a:avLst/>
          </a:prstGeom>
          <a:noFill/>
        </p:spPr>
        <p:txBody>
          <a:bodyPr wrap="square" rtlCol="0" anchor="ctr">
            <a:spAutoFit/>
          </a:bodyPr>
          <a:lstStyle/>
          <a:p>
            <a:pPr algn="just"/>
            <a:r>
              <a:rPr lang="en-GB" dirty="0"/>
              <a:t>Red path – steepest ascent </a:t>
            </a:r>
          </a:p>
          <a:p>
            <a:pPr algn="just"/>
            <a:r>
              <a:rPr lang="en-GB" dirty="0"/>
              <a:t>Green path – simple hill</a:t>
            </a:r>
          </a:p>
        </p:txBody>
      </p:sp>
      <p:sp>
        <p:nvSpPr>
          <p:cNvPr id="31" name="مربع نص 30">
            <a:extLst>
              <a:ext uri="{FF2B5EF4-FFF2-40B4-BE49-F238E27FC236}">
                <a16:creationId xmlns:a16="http://schemas.microsoft.com/office/drawing/2014/main" id="{11F2D283-0416-4C56-BDEF-F6D58F0F56F4}"/>
              </a:ext>
            </a:extLst>
          </p:cNvPr>
          <p:cNvSpPr txBox="1"/>
          <p:nvPr/>
        </p:nvSpPr>
        <p:spPr>
          <a:xfrm>
            <a:off x="5199368" y="2117085"/>
            <a:ext cx="348172" cy="430887"/>
          </a:xfrm>
          <a:prstGeom prst="rect">
            <a:avLst/>
          </a:prstGeom>
          <a:noFill/>
        </p:spPr>
        <p:txBody>
          <a:bodyPr wrap="none" rtlCol="0" anchor="ctr" anchorCtr="1">
            <a:spAutoFit/>
          </a:bodyPr>
          <a:lstStyle/>
          <a:p>
            <a:pPr algn="ctr"/>
            <a:r>
              <a:rPr lang="en-US" altLang="ja-JP" sz="2200" dirty="0">
                <a:solidFill>
                  <a:srgbClr val="000000"/>
                </a:solidFill>
              </a:rPr>
              <a:t>9</a:t>
            </a:r>
          </a:p>
        </p:txBody>
      </p:sp>
      <p:cxnSp>
        <p:nvCxnSpPr>
          <p:cNvPr id="115" name="Straight Connector 114">
            <a:extLst>
              <a:ext uri="{FF2B5EF4-FFF2-40B4-BE49-F238E27FC236}">
                <a16:creationId xmlns:a16="http://schemas.microsoft.com/office/drawing/2014/main" id="{5FA73BDD-5C7E-311C-940E-2B6139B3B0EF}"/>
              </a:ext>
            </a:extLst>
          </p:cNvPr>
          <p:cNvCxnSpPr>
            <a:cxnSpLocks/>
            <a:stCxn id="80" idx="4"/>
            <a:endCxn id="83" idx="1"/>
          </p:cNvCxnSpPr>
          <p:nvPr/>
        </p:nvCxnSpPr>
        <p:spPr>
          <a:xfrm>
            <a:off x="5388133" y="2907341"/>
            <a:ext cx="737783" cy="29743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18" name="Oval 117">
            <a:extLst>
              <a:ext uri="{FF2B5EF4-FFF2-40B4-BE49-F238E27FC236}">
                <a16:creationId xmlns:a16="http://schemas.microsoft.com/office/drawing/2014/main" id="{E0C3718D-2EE2-4B03-8DB2-608EE2A4BBFF}"/>
              </a:ext>
            </a:extLst>
          </p:cNvPr>
          <p:cNvSpPr/>
          <p:nvPr/>
        </p:nvSpPr>
        <p:spPr>
          <a:xfrm>
            <a:off x="6769206" y="3954884"/>
            <a:ext cx="542925" cy="44383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200" dirty="0"/>
              <a:t>i</a:t>
            </a:r>
          </a:p>
        </p:txBody>
      </p:sp>
      <p:cxnSp>
        <p:nvCxnSpPr>
          <p:cNvPr id="120" name="Straight Connector 119">
            <a:extLst>
              <a:ext uri="{FF2B5EF4-FFF2-40B4-BE49-F238E27FC236}">
                <a16:creationId xmlns:a16="http://schemas.microsoft.com/office/drawing/2014/main" id="{7A5206AD-B94E-F9D6-574F-19A006474023}"/>
              </a:ext>
            </a:extLst>
          </p:cNvPr>
          <p:cNvCxnSpPr>
            <a:stCxn id="83" idx="5"/>
            <a:endCxn id="118" idx="0"/>
          </p:cNvCxnSpPr>
          <p:nvPr/>
        </p:nvCxnSpPr>
        <p:spPr>
          <a:xfrm>
            <a:off x="6509821" y="3518618"/>
            <a:ext cx="530848" cy="436266"/>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6" name="テキスト ボックス 15">
            <a:extLst>
              <a:ext uri="{FF2B5EF4-FFF2-40B4-BE49-F238E27FC236}">
                <a16:creationId xmlns:a16="http://schemas.microsoft.com/office/drawing/2014/main" id="{8F3D481C-2D51-4FAF-8B7B-C0801634F82B}"/>
              </a:ext>
            </a:extLst>
          </p:cNvPr>
          <p:cNvSpPr txBox="1"/>
          <p:nvPr/>
        </p:nvSpPr>
        <p:spPr>
          <a:xfrm>
            <a:off x="6802056" y="3423673"/>
            <a:ext cx="348172" cy="430887"/>
          </a:xfrm>
          <a:prstGeom prst="rect">
            <a:avLst/>
          </a:prstGeom>
          <a:noFill/>
        </p:spPr>
        <p:txBody>
          <a:bodyPr wrap="none" rtlCol="0" anchor="ctr" anchorCtr="1">
            <a:spAutoFit/>
          </a:bodyPr>
          <a:lstStyle/>
          <a:p>
            <a:pPr algn="ctr"/>
            <a:r>
              <a:rPr lang="en-US" altLang="ko-KR" sz="2200" dirty="0">
                <a:solidFill>
                  <a:srgbClr val="000000"/>
                </a:solidFill>
              </a:rPr>
              <a:t>6</a:t>
            </a:r>
          </a:p>
        </p:txBody>
      </p:sp>
    </p:spTree>
    <p:extLst>
      <p:ext uri="{BB962C8B-B14F-4D97-AF65-F5344CB8AC3E}">
        <p14:creationId xmlns:p14="http://schemas.microsoft.com/office/powerpoint/2010/main" val="18783135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E1C32-E1C5-9745-7647-B5279A82745C}"/>
              </a:ext>
            </a:extLst>
          </p:cNvPr>
          <p:cNvSpPr>
            <a:spLocks noGrp="1"/>
          </p:cNvSpPr>
          <p:nvPr>
            <p:ph type="title"/>
          </p:nvPr>
        </p:nvSpPr>
        <p:spPr/>
        <p:txBody>
          <a:bodyPr/>
          <a:lstStyle/>
          <a:p>
            <a:r>
              <a:rPr lang="en-GB" dirty="0"/>
              <a:t>2.3 Production System</a:t>
            </a:r>
          </a:p>
        </p:txBody>
      </p:sp>
      <p:sp>
        <p:nvSpPr>
          <p:cNvPr id="3" name="Content Placeholder 2">
            <a:extLst>
              <a:ext uri="{FF2B5EF4-FFF2-40B4-BE49-F238E27FC236}">
                <a16:creationId xmlns:a16="http://schemas.microsoft.com/office/drawing/2014/main" id="{573DC5E8-C9E9-B9E0-E193-AF5C7DA396B7}"/>
              </a:ext>
            </a:extLst>
          </p:cNvPr>
          <p:cNvSpPr>
            <a:spLocks noGrp="1"/>
          </p:cNvSpPr>
          <p:nvPr>
            <p:ph idx="1"/>
          </p:nvPr>
        </p:nvSpPr>
        <p:spPr/>
        <p:txBody>
          <a:bodyPr>
            <a:normAutofit fontScale="55000" lnSpcReduction="20000"/>
          </a:bodyPr>
          <a:lstStyle/>
          <a:p>
            <a:r>
              <a:rPr lang="en-GB" dirty="0"/>
              <a:t>It is a computer program that provides artificial intelligence via a set of rules. It also provides the mechanism to follow the rules.</a:t>
            </a:r>
          </a:p>
          <a:p>
            <a:r>
              <a:rPr lang="en-GB" dirty="0"/>
              <a:t>These rules are known as productions and are made of two parts:</a:t>
            </a:r>
          </a:p>
          <a:p>
            <a:pPr marL="971550" lvl="1" indent="-514350">
              <a:buFont typeface="+mj-lt"/>
              <a:buAutoNum type="romanLcPeriod"/>
            </a:pPr>
            <a:r>
              <a:rPr lang="en-GB" dirty="0"/>
              <a:t>Precondition</a:t>
            </a:r>
          </a:p>
          <a:p>
            <a:pPr marL="971550" lvl="1" indent="-514350">
              <a:buFont typeface="+mj-lt"/>
              <a:buAutoNum type="romanLcPeriod"/>
            </a:pPr>
            <a:r>
              <a:rPr lang="en-GB" dirty="0"/>
              <a:t>Action statement</a:t>
            </a:r>
          </a:p>
          <a:p>
            <a:r>
              <a:rPr lang="en-GB" dirty="0"/>
              <a:t>It has a database which is referred to as a working memory.</a:t>
            </a:r>
          </a:p>
          <a:p>
            <a:r>
              <a:rPr lang="en-GB" dirty="0"/>
              <a:t>The production system has three important components – Set of production rules, knowledge database and control strategy.</a:t>
            </a:r>
          </a:p>
          <a:p>
            <a:r>
              <a:rPr lang="en-GB" dirty="0"/>
              <a:t>The implementation of the production system follows four steps:</a:t>
            </a:r>
          </a:p>
          <a:p>
            <a:pPr lvl="1"/>
            <a:r>
              <a:rPr lang="en-GB" dirty="0"/>
              <a:t>Defining the problem</a:t>
            </a:r>
          </a:p>
          <a:p>
            <a:pPr lvl="1"/>
            <a:r>
              <a:rPr lang="en-GB" dirty="0"/>
              <a:t>Analyse the problem</a:t>
            </a:r>
          </a:p>
          <a:p>
            <a:pPr lvl="1"/>
            <a:r>
              <a:rPr lang="en-GB" dirty="0"/>
              <a:t>Remove irrelevant information</a:t>
            </a:r>
          </a:p>
          <a:p>
            <a:pPr lvl="1"/>
            <a:r>
              <a:rPr lang="en-GB" dirty="0"/>
              <a:t>Choose the best solving technique.</a:t>
            </a:r>
          </a:p>
          <a:p>
            <a:pPr lvl="1"/>
            <a:endParaRPr lang="en-GB" dirty="0"/>
          </a:p>
          <a:p>
            <a:endParaRPr lang="en-GB" dirty="0"/>
          </a:p>
        </p:txBody>
      </p:sp>
      <p:sp>
        <p:nvSpPr>
          <p:cNvPr id="4" name="Slide Number Placeholder 3">
            <a:extLst>
              <a:ext uri="{FF2B5EF4-FFF2-40B4-BE49-F238E27FC236}">
                <a16:creationId xmlns:a16="http://schemas.microsoft.com/office/drawing/2014/main" id="{B3BD27C8-6252-B697-E1EB-0851804AADA2}"/>
              </a:ext>
            </a:extLst>
          </p:cNvPr>
          <p:cNvSpPr>
            <a:spLocks noGrp="1"/>
          </p:cNvSpPr>
          <p:nvPr>
            <p:ph type="sldNum" sz="quarter" idx="12"/>
          </p:nvPr>
        </p:nvSpPr>
        <p:spPr/>
        <p:txBody>
          <a:bodyPr/>
          <a:lstStyle/>
          <a:p>
            <a:fld id="{B2DC25EE-239B-4C5F-AAD1-255A7D5F1EE2}" type="slidenum">
              <a:rPr lang="en-US" smtClean="0"/>
              <a:t>8</a:t>
            </a:fld>
            <a:endParaRPr lang="en-US"/>
          </a:p>
        </p:txBody>
      </p:sp>
    </p:spTree>
    <p:extLst>
      <p:ext uri="{BB962C8B-B14F-4D97-AF65-F5344CB8AC3E}">
        <p14:creationId xmlns:p14="http://schemas.microsoft.com/office/powerpoint/2010/main" val="35636447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68784-27BD-91DB-A653-D3131C2AEF90}"/>
              </a:ext>
            </a:extLst>
          </p:cNvPr>
          <p:cNvSpPr>
            <a:spLocks noGrp="1"/>
          </p:cNvSpPr>
          <p:nvPr>
            <p:ph type="title"/>
          </p:nvPr>
        </p:nvSpPr>
        <p:spPr/>
        <p:txBody>
          <a:bodyPr/>
          <a:lstStyle/>
          <a:p>
            <a:r>
              <a:rPr lang="en-GB" dirty="0"/>
              <a:t>2.3 Production System</a:t>
            </a:r>
          </a:p>
        </p:txBody>
      </p:sp>
      <p:sp>
        <p:nvSpPr>
          <p:cNvPr id="3" name="Content Placeholder 2">
            <a:extLst>
              <a:ext uri="{FF2B5EF4-FFF2-40B4-BE49-F238E27FC236}">
                <a16:creationId xmlns:a16="http://schemas.microsoft.com/office/drawing/2014/main" id="{73CAD95D-6C45-39BD-E206-0288EAC1094F}"/>
              </a:ext>
            </a:extLst>
          </p:cNvPr>
          <p:cNvSpPr>
            <a:spLocks noGrp="1"/>
          </p:cNvSpPr>
          <p:nvPr>
            <p:ph idx="1"/>
          </p:nvPr>
        </p:nvSpPr>
        <p:spPr/>
        <p:txBody>
          <a:bodyPr>
            <a:normAutofit fontScale="85000" lnSpcReduction="20000"/>
          </a:bodyPr>
          <a:lstStyle/>
          <a:p>
            <a:r>
              <a:rPr lang="en-GB" sz="2000" dirty="0"/>
              <a:t>Production system can be broadly classified into two categories:</a:t>
            </a:r>
          </a:p>
          <a:p>
            <a:pPr lvl="1"/>
            <a:r>
              <a:rPr lang="en-GB" sz="2000" dirty="0"/>
              <a:t>Monotonic production system – In this system, if a rule is applied then that will not prevent from other rules being applied.</a:t>
            </a:r>
          </a:p>
          <a:p>
            <a:pPr lvl="1"/>
            <a:r>
              <a:rPr lang="en-GB" sz="2000" dirty="0"/>
              <a:t>Partially commutative production system – If a particular sequence of steps is applied to reach state Y from state X, then any one of the permutations of these rules should also generate state Y.</a:t>
            </a:r>
          </a:p>
          <a:p>
            <a:r>
              <a:rPr lang="en-GB" sz="2000" dirty="0"/>
              <a:t>Usually both these production systems are implemented without backtracking to previous states which increases the efficiency as changes made during the search process are not stored.</a:t>
            </a:r>
          </a:p>
          <a:p>
            <a:r>
              <a:rPr lang="en-GB" sz="2000" dirty="0"/>
              <a:t>Monotonic production system doesn’t know any contradictory information to what it already knows and hence, the knowledge base grows in a monotonic fashion with new facts.</a:t>
            </a:r>
          </a:p>
          <a:p>
            <a:r>
              <a:rPr lang="en-GB" sz="2000" dirty="0"/>
              <a:t>Non-monotonic production systems might learn new facts that might be contradicting to the information it already possess, so it replaces old info with new one and hence makes it more applicable to real problems.</a:t>
            </a:r>
          </a:p>
          <a:p>
            <a:endParaRPr lang="en-GB" dirty="0"/>
          </a:p>
          <a:p>
            <a:pPr marL="457200" lvl="1" indent="0">
              <a:buNone/>
            </a:pPr>
            <a:endParaRPr lang="en-GB" dirty="0"/>
          </a:p>
        </p:txBody>
      </p:sp>
      <p:sp>
        <p:nvSpPr>
          <p:cNvPr id="4" name="Slide Number Placeholder 3">
            <a:extLst>
              <a:ext uri="{FF2B5EF4-FFF2-40B4-BE49-F238E27FC236}">
                <a16:creationId xmlns:a16="http://schemas.microsoft.com/office/drawing/2014/main" id="{72BE9A2C-1F6A-BDA0-0C5C-FA33EFB89845}"/>
              </a:ext>
            </a:extLst>
          </p:cNvPr>
          <p:cNvSpPr>
            <a:spLocks noGrp="1"/>
          </p:cNvSpPr>
          <p:nvPr>
            <p:ph type="sldNum" sz="quarter" idx="12"/>
          </p:nvPr>
        </p:nvSpPr>
        <p:spPr/>
        <p:txBody>
          <a:bodyPr/>
          <a:lstStyle/>
          <a:p>
            <a:fld id="{B2DC25EE-239B-4C5F-AAD1-255A7D5F1EE2}" type="slidenum">
              <a:rPr lang="en-US" smtClean="0"/>
              <a:t>9</a:t>
            </a:fld>
            <a:endParaRPr lang="en-US"/>
          </a:p>
        </p:txBody>
      </p:sp>
    </p:spTree>
    <p:extLst>
      <p:ext uri="{BB962C8B-B14F-4D97-AF65-F5344CB8AC3E}">
        <p14:creationId xmlns:p14="http://schemas.microsoft.com/office/powerpoint/2010/main" val="3701374584"/>
      </p:ext>
    </p:extLst>
  </p:cSld>
  <p:clrMapOvr>
    <a:masterClrMapping/>
  </p:clrMapOvr>
</p:sld>
</file>

<file path=ppt/theme/theme1.xml><?xml version="1.0" encoding="utf-8"?>
<a:theme xmlns:a="http://schemas.openxmlformats.org/drawingml/2006/main" name="AccentBoxVTI">
  <a:themeElements>
    <a:clrScheme name="AnalogousFromDarkSeedLeftStep">
      <a:dk1>
        <a:srgbClr val="000000"/>
      </a:dk1>
      <a:lt1>
        <a:srgbClr val="FFFFFF"/>
      </a:lt1>
      <a:dk2>
        <a:srgbClr val="1C2432"/>
      </a:dk2>
      <a:lt2>
        <a:srgbClr val="F2F3F0"/>
      </a:lt2>
      <a:accent1>
        <a:srgbClr val="844BC5"/>
      </a:accent1>
      <a:accent2>
        <a:srgbClr val="4842B7"/>
      </a:accent2>
      <a:accent3>
        <a:srgbClr val="4B78C5"/>
      </a:accent3>
      <a:accent4>
        <a:srgbClr val="3999B3"/>
      </a:accent4>
      <a:accent5>
        <a:srgbClr val="49C0A8"/>
      </a:accent5>
      <a:accent6>
        <a:srgbClr val="39B368"/>
      </a:accent6>
      <a:hlink>
        <a:srgbClr val="339A97"/>
      </a:hlink>
      <a:folHlink>
        <a:srgbClr val="7F7F7F"/>
      </a:folHlink>
    </a:clrScheme>
    <a:fontScheme name="Avenir">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14577</TotalTime>
  <Words>1765</Words>
  <Application>Microsoft Office PowerPoint</Application>
  <PresentationFormat>Widescreen</PresentationFormat>
  <Paragraphs>297</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Avenir Next LT Pro</vt:lpstr>
      <vt:lpstr>Calibri</vt:lpstr>
      <vt:lpstr>AccentBoxVTI</vt:lpstr>
      <vt:lpstr>AI by Lavika Goel</vt:lpstr>
      <vt:lpstr>2.1 Introduction</vt:lpstr>
      <vt:lpstr>2.2 State Space Search</vt:lpstr>
      <vt:lpstr>2.2 State Space Search</vt:lpstr>
      <vt:lpstr>2.2 State Space Search</vt:lpstr>
      <vt:lpstr>2.2.1 Hill Climbing Problem (applicable only for convex problems)</vt:lpstr>
      <vt:lpstr>2.2.1 Hill Climbing Problem</vt:lpstr>
      <vt:lpstr>2.3 Production System</vt:lpstr>
      <vt:lpstr>2.3 Production System</vt:lpstr>
      <vt:lpstr>2.4 Problem Characteristics</vt:lpstr>
      <vt:lpstr>2.5 Control Strategy</vt:lpstr>
      <vt:lpstr>2.6 Issues in Design of Search Programs</vt:lpstr>
      <vt:lpstr>2.7 Search Strategies</vt:lpstr>
      <vt:lpstr>2.7.1.1 Breadth First Search</vt:lpstr>
      <vt:lpstr>2.7.1.2 Uniform-Cost Search</vt:lpstr>
      <vt:lpstr>2.7.1.3 Depth-First Search</vt:lpstr>
      <vt:lpstr>2.7.2 Informed Search Strategies</vt:lpstr>
      <vt:lpstr>2.7.2.1 Greedy Best First Search</vt:lpstr>
      <vt:lpstr>2.7.2.2 A* Search</vt:lpstr>
      <vt:lpstr>2.8 Advanced Problems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 by Lavika Goel</dc:title>
  <dc:creator>Doddamani, Vishwanath D SBOBNG-PTIY/FHB</dc:creator>
  <cp:lastModifiedBy>Doddamani, Vishwanath D SBOBNG-PTIY/FHB</cp:lastModifiedBy>
  <cp:revision>1</cp:revision>
  <dcterms:created xsi:type="dcterms:W3CDTF">2022-10-31T11:47:33Z</dcterms:created>
  <dcterms:modified xsi:type="dcterms:W3CDTF">2023-01-23T10:52:51Z</dcterms:modified>
</cp:coreProperties>
</file>