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46229-7C37-47AB-BBED-24BF42F7FD30}" v="69" dt="2023-05-01T09:41:54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ddamani, Vishwanath D SBOBNG-PTIY/FHB" userId="02392ea3-3bde-4b57-8383-7e275996560a" providerId="ADAL" clId="{13846229-7C37-47AB-BBED-24BF42F7FD30}"/>
    <pc:docChg chg="undo custSel addSld modSld">
      <pc:chgData name="Doddamani, Vishwanath D SBOBNG-PTIY/FHB" userId="02392ea3-3bde-4b57-8383-7e275996560a" providerId="ADAL" clId="{13846229-7C37-47AB-BBED-24BF42F7FD30}" dt="2023-05-01T09:58:54.694" v="11480" actId="5793"/>
      <pc:docMkLst>
        <pc:docMk/>
      </pc:docMkLst>
      <pc:sldChg chg="modSp mod">
        <pc:chgData name="Doddamani, Vishwanath D SBOBNG-PTIY/FHB" userId="02392ea3-3bde-4b57-8383-7e275996560a" providerId="ADAL" clId="{13846229-7C37-47AB-BBED-24BF42F7FD30}" dt="2023-04-29T07:26:16.123" v="6560" actId="313"/>
        <pc:sldMkLst>
          <pc:docMk/>
          <pc:sldMk cId="264202284" sldId="256"/>
        </pc:sldMkLst>
        <pc:spChg chg="mod">
          <ac:chgData name="Doddamani, Vishwanath D SBOBNG-PTIY/FHB" userId="02392ea3-3bde-4b57-8383-7e275996560a" providerId="ADAL" clId="{13846229-7C37-47AB-BBED-24BF42F7FD30}" dt="2023-04-29T07:26:16.123" v="6560" actId="313"/>
          <ac:spMkLst>
            <pc:docMk/>
            <pc:sldMk cId="264202284" sldId="256"/>
            <ac:spMk id="3" creationId="{6063915B-82A1-4F1C-B5C6-3E18DDD97232}"/>
          </ac:spMkLst>
        </pc:spChg>
      </pc:sldChg>
      <pc:sldChg chg="modSp mod">
        <pc:chgData name="Doddamani, Vishwanath D SBOBNG-PTIY/FHB" userId="02392ea3-3bde-4b57-8383-7e275996560a" providerId="ADAL" clId="{13846229-7C37-47AB-BBED-24BF42F7FD30}" dt="2023-03-19T12:41:00.477" v="654" actId="27636"/>
        <pc:sldMkLst>
          <pc:docMk/>
          <pc:sldMk cId="2277043950" sldId="257"/>
        </pc:sldMkLst>
        <pc:spChg chg="mod">
          <ac:chgData name="Doddamani, Vishwanath D SBOBNG-PTIY/FHB" userId="02392ea3-3bde-4b57-8383-7e275996560a" providerId="ADAL" clId="{13846229-7C37-47AB-BBED-24BF42F7FD30}" dt="2023-03-19T12:20:21.715" v="15" actId="20577"/>
          <ac:spMkLst>
            <pc:docMk/>
            <pc:sldMk cId="2277043950" sldId="257"/>
            <ac:spMk id="2" creationId="{36F530F6-6328-2943-54DF-77FFED1CF333}"/>
          </ac:spMkLst>
        </pc:spChg>
        <pc:spChg chg="mod">
          <ac:chgData name="Doddamani, Vishwanath D SBOBNG-PTIY/FHB" userId="02392ea3-3bde-4b57-8383-7e275996560a" providerId="ADAL" clId="{13846229-7C37-47AB-BBED-24BF42F7FD30}" dt="2023-03-19T12:41:00.477" v="654" actId="27636"/>
          <ac:spMkLst>
            <pc:docMk/>
            <pc:sldMk cId="2277043950" sldId="257"/>
            <ac:spMk id="3" creationId="{1379D5FC-A0BD-2D75-F5CA-C8EFBBF64250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3-19T13:11:06.627" v="1000" actId="20577"/>
        <pc:sldMkLst>
          <pc:docMk/>
          <pc:sldMk cId="4022070134" sldId="258"/>
        </pc:sldMkLst>
        <pc:spChg chg="mod">
          <ac:chgData name="Doddamani, Vishwanath D SBOBNG-PTIY/FHB" userId="02392ea3-3bde-4b57-8383-7e275996560a" providerId="ADAL" clId="{13846229-7C37-47AB-BBED-24BF42F7FD30}" dt="2023-03-19T12:42:37.709" v="691" actId="20577"/>
          <ac:spMkLst>
            <pc:docMk/>
            <pc:sldMk cId="4022070134" sldId="258"/>
            <ac:spMk id="2" creationId="{4BF4D850-BC6D-8752-F247-FE160780ADD2}"/>
          </ac:spMkLst>
        </pc:spChg>
        <pc:spChg chg="mod">
          <ac:chgData name="Doddamani, Vishwanath D SBOBNG-PTIY/FHB" userId="02392ea3-3bde-4b57-8383-7e275996560a" providerId="ADAL" clId="{13846229-7C37-47AB-BBED-24BF42F7FD30}" dt="2023-03-19T13:11:06.627" v="1000" actId="20577"/>
          <ac:spMkLst>
            <pc:docMk/>
            <pc:sldMk cId="4022070134" sldId="258"/>
            <ac:spMk id="3" creationId="{1514035F-DFCE-B0EF-5CE5-19DD9348770C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3-20T09:03:19.719" v="1336" actId="20577"/>
        <pc:sldMkLst>
          <pc:docMk/>
          <pc:sldMk cId="3196290537" sldId="259"/>
        </pc:sldMkLst>
        <pc:spChg chg="mod">
          <ac:chgData name="Doddamani, Vishwanath D SBOBNG-PTIY/FHB" userId="02392ea3-3bde-4b57-8383-7e275996560a" providerId="ADAL" clId="{13846229-7C37-47AB-BBED-24BF42F7FD30}" dt="2023-03-20T09:00:45.105" v="1041" actId="20577"/>
          <ac:spMkLst>
            <pc:docMk/>
            <pc:sldMk cId="3196290537" sldId="259"/>
            <ac:spMk id="2" creationId="{83203404-1521-8C67-2BE8-9487B92F0685}"/>
          </ac:spMkLst>
        </pc:spChg>
        <pc:spChg chg="mod">
          <ac:chgData name="Doddamani, Vishwanath D SBOBNG-PTIY/FHB" userId="02392ea3-3bde-4b57-8383-7e275996560a" providerId="ADAL" clId="{13846229-7C37-47AB-BBED-24BF42F7FD30}" dt="2023-03-20T09:03:19.719" v="1336" actId="20577"/>
          <ac:spMkLst>
            <pc:docMk/>
            <pc:sldMk cId="3196290537" sldId="259"/>
            <ac:spMk id="3" creationId="{48C4262E-C903-9457-A694-42485A1CF3CE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3-20T09:13:11.044" v="1903" actId="5793"/>
        <pc:sldMkLst>
          <pc:docMk/>
          <pc:sldMk cId="2871157532" sldId="260"/>
        </pc:sldMkLst>
        <pc:spChg chg="mod">
          <ac:chgData name="Doddamani, Vishwanath D SBOBNG-PTIY/FHB" userId="02392ea3-3bde-4b57-8383-7e275996560a" providerId="ADAL" clId="{13846229-7C37-47AB-BBED-24BF42F7FD30}" dt="2023-03-20T09:03:48.555" v="1365" actId="20577"/>
          <ac:spMkLst>
            <pc:docMk/>
            <pc:sldMk cId="2871157532" sldId="260"/>
            <ac:spMk id="2" creationId="{18F9C4C9-ADC9-DA5A-6FA4-B63DE50E8E2B}"/>
          </ac:spMkLst>
        </pc:spChg>
        <pc:spChg chg="mod">
          <ac:chgData name="Doddamani, Vishwanath D SBOBNG-PTIY/FHB" userId="02392ea3-3bde-4b57-8383-7e275996560a" providerId="ADAL" clId="{13846229-7C37-47AB-BBED-24BF42F7FD30}" dt="2023-03-20T09:13:11.044" v="1903" actId="5793"/>
          <ac:spMkLst>
            <pc:docMk/>
            <pc:sldMk cId="2871157532" sldId="260"/>
            <ac:spMk id="3" creationId="{E29164F5-2942-CFC2-7BEE-02502EBC27A0}"/>
          </ac:spMkLst>
        </pc:spChg>
      </pc:sldChg>
      <pc:sldChg chg="addSp delSp modSp new mod">
        <pc:chgData name="Doddamani, Vishwanath D SBOBNG-PTIY/FHB" userId="02392ea3-3bde-4b57-8383-7e275996560a" providerId="ADAL" clId="{13846229-7C37-47AB-BBED-24BF42F7FD30}" dt="2023-03-20T09:16:45.951" v="1947" actId="1076"/>
        <pc:sldMkLst>
          <pc:docMk/>
          <pc:sldMk cId="3785730043" sldId="261"/>
        </pc:sldMkLst>
        <pc:spChg chg="mod">
          <ac:chgData name="Doddamani, Vishwanath D SBOBNG-PTIY/FHB" userId="02392ea3-3bde-4b57-8383-7e275996560a" providerId="ADAL" clId="{13846229-7C37-47AB-BBED-24BF42F7FD30}" dt="2023-03-20T09:13:20.154" v="1916" actId="20577"/>
          <ac:spMkLst>
            <pc:docMk/>
            <pc:sldMk cId="3785730043" sldId="261"/>
            <ac:spMk id="2" creationId="{BC890DEE-77B6-7CA7-B0B3-2C8CC1187E91}"/>
          </ac:spMkLst>
        </pc:spChg>
        <pc:spChg chg="del mod">
          <ac:chgData name="Doddamani, Vishwanath D SBOBNG-PTIY/FHB" userId="02392ea3-3bde-4b57-8383-7e275996560a" providerId="ADAL" clId="{13846229-7C37-47AB-BBED-24BF42F7FD30}" dt="2023-03-20T09:15:57.277" v="1918"/>
          <ac:spMkLst>
            <pc:docMk/>
            <pc:sldMk cId="3785730043" sldId="261"/>
            <ac:spMk id="3" creationId="{4451DDC0-2AFD-B017-AE1B-E792E8A61E7E}"/>
          </ac:spMkLst>
        </pc:spChg>
        <pc:spChg chg="add mod">
          <ac:chgData name="Doddamani, Vishwanath D SBOBNG-PTIY/FHB" userId="02392ea3-3bde-4b57-8383-7e275996560a" providerId="ADAL" clId="{13846229-7C37-47AB-BBED-24BF42F7FD30}" dt="2023-03-20T09:16:45.951" v="1947" actId="1076"/>
          <ac:spMkLst>
            <pc:docMk/>
            <pc:sldMk cId="3785730043" sldId="261"/>
            <ac:spMk id="4" creationId="{BDB5E000-95E4-2BC4-2496-0AEF22F6EF36}"/>
          </ac:spMkLst>
        </pc:spChg>
        <pc:picChg chg="add mod">
          <ac:chgData name="Doddamani, Vishwanath D SBOBNG-PTIY/FHB" userId="02392ea3-3bde-4b57-8383-7e275996560a" providerId="ADAL" clId="{13846229-7C37-47AB-BBED-24BF42F7FD30}" dt="2023-03-20T09:16:01.420" v="1919" actId="1076"/>
          <ac:picMkLst>
            <pc:docMk/>
            <pc:sldMk cId="3785730043" sldId="261"/>
            <ac:picMk id="1026" creationId="{454C194E-E34A-957B-C00B-AEC55CEBB4D3}"/>
          </ac:picMkLst>
        </pc:picChg>
      </pc:sldChg>
      <pc:sldChg chg="modSp new mod">
        <pc:chgData name="Doddamani, Vishwanath D SBOBNG-PTIY/FHB" userId="02392ea3-3bde-4b57-8383-7e275996560a" providerId="ADAL" clId="{13846229-7C37-47AB-BBED-24BF42F7FD30}" dt="2023-04-03T10:04:50.786" v="4410" actId="20577"/>
        <pc:sldMkLst>
          <pc:docMk/>
          <pc:sldMk cId="2327666507" sldId="262"/>
        </pc:sldMkLst>
        <pc:spChg chg="mod">
          <ac:chgData name="Doddamani, Vishwanath D SBOBNG-PTIY/FHB" userId="02392ea3-3bde-4b57-8383-7e275996560a" providerId="ADAL" clId="{13846229-7C37-47AB-BBED-24BF42F7FD30}" dt="2023-03-20T09:17:12.756" v="1980" actId="20577"/>
          <ac:spMkLst>
            <pc:docMk/>
            <pc:sldMk cId="2327666507" sldId="262"/>
            <ac:spMk id="2" creationId="{F3A5AC66-88E8-87E4-33BA-0EA5722FBDE0}"/>
          </ac:spMkLst>
        </pc:spChg>
        <pc:spChg chg="mod">
          <ac:chgData name="Doddamani, Vishwanath D SBOBNG-PTIY/FHB" userId="02392ea3-3bde-4b57-8383-7e275996560a" providerId="ADAL" clId="{13846229-7C37-47AB-BBED-24BF42F7FD30}" dt="2023-04-03T10:04:50.786" v="4410" actId="20577"/>
          <ac:spMkLst>
            <pc:docMk/>
            <pc:sldMk cId="2327666507" sldId="262"/>
            <ac:spMk id="3" creationId="{8E537CD1-DDA8-AC00-C922-0EE23B8896EE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3-20T10:02:45.781" v="2712" actId="20577"/>
        <pc:sldMkLst>
          <pc:docMk/>
          <pc:sldMk cId="4004886488" sldId="263"/>
        </pc:sldMkLst>
        <pc:spChg chg="mod">
          <ac:chgData name="Doddamani, Vishwanath D SBOBNG-PTIY/FHB" userId="02392ea3-3bde-4b57-8383-7e275996560a" providerId="ADAL" clId="{13846229-7C37-47AB-BBED-24BF42F7FD30}" dt="2023-03-20T09:59:27.631" v="2263"/>
          <ac:spMkLst>
            <pc:docMk/>
            <pc:sldMk cId="4004886488" sldId="263"/>
            <ac:spMk id="2" creationId="{6338DCB2-8BBD-4413-B5AA-646966A9BD2C}"/>
          </ac:spMkLst>
        </pc:spChg>
        <pc:spChg chg="mod">
          <ac:chgData name="Doddamani, Vishwanath D SBOBNG-PTIY/FHB" userId="02392ea3-3bde-4b57-8383-7e275996560a" providerId="ADAL" clId="{13846229-7C37-47AB-BBED-24BF42F7FD30}" dt="2023-03-20T10:02:45.781" v="2712" actId="20577"/>
          <ac:spMkLst>
            <pc:docMk/>
            <pc:sldMk cId="4004886488" sldId="263"/>
            <ac:spMk id="3" creationId="{553DF2B4-98BB-ABEF-4549-1B3B27F07840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4-02T13:45:54.543" v="3118" actId="20577"/>
        <pc:sldMkLst>
          <pc:docMk/>
          <pc:sldMk cId="1435345915" sldId="264"/>
        </pc:sldMkLst>
        <pc:spChg chg="mod">
          <ac:chgData name="Doddamani, Vishwanath D SBOBNG-PTIY/FHB" userId="02392ea3-3bde-4b57-8383-7e275996560a" providerId="ADAL" clId="{13846229-7C37-47AB-BBED-24BF42F7FD30}" dt="2023-03-22T12:52:42.323" v="2757" actId="20577"/>
          <ac:spMkLst>
            <pc:docMk/>
            <pc:sldMk cId="1435345915" sldId="264"/>
            <ac:spMk id="2" creationId="{7B6BB8DF-2554-EBF9-2BF5-D09F5C3FA533}"/>
          </ac:spMkLst>
        </pc:spChg>
        <pc:spChg chg="mod">
          <ac:chgData name="Doddamani, Vishwanath D SBOBNG-PTIY/FHB" userId="02392ea3-3bde-4b57-8383-7e275996560a" providerId="ADAL" clId="{13846229-7C37-47AB-BBED-24BF42F7FD30}" dt="2023-04-02T13:45:54.543" v="3118" actId="20577"/>
          <ac:spMkLst>
            <pc:docMk/>
            <pc:sldMk cId="1435345915" sldId="264"/>
            <ac:spMk id="3" creationId="{E4D9C26C-6284-87FA-0710-7120BAEA3CC3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4-02T14:01:52.902" v="3653" actId="12"/>
        <pc:sldMkLst>
          <pc:docMk/>
          <pc:sldMk cId="1032887359" sldId="265"/>
        </pc:sldMkLst>
        <pc:spChg chg="mod">
          <ac:chgData name="Doddamani, Vishwanath D SBOBNG-PTIY/FHB" userId="02392ea3-3bde-4b57-8383-7e275996560a" providerId="ADAL" clId="{13846229-7C37-47AB-BBED-24BF42F7FD30}" dt="2023-04-02T13:46:27.443" v="3146" actId="20577"/>
          <ac:spMkLst>
            <pc:docMk/>
            <pc:sldMk cId="1032887359" sldId="265"/>
            <ac:spMk id="2" creationId="{2084C5EC-94EF-F2DD-7C3B-1255446F0014}"/>
          </ac:spMkLst>
        </pc:spChg>
        <pc:spChg chg="mod">
          <ac:chgData name="Doddamani, Vishwanath D SBOBNG-PTIY/FHB" userId="02392ea3-3bde-4b57-8383-7e275996560a" providerId="ADAL" clId="{13846229-7C37-47AB-BBED-24BF42F7FD30}" dt="2023-04-02T14:01:52.902" v="3653" actId="12"/>
          <ac:spMkLst>
            <pc:docMk/>
            <pc:sldMk cId="1032887359" sldId="265"/>
            <ac:spMk id="3" creationId="{0BCAEB8A-F6F0-9A37-62C2-2F4601FC57B8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4-03T09:49:59.084" v="3892" actId="20577"/>
        <pc:sldMkLst>
          <pc:docMk/>
          <pc:sldMk cId="1982106610" sldId="266"/>
        </pc:sldMkLst>
        <pc:spChg chg="mod">
          <ac:chgData name="Doddamani, Vishwanath D SBOBNG-PTIY/FHB" userId="02392ea3-3bde-4b57-8383-7e275996560a" providerId="ADAL" clId="{13846229-7C37-47AB-BBED-24BF42F7FD30}" dt="2023-04-03T09:46:40.391" v="3681" actId="20577"/>
          <ac:spMkLst>
            <pc:docMk/>
            <pc:sldMk cId="1982106610" sldId="266"/>
            <ac:spMk id="2" creationId="{87FC2530-E8D6-906F-25C8-681F7BCAF218}"/>
          </ac:spMkLst>
        </pc:spChg>
        <pc:spChg chg="mod">
          <ac:chgData name="Doddamani, Vishwanath D SBOBNG-PTIY/FHB" userId="02392ea3-3bde-4b57-8383-7e275996560a" providerId="ADAL" clId="{13846229-7C37-47AB-BBED-24BF42F7FD30}" dt="2023-04-03T09:49:59.084" v="3892" actId="20577"/>
          <ac:spMkLst>
            <pc:docMk/>
            <pc:sldMk cId="1982106610" sldId="266"/>
            <ac:spMk id="3" creationId="{3152C6D9-C00A-8413-4FEC-D5958F91452E}"/>
          </ac:spMkLst>
        </pc:spChg>
      </pc:sldChg>
      <pc:sldChg chg="addSp delSp modSp new mod">
        <pc:chgData name="Doddamani, Vishwanath D SBOBNG-PTIY/FHB" userId="02392ea3-3bde-4b57-8383-7e275996560a" providerId="ADAL" clId="{13846229-7C37-47AB-BBED-24BF42F7FD30}" dt="2023-04-03T09:58:23.564" v="4405" actId="20577"/>
        <pc:sldMkLst>
          <pc:docMk/>
          <pc:sldMk cId="3042011228" sldId="267"/>
        </pc:sldMkLst>
        <pc:spChg chg="mod">
          <ac:chgData name="Doddamani, Vishwanath D SBOBNG-PTIY/FHB" userId="02392ea3-3bde-4b57-8383-7e275996560a" providerId="ADAL" clId="{13846229-7C37-47AB-BBED-24BF42F7FD30}" dt="2023-04-03T09:51:44.707" v="3932" actId="20577"/>
          <ac:spMkLst>
            <pc:docMk/>
            <pc:sldMk cId="3042011228" sldId="267"/>
            <ac:spMk id="2" creationId="{D1E91FB7-111F-CD6F-BF66-CA5D652877AD}"/>
          </ac:spMkLst>
        </pc:spChg>
        <pc:spChg chg="del mod">
          <ac:chgData name="Doddamani, Vishwanath D SBOBNG-PTIY/FHB" userId="02392ea3-3bde-4b57-8383-7e275996560a" providerId="ADAL" clId="{13846229-7C37-47AB-BBED-24BF42F7FD30}" dt="2023-04-03T09:54:36.648" v="3934" actId="3680"/>
          <ac:spMkLst>
            <pc:docMk/>
            <pc:sldMk cId="3042011228" sldId="267"/>
            <ac:spMk id="3" creationId="{E219C6DC-A7ED-B8DF-FFF7-C2A5B375183A}"/>
          </ac:spMkLst>
        </pc:spChg>
        <pc:graphicFrameChg chg="add mod ord modGraphic">
          <ac:chgData name="Doddamani, Vishwanath D SBOBNG-PTIY/FHB" userId="02392ea3-3bde-4b57-8383-7e275996560a" providerId="ADAL" clId="{13846229-7C37-47AB-BBED-24BF42F7FD30}" dt="2023-04-03T09:58:23.564" v="4405" actId="20577"/>
          <ac:graphicFrameMkLst>
            <pc:docMk/>
            <pc:sldMk cId="3042011228" sldId="267"/>
            <ac:graphicFrameMk id="4" creationId="{71F29441-4086-6506-622F-1B519CEE8214}"/>
          </ac:graphicFrameMkLst>
        </pc:graphicFrameChg>
      </pc:sldChg>
      <pc:sldChg chg="modSp new mod">
        <pc:chgData name="Doddamani, Vishwanath D SBOBNG-PTIY/FHB" userId="02392ea3-3bde-4b57-8383-7e275996560a" providerId="ADAL" clId="{13846229-7C37-47AB-BBED-24BF42F7FD30}" dt="2023-04-08T14:00:13.100" v="5104" actId="20577"/>
        <pc:sldMkLst>
          <pc:docMk/>
          <pc:sldMk cId="363503653" sldId="268"/>
        </pc:sldMkLst>
        <pc:spChg chg="mod">
          <ac:chgData name="Doddamani, Vishwanath D SBOBNG-PTIY/FHB" userId="02392ea3-3bde-4b57-8383-7e275996560a" providerId="ADAL" clId="{13846229-7C37-47AB-BBED-24BF42F7FD30}" dt="2023-04-08T13:48:50.934" v="4445" actId="20577"/>
          <ac:spMkLst>
            <pc:docMk/>
            <pc:sldMk cId="363503653" sldId="268"/>
            <ac:spMk id="2" creationId="{B443C006-5F62-645A-37D4-9B474D9A8CED}"/>
          </ac:spMkLst>
        </pc:spChg>
        <pc:spChg chg="mod">
          <ac:chgData name="Doddamani, Vishwanath D SBOBNG-PTIY/FHB" userId="02392ea3-3bde-4b57-8383-7e275996560a" providerId="ADAL" clId="{13846229-7C37-47AB-BBED-24BF42F7FD30}" dt="2023-04-08T14:00:13.100" v="5104" actId="20577"/>
          <ac:spMkLst>
            <pc:docMk/>
            <pc:sldMk cId="363503653" sldId="268"/>
            <ac:spMk id="3" creationId="{00A9A733-7F44-EE80-F1B5-2236F3EEAE7D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4-08T14:05:53.630" v="5614" actId="5793"/>
        <pc:sldMkLst>
          <pc:docMk/>
          <pc:sldMk cId="3335083873" sldId="269"/>
        </pc:sldMkLst>
        <pc:spChg chg="mod">
          <ac:chgData name="Doddamani, Vishwanath D SBOBNG-PTIY/FHB" userId="02392ea3-3bde-4b57-8383-7e275996560a" providerId="ADAL" clId="{13846229-7C37-47AB-BBED-24BF42F7FD30}" dt="2023-04-08T14:00:49.667" v="5118" actId="20577"/>
          <ac:spMkLst>
            <pc:docMk/>
            <pc:sldMk cId="3335083873" sldId="269"/>
            <ac:spMk id="2" creationId="{495B1DC1-444B-0909-1775-EB184C9CD66C}"/>
          </ac:spMkLst>
        </pc:spChg>
        <pc:spChg chg="mod">
          <ac:chgData name="Doddamani, Vishwanath D SBOBNG-PTIY/FHB" userId="02392ea3-3bde-4b57-8383-7e275996560a" providerId="ADAL" clId="{13846229-7C37-47AB-BBED-24BF42F7FD30}" dt="2023-04-08T14:05:53.630" v="5614" actId="5793"/>
          <ac:spMkLst>
            <pc:docMk/>
            <pc:sldMk cId="3335083873" sldId="269"/>
            <ac:spMk id="3" creationId="{FF4C080E-DDC9-1FF1-C0FA-2286D1E48D5D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4-24T05:02:38.009" v="6006" actId="20577"/>
        <pc:sldMkLst>
          <pc:docMk/>
          <pc:sldMk cId="1493328572" sldId="270"/>
        </pc:sldMkLst>
        <pc:spChg chg="mod">
          <ac:chgData name="Doddamani, Vishwanath D SBOBNG-PTIY/FHB" userId="02392ea3-3bde-4b57-8383-7e275996560a" providerId="ADAL" clId="{13846229-7C37-47AB-BBED-24BF42F7FD30}" dt="2023-04-08T14:06:27.571" v="5645" actId="20577"/>
          <ac:spMkLst>
            <pc:docMk/>
            <pc:sldMk cId="1493328572" sldId="270"/>
            <ac:spMk id="2" creationId="{AC01E664-C980-8FF4-A7B0-4EEA0AD3F820}"/>
          </ac:spMkLst>
        </pc:spChg>
        <pc:spChg chg="mod">
          <ac:chgData name="Doddamani, Vishwanath D SBOBNG-PTIY/FHB" userId="02392ea3-3bde-4b57-8383-7e275996560a" providerId="ADAL" clId="{13846229-7C37-47AB-BBED-24BF42F7FD30}" dt="2023-04-24T05:02:38.009" v="6006" actId="20577"/>
          <ac:spMkLst>
            <pc:docMk/>
            <pc:sldMk cId="1493328572" sldId="270"/>
            <ac:spMk id="3" creationId="{9F5CB17A-3408-A309-7C2A-B64D3358DB67}"/>
          </ac:spMkLst>
        </pc:spChg>
      </pc:sldChg>
      <pc:sldChg chg="addSp delSp modSp new mod">
        <pc:chgData name="Doddamani, Vishwanath D SBOBNG-PTIY/FHB" userId="02392ea3-3bde-4b57-8383-7e275996560a" providerId="ADAL" clId="{13846229-7C37-47AB-BBED-24BF42F7FD30}" dt="2023-04-24T06:14:41.870" v="6525" actId="1076"/>
        <pc:sldMkLst>
          <pc:docMk/>
          <pc:sldMk cId="2441535374" sldId="271"/>
        </pc:sldMkLst>
        <pc:spChg chg="mod">
          <ac:chgData name="Doddamani, Vishwanath D SBOBNG-PTIY/FHB" userId="02392ea3-3bde-4b57-8383-7e275996560a" providerId="ADAL" clId="{13846229-7C37-47AB-BBED-24BF42F7FD30}" dt="2023-04-24T05:02:55.661" v="6044" actId="20577"/>
          <ac:spMkLst>
            <pc:docMk/>
            <pc:sldMk cId="2441535374" sldId="271"/>
            <ac:spMk id="2" creationId="{C6F71E1A-56BD-6377-EF2B-AC40554E3DED}"/>
          </ac:spMkLst>
        </pc:spChg>
        <pc:spChg chg="mod">
          <ac:chgData name="Doddamani, Vishwanath D SBOBNG-PTIY/FHB" userId="02392ea3-3bde-4b57-8383-7e275996560a" providerId="ADAL" clId="{13846229-7C37-47AB-BBED-24BF42F7FD30}" dt="2023-04-24T06:06:06.966" v="6363" actId="5793"/>
          <ac:spMkLst>
            <pc:docMk/>
            <pc:sldMk cId="2441535374" sldId="271"/>
            <ac:spMk id="3" creationId="{1EA2035B-6BFF-C80D-EEA3-176A77A267CB}"/>
          </ac:spMkLst>
        </pc:spChg>
        <pc:spChg chg="add mod">
          <ac:chgData name="Doddamani, Vishwanath D SBOBNG-PTIY/FHB" userId="02392ea3-3bde-4b57-8383-7e275996560a" providerId="ADAL" clId="{13846229-7C37-47AB-BBED-24BF42F7FD30}" dt="2023-04-24T06:07:48.636" v="6370" actId="20577"/>
          <ac:spMkLst>
            <pc:docMk/>
            <pc:sldMk cId="2441535374" sldId="271"/>
            <ac:spMk id="5" creationId="{526A6B05-BBD5-6520-57FD-6088DB1BED29}"/>
          </ac:spMkLst>
        </pc:spChg>
        <pc:spChg chg="add mod">
          <ac:chgData name="Doddamani, Vishwanath D SBOBNG-PTIY/FHB" userId="02392ea3-3bde-4b57-8383-7e275996560a" providerId="ADAL" clId="{13846229-7C37-47AB-BBED-24BF42F7FD30}" dt="2023-04-24T06:08:05.407" v="6384" actId="20577"/>
          <ac:spMkLst>
            <pc:docMk/>
            <pc:sldMk cId="2441535374" sldId="271"/>
            <ac:spMk id="6" creationId="{820D8BB0-4784-E065-F173-31D73C8D199B}"/>
          </ac:spMkLst>
        </pc:spChg>
        <pc:spChg chg="add mod">
          <ac:chgData name="Doddamani, Vishwanath D SBOBNG-PTIY/FHB" userId="02392ea3-3bde-4b57-8383-7e275996560a" providerId="ADAL" clId="{13846229-7C37-47AB-BBED-24BF42F7FD30}" dt="2023-04-24T06:08:30.052" v="6407" actId="20577"/>
          <ac:spMkLst>
            <pc:docMk/>
            <pc:sldMk cId="2441535374" sldId="271"/>
            <ac:spMk id="7" creationId="{0C03E7B6-9343-4255-EFF2-E66C14F18AD6}"/>
          </ac:spMkLst>
        </pc:spChg>
        <pc:spChg chg="add mod">
          <ac:chgData name="Doddamani, Vishwanath D SBOBNG-PTIY/FHB" userId="02392ea3-3bde-4b57-8383-7e275996560a" providerId="ADAL" clId="{13846229-7C37-47AB-BBED-24BF42F7FD30}" dt="2023-04-24T06:08:44.296" v="6428" actId="20577"/>
          <ac:spMkLst>
            <pc:docMk/>
            <pc:sldMk cId="2441535374" sldId="271"/>
            <ac:spMk id="8" creationId="{CEC0472A-129A-F36A-F3C0-488BAB1609BF}"/>
          </ac:spMkLst>
        </pc:spChg>
        <pc:spChg chg="add mod">
          <ac:chgData name="Doddamani, Vishwanath D SBOBNG-PTIY/FHB" userId="02392ea3-3bde-4b57-8383-7e275996560a" providerId="ADAL" clId="{13846229-7C37-47AB-BBED-24BF42F7FD30}" dt="2023-04-24T06:09:14.308" v="6438" actId="20577"/>
          <ac:spMkLst>
            <pc:docMk/>
            <pc:sldMk cId="2441535374" sldId="271"/>
            <ac:spMk id="9" creationId="{1040E6F6-C984-0183-A374-897E2B699BBB}"/>
          </ac:spMkLst>
        </pc:spChg>
        <pc:spChg chg="add mod">
          <ac:chgData name="Doddamani, Vishwanath D SBOBNG-PTIY/FHB" userId="02392ea3-3bde-4b57-8383-7e275996560a" providerId="ADAL" clId="{13846229-7C37-47AB-BBED-24BF42F7FD30}" dt="2023-04-24T06:09:28.833" v="6461" actId="20577"/>
          <ac:spMkLst>
            <pc:docMk/>
            <pc:sldMk cId="2441535374" sldId="271"/>
            <ac:spMk id="10" creationId="{FB36E849-8D8A-7C0F-922A-FF7293474523}"/>
          </ac:spMkLst>
        </pc:spChg>
        <pc:spChg chg="add del mod">
          <ac:chgData name="Doddamani, Vishwanath D SBOBNG-PTIY/FHB" userId="02392ea3-3bde-4b57-8383-7e275996560a" providerId="ADAL" clId="{13846229-7C37-47AB-BBED-24BF42F7FD30}" dt="2023-04-24T06:09:45.821" v="6464"/>
          <ac:spMkLst>
            <pc:docMk/>
            <pc:sldMk cId="2441535374" sldId="271"/>
            <ac:spMk id="13" creationId="{BE43ABCD-93CB-7F32-6E97-0021E2E633C8}"/>
          </ac:spMkLst>
        </pc:spChg>
        <pc:spChg chg="add mod">
          <ac:chgData name="Doddamani, Vishwanath D SBOBNG-PTIY/FHB" userId="02392ea3-3bde-4b57-8383-7e275996560a" providerId="ADAL" clId="{13846229-7C37-47AB-BBED-24BF42F7FD30}" dt="2023-04-24T06:13:34.054" v="6483" actId="1076"/>
          <ac:spMkLst>
            <pc:docMk/>
            <pc:sldMk cId="2441535374" sldId="271"/>
            <ac:spMk id="21" creationId="{C42DF03D-EF5B-DA28-B614-CFB9419FD875}"/>
          </ac:spMkLst>
        </pc:spChg>
        <pc:spChg chg="add mod">
          <ac:chgData name="Doddamani, Vishwanath D SBOBNG-PTIY/FHB" userId="02392ea3-3bde-4b57-8383-7e275996560a" providerId="ADAL" clId="{13846229-7C37-47AB-BBED-24BF42F7FD30}" dt="2023-04-24T06:13:45.121" v="6485" actId="1076"/>
          <ac:spMkLst>
            <pc:docMk/>
            <pc:sldMk cId="2441535374" sldId="271"/>
            <ac:spMk id="22" creationId="{A6E8D875-B53E-2083-67B5-F9356FE38BC6}"/>
          </ac:spMkLst>
        </pc:spChg>
        <pc:spChg chg="add mod">
          <ac:chgData name="Doddamani, Vishwanath D SBOBNG-PTIY/FHB" userId="02392ea3-3bde-4b57-8383-7e275996560a" providerId="ADAL" clId="{13846229-7C37-47AB-BBED-24BF42F7FD30}" dt="2023-04-24T06:13:56.235" v="6494" actId="20577"/>
          <ac:spMkLst>
            <pc:docMk/>
            <pc:sldMk cId="2441535374" sldId="271"/>
            <ac:spMk id="23" creationId="{82751BC0-995E-29D9-7013-8D5FC02A3EE5}"/>
          </ac:spMkLst>
        </pc:spChg>
        <pc:spChg chg="add mod">
          <ac:chgData name="Doddamani, Vishwanath D SBOBNG-PTIY/FHB" userId="02392ea3-3bde-4b57-8383-7e275996560a" providerId="ADAL" clId="{13846229-7C37-47AB-BBED-24BF42F7FD30}" dt="2023-04-24T06:14:23.160" v="6512" actId="14100"/>
          <ac:spMkLst>
            <pc:docMk/>
            <pc:sldMk cId="2441535374" sldId="271"/>
            <ac:spMk id="24" creationId="{F15F352B-15A6-763F-51BF-EB021ACC1F55}"/>
          </ac:spMkLst>
        </pc:spChg>
        <pc:spChg chg="add mod">
          <ac:chgData name="Doddamani, Vishwanath D SBOBNG-PTIY/FHB" userId="02392ea3-3bde-4b57-8383-7e275996560a" providerId="ADAL" clId="{13846229-7C37-47AB-BBED-24BF42F7FD30}" dt="2023-04-24T06:14:41.870" v="6525" actId="1076"/>
          <ac:spMkLst>
            <pc:docMk/>
            <pc:sldMk cId="2441535374" sldId="271"/>
            <ac:spMk id="25" creationId="{268F8273-6C54-A2B9-45E1-A5C4859E2B01}"/>
          </ac:spMkLst>
        </pc:spChg>
        <pc:cxnChg chg="add">
          <ac:chgData name="Doddamani, Vishwanath D SBOBNG-PTIY/FHB" userId="02392ea3-3bde-4b57-8383-7e275996560a" providerId="ADAL" clId="{13846229-7C37-47AB-BBED-24BF42F7FD30}" dt="2023-04-24T06:09:39.851" v="6462" actId="11529"/>
          <ac:cxnSpMkLst>
            <pc:docMk/>
            <pc:sldMk cId="2441535374" sldId="271"/>
            <ac:cxnSpMk id="12" creationId="{4D8484AD-9537-0315-362C-E9E363A943ED}"/>
          </ac:cxnSpMkLst>
        </pc:cxnChg>
        <pc:cxnChg chg="add mod">
          <ac:chgData name="Doddamani, Vishwanath D SBOBNG-PTIY/FHB" userId="02392ea3-3bde-4b57-8383-7e275996560a" providerId="ADAL" clId="{13846229-7C37-47AB-BBED-24BF42F7FD30}" dt="2023-04-24T06:10:04.535" v="6467" actId="14100"/>
          <ac:cxnSpMkLst>
            <pc:docMk/>
            <pc:sldMk cId="2441535374" sldId="271"/>
            <ac:cxnSpMk id="14" creationId="{190302DE-7C14-4374-814A-83757072C874}"/>
          </ac:cxnSpMkLst>
        </pc:cxnChg>
        <pc:cxnChg chg="add">
          <ac:chgData name="Doddamani, Vishwanath D SBOBNG-PTIY/FHB" userId="02392ea3-3bde-4b57-8383-7e275996560a" providerId="ADAL" clId="{13846229-7C37-47AB-BBED-24BF42F7FD30}" dt="2023-04-24T06:10:17.450" v="6468" actId="11529"/>
          <ac:cxnSpMkLst>
            <pc:docMk/>
            <pc:sldMk cId="2441535374" sldId="271"/>
            <ac:cxnSpMk id="17" creationId="{F57FFA49-BF17-FC94-2D90-619771FB1C7A}"/>
          </ac:cxnSpMkLst>
        </pc:cxnChg>
        <pc:cxnChg chg="add mod">
          <ac:chgData name="Doddamani, Vishwanath D SBOBNG-PTIY/FHB" userId="02392ea3-3bde-4b57-8383-7e275996560a" providerId="ADAL" clId="{13846229-7C37-47AB-BBED-24BF42F7FD30}" dt="2023-04-24T06:10:26.302" v="6470" actId="1076"/>
          <ac:cxnSpMkLst>
            <pc:docMk/>
            <pc:sldMk cId="2441535374" sldId="271"/>
            <ac:cxnSpMk id="18" creationId="{AA5FEC0D-A1F8-D163-BC0B-C1AD958173EC}"/>
          </ac:cxnSpMkLst>
        </pc:cxnChg>
        <pc:cxnChg chg="add mod">
          <ac:chgData name="Doddamani, Vishwanath D SBOBNG-PTIY/FHB" userId="02392ea3-3bde-4b57-8383-7e275996560a" providerId="ADAL" clId="{13846229-7C37-47AB-BBED-24BF42F7FD30}" dt="2023-04-24T06:13:00.159" v="6473" actId="14100"/>
          <ac:cxnSpMkLst>
            <pc:docMk/>
            <pc:sldMk cId="2441535374" sldId="271"/>
            <ac:cxnSpMk id="19" creationId="{52CF8AF7-306D-77A0-8C33-4C8EF13AB282}"/>
          </ac:cxnSpMkLst>
        </pc:cxnChg>
      </pc:sldChg>
      <pc:sldChg chg="modSp new mod">
        <pc:chgData name="Doddamani, Vishwanath D SBOBNG-PTIY/FHB" userId="02392ea3-3bde-4b57-8383-7e275996560a" providerId="ADAL" clId="{13846229-7C37-47AB-BBED-24BF42F7FD30}" dt="2023-04-29T07:39:13.423" v="7009" actId="20577"/>
        <pc:sldMkLst>
          <pc:docMk/>
          <pc:sldMk cId="3482377385" sldId="272"/>
        </pc:sldMkLst>
        <pc:spChg chg="mod">
          <ac:chgData name="Doddamani, Vishwanath D SBOBNG-PTIY/FHB" userId="02392ea3-3bde-4b57-8383-7e275996560a" providerId="ADAL" clId="{13846229-7C37-47AB-BBED-24BF42F7FD30}" dt="2023-04-24T06:15:56.941" v="6559" actId="20577"/>
          <ac:spMkLst>
            <pc:docMk/>
            <pc:sldMk cId="3482377385" sldId="272"/>
            <ac:spMk id="2" creationId="{80545B3E-222C-E577-708D-38A72854B3DF}"/>
          </ac:spMkLst>
        </pc:spChg>
        <pc:spChg chg="mod">
          <ac:chgData name="Doddamani, Vishwanath D SBOBNG-PTIY/FHB" userId="02392ea3-3bde-4b57-8383-7e275996560a" providerId="ADAL" clId="{13846229-7C37-47AB-BBED-24BF42F7FD30}" dt="2023-04-29T07:39:13.423" v="7009" actId="20577"/>
          <ac:spMkLst>
            <pc:docMk/>
            <pc:sldMk cId="3482377385" sldId="272"/>
            <ac:spMk id="3" creationId="{40977CDE-DEFB-55AE-CAC7-F9E88DAB78B0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4-29T08:42:47.475" v="7629" actId="27636"/>
        <pc:sldMkLst>
          <pc:docMk/>
          <pc:sldMk cId="4098326565" sldId="273"/>
        </pc:sldMkLst>
        <pc:spChg chg="mod">
          <ac:chgData name="Doddamani, Vishwanath D SBOBNG-PTIY/FHB" userId="02392ea3-3bde-4b57-8383-7e275996560a" providerId="ADAL" clId="{13846229-7C37-47AB-BBED-24BF42F7FD30}" dt="2023-04-29T07:40:34.147" v="7024" actId="20577"/>
          <ac:spMkLst>
            <pc:docMk/>
            <pc:sldMk cId="4098326565" sldId="273"/>
            <ac:spMk id="2" creationId="{1CB8E34B-E0C8-9902-2C75-5C20CBA49262}"/>
          </ac:spMkLst>
        </pc:spChg>
        <pc:spChg chg="mod">
          <ac:chgData name="Doddamani, Vishwanath D SBOBNG-PTIY/FHB" userId="02392ea3-3bde-4b57-8383-7e275996560a" providerId="ADAL" clId="{13846229-7C37-47AB-BBED-24BF42F7FD30}" dt="2023-04-29T08:42:47.475" v="7629" actId="27636"/>
          <ac:spMkLst>
            <pc:docMk/>
            <pc:sldMk cId="4098326565" sldId="273"/>
            <ac:spMk id="3" creationId="{42C67AEB-FD04-0AE0-04EB-B374E802641B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4-30T15:15:27.549" v="8469" actId="20577"/>
        <pc:sldMkLst>
          <pc:docMk/>
          <pc:sldMk cId="190935516" sldId="274"/>
        </pc:sldMkLst>
        <pc:spChg chg="mod">
          <ac:chgData name="Doddamani, Vishwanath D SBOBNG-PTIY/FHB" userId="02392ea3-3bde-4b57-8383-7e275996560a" providerId="ADAL" clId="{13846229-7C37-47AB-BBED-24BF42F7FD30}" dt="2023-04-29T08:43:57.721" v="7697" actId="255"/>
          <ac:spMkLst>
            <pc:docMk/>
            <pc:sldMk cId="190935516" sldId="274"/>
            <ac:spMk id="2" creationId="{E44CFFEE-3E6E-0B15-B9B6-BC709D8CC535}"/>
          </ac:spMkLst>
        </pc:spChg>
        <pc:spChg chg="mod">
          <ac:chgData name="Doddamani, Vishwanath D SBOBNG-PTIY/FHB" userId="02392ea3-3bde-4b57-8383-7e275996560a" providerId="ADAL" clId="{13846229-7C37-47AB-BBED-24BF42F7FD30}" dt="2023-04-30T15:15:27.549" v="8469" actId="20577"/>
          <ac:spMkLst>
            <pc:docMk/>
            <pc:sldMk cId="190935516" sldId="274"/>
            <ac:spMk id="3" creationId="{A6469B2F-5ABD-3F16-1161-DE89C86FD99E}"/>
          </ac:spMkLst>
        </pc:spChg>
      </pc:sldChg>
      <pc:sldChg chg="addSp delSp modSp new mod">
        <pc:chgData name="Doddamani, Vishwanath D SBOBNG-PTIY/FHB" userId="02392ea3-3bde-4b57-8383-7e275996560a" providerId="ADAL" clId="{13846229-7C37-47AB-BBED-24BF42F7FD30}" dt="2023-04-30T15:13:39.044" v="8246" actId="20577"/>
        <pc:sldMkLst>
          <pc:docMk/>
          <pc:sldMk cId="1214891769" sldId="275"/>
        </pc:sldMkLst>
        <pc:spChg chg="mod">
          <ac:chgData name="Doddamani, Vishwanath D SBOBNG-PTIY/FHB" userId="02392ea3-3bde-4b57-8383-7e275996560a" providerId="ADAL" clId="{13846229-7C37-47AB-BBED-24BF42F7FD30}" dt="2023-04-30T15:09:28.498" v="8175" actId="20577"/>
          <ac:spMkLst>
            <pc:docMk/>
            <pc:sldMk cId="1214891769" sldId="275"/>
            <ac:spMk id="2" creationId="{60417AC3-FBF8-0B27-4042-4436C347C9FB}"/>
          </ac:spMkLst>
        </pc:spChg>
        <pc:spChg chg="del mod">
          <ac:chgData name="Doddamani, Vishwanath D SBOBNG-PTIY/FHB" userId="02392ea3-3bde-4b57-8383-7e275996560a" providerId="ADAL" clId="{13846229-7C37-47AB-BBED-24BF42F7FD30}" dt="2023-04-30T15:09:32.670" v="8177"/>
          <ac:spMkLst>
            <pc:docMk/>
            <pc:sldMk cId="1214891769" sldId="275"/>
            <ac:spMk id="3" creationId="{6485221B-082A-2AD6-8496-5AEDCDA62627}"/>
          </ac:spMkLst>
        </pc:spChg>
        <pc:spChg chg="add del mod">
          <ac:chgData name="Doddamani, Vishwanath D SBOBNG-PTIY/FHB" userId="02392ea3-3bde-4b57-8383-7e275996560a" providerId="ADAL" clId="{13846229-7C37-47AB-BBED-24BF42F7FD30}" dt="2023-04-30T15:10:45.547" v="8186" actId="478"/>
          <ac:spMkLst>
            <pc:docMk/>
            <pc:sldMk cId="1214891769" sldId="275"/>
            <ac:spMk id="5" creationId="{1A89E404-661C-2E4C-7F5B-05FC7E5C38D7}"/>
          </ac:spMkLst>
        </pc:spChg>
        <pc:spChg chg="add mod">
          <ac:chgData name="Doddamani, Vishwanath D SBOBNG-PTIY/FHB" userId="02392ea3-3bde-4b57-8383-7e275996560a" providerId="ADAL" clId="{13846229-7C37-47AB-BBED-24BF42F7FD30}" dt="2023-04-30T15:13:22.184" v="8233" actId="20577"/>
          <ac:spMkLst>
            <pc:docMk/>
            <pc:sldMk cId="1214891769" sldId="275"/>
            <ac:spMk id="6" creationId="{025E3F6F-21F6-D710-CBF1-DBE5623F142B}"/>
          </ac:spMkLst>
        </pc:spChg>
        <pc:spChg chg="add mod">
          <ac:chgData name="Doddamani, Vishwanath D SBOBNG-PTIY/FHB" userId="02392ea3-3bde-4b57-8383-7e275996560a" providerId="ADAL" clId="{13846229-7C37-47AB-BBED-24BF42F7FD30}" dt="2023-04-30T15:13:39.044" v="8246" actId="20577"/>
          <ac:spMkLst>
            <pc:docMk/>
            <pc:sldMk cId="1214891769" sldId="275"/>
            <ac:spMk id="7" creationId="{F0C40EE3-8189-BA5C-540A-7317410D4A5F}"/>
          </ac:spMkLst>
        </pc:spChg>
        <pc:picChg chg="add del mod">
          <ac:chgData name="Doddamani, Vishwanath D SBOBNG-PTIY/FHB" userId="02392ea3-3bde-4b57-8383-7e275996560a" providerId="ADAL" clId="{13846229-7C37-47AB-BBED-24BF42F7FD30}" dt="2023-04-30T15:10:40.341" v="8185" actId="478"/>
          <ac:picMkLst>
            <pc:docMk/>
            <pc:sldMk cId="1214891769" sldId="275"/>
            <ac:picMk id="1026" creationId="{779F0C89-1F8A-DBC6-D320-89C9754D7F68}"/>
          </ac:picMkLst>
        </pc:picChg>
        <pc:picChg chg="add mod">
          <ac:chgData name="Doddamani, Vishwanath D SBOBNG-PTIY/FHB" userId="02392ea3-3bde-4b57-8383-7e275996560a" providerId="ADAL" clId="{13846229-7C37-47AB-BBED-24BF42F7FD30}" dt="2023-04-30T15:10:56.848" v="8188" actId="14100"/>
          <ac:picMkLst>
            <pc:docMk/>
            <pc:sldMk cId="1214891769" sldId="275"/>
            <ac:picMk id="1028" creationId="{9DF613B0-6427-7AF2-E7C5-8D3A8C501128}"/>
          </ac:picMkLst>
        </pc:picChg>
        <pc:picChg chg="add mod">
          <ac:chgData name="Doddamani, Vishwanath D SBOBNG-PTIY/FHB" userId="02392ea3-3bde-4b57-8383-7e275996560a" providerId="ADAL" clId="{13846229-7C37-47AB-BBED-24BF42F7FD30}" dt="2023-04-30T15:13:16.546" v="8231" actId="1076"/>
          <ac:picMkLst>
            <pc:docMk/>
            <pc:sldMk cId="1214891769" sldId="275"/>
            <ac:picMk id="1030" creationId="{F82563B0-C10B-9753-DB0D-4006F3CBED4A}"/>
          </ac:picMkLst>
        </pc:picChg>
      </pc:sldChg>
      <pc:sldChg chg="modSp new mod">
        <pc:chgData name="Doddamani, Vishwanath D SBOBNG-PTIY/FHB" userId="02392ea3-3bde-4b57-8383-7e275996560a" providerId="ADAL" clId="{13846229-7C37-47AB-BBED-24BF42F7FD30}" dt="2023-05-01T08:51:52.805" v="8862" actId="27636"/>
        <pc:sldMkLst>
          <pc:docMk/>
          <pc:sldMk cId="267248446" sldId="276"/>
        </pc:sldMkLst>
        <pc:spChg chg="mod">
          <ac:chgData name="Doddamani, Vishwanath D SBOBNG-PTIY/FHB" userId="02392ea3-3bde-4b57-8383-7e275996560a" providerId="ADAL" clId="{13846229-7C37-47AB-BBED-24BF42F7FD30}" dt="2023-04-30T15:15:47.909" v="8497" actId="20577"/>
          <ac:spMkLst>
            <pc:docMk/>
            <pc:sldMk cId="267248446" sldId="276"/>
            <ac:spMk id="2" creationId="{F8FC1D03-BBE6-0BBE-4146-E1982FA90D2C}"/>
          </ac:spMkLst>
        </pc:spChg>
        <pc:spChg chg="mod">
          <ac:chgData name="Doddamani, Vishwanath D SBOBNG-PTIY/FHB" userId="02392ea3-3bde-4b57-8383-7e275996560a" providerId="ADAL" clId="{13846229-7C37-47AB-BBED-24BF42F7FD30}" dt="2023-05-01T08:51:52.805" v="8862" actId="27636"/>
          <ac:spMkLst>
            <pc:docMk/>
            <pc:sldMk cId="267248446" sldId="276"/>
            <ac:spMk id="3" creationId="{1F3F5603-9215-5BB5-31AE-15F9F1A5DAA9}"/>
          </ac:spMkLst>
        </pc:spChg>
      </pc:sldChg>
      <pc:sldChg chg="modSp add mod">
        <pc:chgData name="Doddamani, Vishwanath D SBOBNG-PTIY/FHB" userId="02392ea3-3bde-4b57-8383-7e275996560a" providerId="ADAL" clId="{13846229-7C37-47AB-BBED-24BF42F7FD30}" dt="2023-05-01T08:57:14.912" v="9354" actId="15"/>
        <pc:sldMkLst>
          <pc:docMk/>
          <pc:sldMk cId="173073326" sldId="277"/>
        </pc:sldMkLst>
        <pc:spChg chg="mod">
          <ac:chgData name="Doddamani, Vishwanath D SBOBNG-PTIY/FHB" userId="02392ea3-3bde-4b57-8383-7e275996560a" providerId="ADAL" clId="{13846229-7C37-47AB-BBED-24BF42F7FD30}" dt="2023-05-01T08:57:14.912" v="9354" actId="15"/>
          <ac:spMkLst>
            <pc:docMk/>
            <pc:sldMk cId="173073326" sldId="277"/>
            <ac:spMk id="3" creationId="{1F3F5603-9215-5BB5-31AE-15F9F1A5DAA9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5-01T09:00:51.598" v="9587" actId="20577"/>
        <pc:sldMkLst>
          <pc:docMk/>
          <pc:sldMk cId="3952887613" sldId="278"/>
        </pc:sldMkLst>
        <pc:spChg chg="mod">
          <ac:chgData name="Doddamani, Vishwanath D SBOBNG-PTIY/FHB" userId="02392ea3-3bde-4b57-8383-7e275996560a" providerId="ADAL" clId="{13846229-7C37-47AB-BBED-24BF42F7FD30}" dt="2023-05-01T08:59:28.108" v="9397" actId="20577"/>
          <ac:spMkLst>
            <pc:docMk/>
            <pc:sldMk cId="3952887613" sldId="278"/>
            <ac:spMk id="2" creationId="{DF98F0CE-6940-5A94-2D83-3F0F0453F701}"/>
          </ac:spMkLst>
        </pc:spChg>
        <pc:spChg chg="mod">
          <ac:chgData name="Doddamani, Vishwanath D SBOBNG-PTIY/FHB" userId="02392ea3-3bde-4b57-8383-7e275996560a" providerId="ADAL" clId="{13846229-7C37-47AB-BBED-24BF42F7FD30}" dt="2023-05-01T09:00:51.598" v="9587" actId="20577"/>
          <ac:spMkLst>
            <pc:docMk/>
            <pc:sldMk cId="3952887613" sldId="278"/>
            <ac:spMk id="3" creationId="{5A52E181-1EE1-E5AF-D290-C1448195C642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5-01T09:13:55.146" v="10234" actId="27636"/>
        <pc:sldMkLst>
          <pc:docMk/>
          <pc:sldMk cId="3053862524" sldId="279"/>
        </pc:sldMkLst>
        <pc:spChg chg="mod">
          <ac:chgData name="Doddamani, Vishwanath D SBOBNG-PTIY/FHB" userId="02392ea3-3bde-4b57-8383-7e275996560a" providerId="ADAL" clId="{13846229-7C37-47AB-BBED-24BF42F7FD30}" dt="2023-05-01T09:03:28.964" v="9692" actId="255"/>
          <ac:spMkLst>
            <pc:docMk/>
            <pc:sldMk cId="3053862524" sldId="279"/>
            <ac:spMk id="2" creationId="{2B5E226F-36C9-2F6B-03E6-6A7A9BF9F4F3}"/>
          </ac:spMkLst>
        </pc:spChg>
        <pc:spChg chg="mod">
          <ac:chgData name="Doddamani, Vishwanath D SBOBNG-PTIY/FHB" userId="02392ea3-3bde-4b57-8383-7e275996560a" providerId="ADAL" clId="{13846229-7C37-47AB-BBED-24BF42F7FD30}" dt="2023-05-01T09:13:55.146" v="10234" actId="27636"/>
          <ac:spMkLst>
            <pc:docMk/>
            <pc:sldMk cId="3053862524" sldId="279"/>
            <ac:spMk id="3" creationId="{91660F72-9B6D-5320-A500-447D7F6453A0}"/>
          </ac:spMkLst>
        </pc:spChg>
      </pc:sldChg>
      <pc:sldChg chg="modSp new mod">
        <pc:chgData name="Doddamani, Vishwanath D SBOBNG-PTIY/FHB" userId="02392ea3-3bde-4b57-8383-7e275996560a" providerId="ADAL" clId="{13846229-7C37-47AB-BBED-24BF42F7FD30}" dt="2023-05-01T09:58:54.694" v="11480" actId="5793"/>
        <pc:sldMkLst>
          <pc:docMk/>
          <pc:sldMk cId="4069433800" sldId="280"/>
        </pc:sldMkLst>
        <pc:spChg chg="mod">
          <ac:chgData name="Doddamani, Vishwanath D SBOBNG-PTIY/FHB" userId="02392ea3-3bde-4b57-8383-7e275996560a" providerId="ADAL" clId="{13846229-7C37-47AB-BBED-24BF42F7FD30}" dt="2023-05-01T09:41:51.086" v="10924" actId="20577"/>
          <ac:spMkLst>
            <pc:docMk/>
            <pc:sldMk cId="4069433800" sldId="280"/>
            <ac:spMk id="2" creationId="{6461896D-7B4A-C53E-8CFF-584F615C35B2}"/>
          </ac:spMkLst>
        </pc:spChg>
        <pc:spChg chg="mod">
          <ac:chgData name="Doddamani, Vishwanath D SBOBNG-PTIY/FHB" userId="02392ea3-3bde-4b57-8383-7e275996560a" providerId="ADAL" clId="{13846229-7C37-47AB-BBED-24BF42F7FD30}" dt="2023-05-01T09:58:54.694" v="11480" actId="5793"/>
          <ac:spMkLst>
            <pc:docMk/>
            <pc:sldMk cId="4069433800" sldId="280"/>
            <ac:spMk id="3" creationId="{28AE94A4-D4EE-0A13-7B04-BB615DCB98CC}"/>
          </ac:spMkLst>
        </pc:spChg>
      </pc:sldChg>
      <pc:sldChg chg="modSp add mod">
        <pc:chgData name="Doddamani, Vishwanath D SBOBNG-PTIY/FHB" userId="02392ea3-3bde-4b57-8383-7e275996560a" providerId="ADAL" clId="{13846229-7C37-47AB-BBED-24BF42F7FD30}" dt="2023-05-01T09:18:46.494" v="10611" actId="20577"/>
        <pc:sldMkLst>
          <pc:docMk/>
          <pc:sldMk cId="1267417480" sldId="281"/>
        </pc:sldMkLst>
        <pc:spChg chg="mod">
          <ac:chgData name="Doddamani, Vishwanath D SBOBNG-PTIY/FHB" userId="02392ea3-3bde-4b57-8383-7e275996560a" providerId="ADAL" clId="{13846229-7C37-47AB-BBED-24BF42F7FD30}" dt="2023-05-01T09:15:50.586" v="10246" actId="255"/>
          <ac:spMkLst>
            <pc:docMk/>
            <pc:sldMk cId="1267417480" sldId="281"/>
            <ac:spMk id="2" creationId="{2B5E226F-36C9-2F6B-03E6-6A7A9BF9F4F3}"/>
          </ac:spMkLst>
        </pc:spChg>
        <pc:spChg chg="mod">
          <ac:chgData name="Doddamani, Vishwanath D SBOBNG-PTIY/FHB" userId="02392ea3-3bde-4b57-8383-7e275996560a" providerId="ADAL" clId="{13846229-7C37-47AB-BBED-24BF42F7FD30}" dt="2023-05-01T09:18:46.494" v="10611" actId="20577"/>
          <ac:spMkLst>
            <pc:docMk/>
            <pc:sldMk cId="1267417480" sldId="281"/>
            <ac:spMk id="3" creationId="{91660F72-9B6D-5320-A500-447D7F6453A0}"/>
          </ac:spMkLst>
        </pc:spChg>
      </pc:sldChg>
      <pc:sldChg chg="modSp add mod">
        <pc:chgData name="Doddamani, Vishwanath D SBOBNG-PTIY/FHB" userId="02392ea3-3bde-4b57-8383-7e275996560a" providerId="ADAL" clId="{13846229-7C37-47AB-BBED-24BF42F7FD30}" dt="2023-05-01T09:37:25.831" v="10891" actId="20577"/>
        <pc:sldMkLst>
          <pc:docMk/>
          <pc:sldMk cId="3448147645" sldId="282"/>
        </pc:sldMkLst>
        <pc:spChg chg="mod">
          <ac:chgData name="Doddamani, Vishwanath D SBOBNG-PTIY/FHB" userId="02392ea3-3bde-4b57-8383-7e275996560a" providerId="ADAL" clId="{13846229-7C37-47AB-BBED-24BF42F7FD30}" dt="2023-05-01T09:37:25.831" v="10891" actId="20577"/>
          <ac:spMkLst>
            <pc:docMk/>
            <pc:sldMk cId="3448147645" sldId="282"/>
            <ac:spMk id="3" creationId="{91660F72-9B6D-5320-A500-447D7F6453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56B4-733E-423A-A3AE-851C89570DF6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042C-1B66-4573-8584-08D6C5649C4B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7C-8D97-4C50-A3D5-730073121D0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D08A-EEC0-46A4-A593-E9D21FDF1505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0ED5-7A99-4446-B372-EAE64C501615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B08-5960-4AE9-9424-68FB4D532084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5B66-0870-4F00-94D4-70DDFCD796AC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5A1-94C7-4EA7-B7F1-67CCC00D2A5D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2FBD-A338-4BBC-A5DF-084BA0C8FA09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5E4-1657-462A-8571-03A8CC08044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1DB-2016-49D9-B29A-8FEB36BA1289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2C0D-11DA-4555-9806-CE8A6753FB3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F232-5728-4694-9B78-DC6D945C10FC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EB3E-08F5-4DAC-9E3F-75370494D4EE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7344-AB99-4B89-920A-D9B1E6F369E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CFBE-FF05-4C6B-BD45-BDDA0000E6B6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A94-4C75-4B96-8198-F21E81F446E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07D9C8-1CC7-427A-BE60-C782336DAF5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 by Lavika Goel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1371599"/>
          </a:xfrm>
        </p:spPr>
        <p:txBody>
          <a:bodyPr>
            <a:normAutofit/>
          </a:bodyPr>
          <a:lstStyle/>
          <a:p>
            <a:r>
              <a:rPr lang="en-US" dirty="0"/>
              <a:t>Chapter 4 – </a:t>
            </a:r>
          </a:p>
          <a:p>
            <a:r>
              <a:rPr lang="en-US" dirty="0"/>
              <a:t>Knowledge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DD3EA-F7A3-FBD3-4C1C-4D52CA49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C5EC-94EF-F2DD-7C3B-1255446F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4.4.2 Inheritable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EB8A-F6F0-9A37-62C2-2F4601FC5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cap="none" dirty="0"/>
              <a:t>Through property inheritance, we can add the ability of inference to relational knowledge.</a:t>
            </a:r>
          </a:p>
          <a:p>
            <a:r>
              <a:rPr lang="en-GB" cap="none" dirty="0"/>
              <a:t>Values are inherited by the elements from the class to which it belongs</a:t>
            </a:r>
          </a:p>
          <a:p>
            <a:r>
              <a:rPr lang="en-GB" cap="none" dirty="0"/>
              <a:t>Organization of the data is a hierarchy of classes</a:t>
            </a:r>
          </a:p>
          <a:p>
            <a:pPr marL="0" indent="0">
              <a:buNone/>
            </a:pPr>
            <a:r>
              <a:rPr lang="en-GB" cap="none" dirty="0"/>
              <a:t>In AI algorithms, semantic nets are used to provide graphical aids for representing a categorical knowledge base. Some of these are:</a:t>
            </a:r>
          </a:p>
          <a:p>
            <a:r>
              <a:rPr lang="en-GB" cap="none" dirty="0"/>
              <a:t>Definitional networks</a:t>
            </a:r>
          </a:p>
          <a:p>
            <a:r>
              <a:rPr lang="en-GB" cap="none" dirty="0"/>
              <a:t>Assertion networks</a:t>
            </a:r>
          </a:p>
          <a:p>
            <a:r>
              <a:rPr lang="en-GB" cap="none" dirty="0"/>
              <a:t>Implication networks</a:t>
            </a:r>
          </a:p>
          <a:p>
            <a:r>
              <a:rPr lang="en-GB" cap="none" dirty="0"/>
              <a:t>Executable networks</a:t>
            </a:r>
          </a:p>
          <a:p>
            <a:r>
              <a:rPr lang="en-GB" cap="none" dirty="0"/>
              <a:t>Learning networks</a:t>
            </a:r>
          </a:p>
          <a:p>
            <a:r>
              <a:rPr lang="en-GB" cap="none" dirty="0"/>
              <a:t>Hybrid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47195-F70A-842B-7463-291227F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2530-E8D6-906F-25C8-681F7BC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4.4.3 Inferential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C6D9-C00A-8413-4FEC-D5958F9145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cap="none" dirty="0"/>
              <a:t>Description logics are designed for easier description of properties and definitions of categories. Some of the goals of description logics are:</a:t>
            </a:r>
          </a:p>
          <a:p>
            <a:pPr marL="457200" indent="-457200">
              <a:buAutoNum type="arabicPeriod"/>
            </a:pPr>
            <a:r>
              <a:rPr lang="en-GB" cap="none" dirty="0"/>
              <a:t>Subsumption</a:t>
            </a:r>
          </a:p>
          <a:p>
            <a:pPr marL="457200" indent="-457200">
              <a:buAutoNum type="arabicPeriod"/>
            </a:pPr>
            <a:r>
              <a:rPr lang="en-GB" cap="none" dirty="0"/>
              <a:t>Classification</a:t>
            </a:r>
          </a:p>
          <a:p>
            <a:pPr marL="457200" indent="-457200">
              <a:buAutoNum type="arabicPeriod"/>
            </a:pPr>
            <a:r>
              <a:rPr lang="en-GB" cap="none" dirty="0"/>
              <a:t>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4483C-E64B-FFCC-FD50-4A934BF1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0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1FB7-111F-CD6F-BF66-CA5D6528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4.5 Forward vs backward reasoning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F29441-4086-6506-622F-1B519CEE821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65824070"/>
              </p:ext>
            </p:extLst>
          </p:nvPr>
        </p:nvGraphicFramePr>
        <p:xfrm>
          <a:off x="914400" y="2366963"/>
          <a:ext cx="103632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359912570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820563379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998981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Forward Reasoning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Backward Reasoning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14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Also known 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driven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Goal driven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28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Starting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data that defines the problem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Conclusion required to be reached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95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Aims for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Conclusion required by the problem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 data provided in order to solve the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34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Bottom 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 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44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 of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Breadth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Depth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87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Processing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8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 expert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Diagnostic expert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31628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BC3F5-2D60-8EB6-3175-7D46CD27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1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C006-5F62-645A-37D4-9B474D9A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4.6 Matching and control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A733-7F44-EE80-F1B5-2236F3EEA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cap="none" dirty="0"/>
              <a:t>There is a need to develop a way for an artificially intelligent agent to be able to make the distinction to select the rules in order to either go forward or backward.</a:t>
            </a:r>
          </a:p>
          <a:p>
            <a:pPr marL="0" indent="0">
              <a:buNone/>
            </a:pPr>
            <a:r>
              <a:rPr lang="en-GB" cap="none" dirty="0"/>
              <a:t>Out of the multiple ways to select the rules, few proposed solutions are discussed below:</a:t>
            </a:r>
          </a:p>
          <a:p>
            <a:pPr marL="457200" indent="-457200">
              <a:buAutoNum type="arabicPeriod"/>
            </a:pPr>
            <a:r>
              <a:rPr lang="en-GB" b="1" cap="none" dirty="0"/>
              <a:t>Indexing</a:t>
            </a:r>
            <a:r>
              <a:rPr lang="en-GB" cap="none" dirty="0"/>
              <a:t>: For each possible state, we use the state index to look up rules that are applicable and select the matching ones.</a:t>
            </a:r>
          </a:p>
          <a:p>
            <a:pPr marL="457200" indent="-457200">
              <a:buAutoNum type="arabicPeriod"/>
            </a:pPr>
            <a:r>
              <a:rPr lang="en-GB" b="1" cap="none" dirty="0"/>
              <a:t>Matching with variables</a:t>
            </a:r>
            <a:r>
              <a:rPr lang="en-GB" cap="none" dirty="0"/>
              <a:t>: Rete algorithm uses pattern recognition and some heuristics to be more efficient while calculating the rules to select.</a:t>
            </a:r>
          </a:p>
          <a:p>
            <a:pPr marL="0" indent="0">
              <a:buNone/>
            </a:pPr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CE70-179C-3496-E573-7D26E952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1DC1-444B-0909-1775-EB184C9C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4.6.2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080E-DDC9-1FF1-C0FA-2286D1E48D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cap="none" dirty="0"/>
              <a:t>Control knowledge is a guide that is used to select the inference paths that need to be followed to reach a particular goal state. These are the four pillars of Control knowledge:</a:t>
            </a:r>
          </a:p>
          <a:p>
            <a:pPr marL="457200" indent="-457200">
              <a:buAutoNum type="arabicPeriod"/>
            </a:pPr>
            <a:r>
              <a:rPr lang="en-GB" cap="none" dirty="0"/>
              <a:t>What are the rules that can be useful in the application?</a:t>
            </a:r>
          </a:p>
          <a:p>
            <a:pPr marL="457200" indent="-457200">
              <a:buAutoNum type="arabicPeriod"/>
            </a:pPr>
            <a:r>
              <a:rPr lang="en-GB" cap="none" dirty="0"/>
              <a:t>What rules can be applied to a particular situation?</a:t>
            </a:r>
          </a:p>
          <a:p>
            <a:pPr marL="457200" indent="-457200">
              <a:buAutoNum type="arabicPeriod"/>
            </a:pPr>
            <a:r>
              <a:rPr lang="en-GB" cap="none" dirty="0"/>
              <a:t>If subgoals are present, which order should be followed?</a:t>
            </a:r>
          </a:p>
          <a:p>
            <a:pPr marL="457200" indent="-457200">
              <a:buAutoNum type="arabicPeriod"/>
            </a:pPr>
            <a:r>
              <a:rPr lang="en-GB" cap="none" dirty="0"/>
              <a:t>If there are multiple states to which an inference can lead, which states are preferable?</a:t>
            </a:r>
          </a:p>
          <a:p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0797-76AE-78D2-9C00-F95358B9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664-C980-8FF4-A7B0-4EEA0AD3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4.7 Slot and filler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B17A-3408-A309-7C2A-B64D3358D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cap="none" dirty="0"/>
              <a:t>Slot and filler structures can be divided into two distinct types:</a:t>
            </a:r>
          </a:p>
          <a:p>
            <a:pPr marL="457200" indent="-457200">
              <a:buAutoNum type="arabicPeriod"/>
            </a:pPr>
            <a:r>
              <a:rPr lang="en-GB" cap="none" dirty="0"/>
              <a:t>Weak slot and filler structures: These contain only classes and categories of data with their linkages and are termed ‘knowledge-poor’</a:t>
            </a:r>
          </a:p>
          <a:p>
            <a:pPr marL="457200" indent="-457200">
              <a:buAutoNum type="arabicPeriod"/>
            </a:pPr>
            <a:r>
              <a:rPr lang="en-GB" cap="none" dirty="0"/>
              <a:t>Strong slot and filler structures: In these structures, along with class and categories, data and content is also considered.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E3FB2-A2E6-0F85-01B9-63616EEF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2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1E1A-56BD-6377-EF2B-AC40554E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4.7.1 weak slot and filler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035B-6BFF-C80D-EEA3-176A77A267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/>
              <a:t>Semantic networks have formed the basis of definition of inheritance rules in carious modern programming languages.</a:t>
            </a:r>
          </a:p>
          <a:p>
            <a:r>
              <a:rPr lang="en-GB" cap="none" dirty="0"/>
              <a:t>Semantic networks are best used when data provided to an artificial agent is such that it can be organized into a taxonomic hierarchy.</a:t>
            </a:r>
          </a:p>
          <a:p>
            <a:pPr marL="0" indent="0">
              <a:buNone/>
            </a:pPr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A2A0-CAD5-F507-5AB9-B2408541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A6B05-BBD5-6520-57FD-6088DB1BED29}"/>
              </a:ext>
            </a:extLst>
          </p:cNvPr>
          <p:cNvSpPr/>
          <p:nvPr/>
        </p:nvSpPr>
        <p:spPr>
          <a:xfrm>
            <a:off x="4533900" y="4086225"/>
            <a:ext cx="10763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Animal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D8BB0-4784-E065-F173-31D73C8D199B}"/>
              </a:ext>
            </a:extLst>
          </p:cNvPr>
          <p:cNvSpPr/>
          <p:nvPr/>
        </p:nvSpPr>
        <p:spPr>
          <a:xfrm>
            <a:off x="4533899" y="4762499"/>
            <a:ext cx="10763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Mammal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3E7B6-9343-4255-EFF2-E66C14F18AD6}"/>
              </a:ext>
            </a:extLst>
          </p:cNvPr>
          <p:cNvSpPr/>
          <p:nvPr/>
        </p:nvSpPr>
        <p:spPr>
          <a:xfrm>
            <a:off x="6267450" y="4762498"/>
            <a:ext cx="10763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Pinna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0472A-129A-F36A-F3C0-488BAB1609BF}"/>
              </a:ext>
            </a:extLst>
          </p:cNvPr>
          <p:cNvSpPr/>
          <p:nvPr/>
        </p:nvSpPr>
        <p:spPr>
          <a:xfrm>
            <a:off x="4533899" y="5573712"/>
            <a:ext cx="10763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Bruno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0E6F6-C984-0183-A374-897E2B699BBB}"/>
              </a:ext>
            </a:extLst>
          </p:cNvPr>
          <p:cNvSpPr/>
          <p:nvPr/>
        </p:nvSpPr>
        <p:spPr>
          <a:xfrm>
            <a:off x="2943225" y="5573712"/>
            <a:ext cx="10763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6E849-8D8A-7C0F-922A-FF7293474523}"/>
              </a:ext>
            </a:extLst>
          </p:cNvPr>
          <p:cNvSpPr/>
          <p:nvPr/>
        </p:nvSpPr>
        <p:spPr>
          <a:xfrm>
            <a:off x="6267449" y="5573711"/>
            <a:ext cx="10763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484AD-9537-0315-362C-E9E363A943E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072061" y="4438650"/>
            <a:ext cx="1" cy="32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302DE-7C14-4374-814A-83757072C87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072062" y="5114924"/>
            <a:ext cx="0" cy="45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7FFA49-BF17-FC94-2D90-619771FB1C7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610224" y="4938711"/>
            <a:ext cx="657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5FEC0D-A1F8-D163-BC0B-C1AD958173EC}"/>
              </a:ext>
            </a:extLst>
          </p:cNvPr>
          <p:cNvCxnSpPr/>
          <p:nvPr/>
        </p:nvCxnSpPr>
        <p:spPr>
          <a:xfrm flipV="1">
            <a:off x="5610225" y="5759445"/>
            <a:ext cx="657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CF8AF7-306D-77A0-8C33-4C8EF13AB28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19550" y="5749923"/>
            <a:ext cx="5143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2DF03D-EF5B-DA28-B614-CFB9419FD875}"/>
              </a:ext>
            </a:extLst>
          </p:cNvPr>
          <p:cNvSpPr txBox="1"/>
          <p:nvPr/>
        </p:nvSpPr>
        <p:spPr>
          <a:xfrm>
            <a:off x="4624387" y="4462074"/>
            <a:ext cx="44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8D875-B53E-2083-67B5-F9356FE38BC6}"/>
              </a:ext>
            </a:extLst>
          </p:cNvPr>
          <p:cNvSpPr txBox="1"/>
          <p:nvPr/>
        </p:nvSpPr>
        <p:spPr>
          <a:xfrm>
            <a:off x="4676774" y="5221287"/>
            <a:ext cx="44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51BC0-995E-29D9-7013-8D5FC02A3EE5}"/>
              </a:ext>
            </a:extLst>
          </p:cNvPr>
          <p:cNvSpPr txBox="1"/>
          <p:nvPr/>
        </p:nvSpPr>
        <p:spPr>
          <a:xfrm>
            <a:off x="5674516" y="4629959"/>
            <a:ext cx="44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F352B-15A6-763F-51BF-EB021ACC1F55}"/>
              </a:ext>
            </a:extLst>
          </p:cNvPr>
          <p:cNvSpPr txBox="1"/>
          <p:nvPr/>
        </p:nvSpPr>
        <p:spPr>
          <a:xfrm>
            <a:off x="5671342" y="5498286"/>
            <a:ext cx="76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Coat </a:t>
            </a:r>
            <a:r>
              <a:rPr lang="en-GB" sz="1200" dirty="0" err="1"/>
              <a:t>color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8F8273-6C54-A2B9-45E1-A5C4859E2B01}"/>
              </a:ext>
            </a:extLst>
          </p:cNvPr>
          <p:cNvSpPr txBox="1"/>
          <p:nvPr/>
        </p:nvSpPr>
        <p:spPr>
          <a:xfrm>
            <a:off x="3967164" y="5498286"/>
            <a:ext cx="642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breed</a:t>
            </a:r>
          </a:p>
        </p:txBody>
      </p:sp>
    </p:spTree>
    <p:extLst>
      <p:ext uri="{BB962C8B-B14F-4D97-AF65-F5344CB8AC3E}">
        <p14:creationId xmlns:p14="http://schemas.microsoft.com/office/powerpoint/2010/main" val="244153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5B3E-222C-E577-708D-38A7285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4.7.1.1 partitioned semantic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7CDE-DEFB-55AE-CAC7-F9E88DAB78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/>
              <a:t>PSN are used to represent propositions which might or might not be true.</a:t>
            </a:r>
          </a:p>
          <a:p>
            <a:r>
              <a:rPr lang="en-GB" cap="none" dirty="0"/>
              <a:t>Some complex sentences cannot be represented using simple semantic nets. For this PSN is used, which allows for the following</a:t>
            </a:r>
          </a:p>
          <a:p>
            <a:pPr lvl="1"/>
            <a:r>
              <a:rPr lang="en-GB" cap="none" dirty="0"/>
              <a:t>Without committing to the truth, one can make propositions.</a:t>
            </a:r>
          </a:p>
          <a:p>
            <a:pPr lvl="1"/>
            <a:r>
              <a:rPr lang="en-GB" cap="none" dirty="0"/>
              <a:t>Expressions can be quantified.</a:t>
            </a:r>
          </a:p>
          <a:p>
            <a:r>
              <a:rPr lang="en-GB" cap="none" dirty="0"/>
              <a:t>To represent statements as ‘Every wife is loved by her husband’ in PSN,  a general node is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52214-B8BB-D7BA-6562-0335490E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7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E34B-E0C8-9902-2C75-5C20CBA4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4.7.1.2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7AEB-FD04-0AE0-04EB-B374E80264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cap="none" dirty="0"/>
              <a:t>Frames are record like structures which consist of a collection of slots representing attributes and slot values.</a:t>
            </a:r>
          </a:p>
          <a:p>
            <a:r>
              <a:rPr lang="en-GB" cap="none" dirty="0"/>
              <a:t>Each frame should start and end with the parentheses.</a:t>
            </a:r>
          </a:p>
          <a:p>
            <a:r>
              <a:rPr lang="en-GB" cap="none" dirty="0"/>
              <a:t>A network of frames can be created by attaching two or more frames.</a:t>
            </a:r>
          </a:p>
          <a:p>
            <a:r>
              <a:rPr lang="en-GB" cap="none" dirty="0"/>
              <a:t>The following must be considered while constructing inference engine that works on frames:</a:t>
            </a:r>
          </a:p>
          <a:p>
            <a:pPr lvl="1"/>
            <a:r>
              <a:rPr lang="en-GB" cap="none" dirty="0"/>
              <a:t>Consistency checking</a:t>
            </a:r>
          </a:p>
          <a:p>
            <a:pPr lvl="1"/>
            <a:r>
              <a:rPr lang="en-GB" cap="none" dirty="0"/>
              <a:t>Propagation of definition values along isa and instance links</a:t>
            </a:r>
          </a:p>
          <a:p>
            <a:pPr lvl="1"/>
            <a:r>
              <a:rPr lang="en-GB" cap="none" dirty="0"/>
              <a:t>Default values are inherited</a:t>
            </a:r>
          </a:p>
          <a:p>
            <a:pPr lvl="1"/>
            <a:r>
              <a:rPr lang="en-GB" cap="none" dirty="0"/>
              <a:t>Slot value computation as needed</a:t>
            </a:r>
          </a:p>
          <a:p>
            <a:pPr lvl="1"/>
            <a:r>
              <a:rPr lang="en-GB" cap="none" dirty="0"/>
              <a:t>Verification of the calculation of correct number of values in the corresponding slots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28918-CAF7-3347-17AF-2994C9C9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2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FFEE-3E6E-0B15-B9B6-BC709D8C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4.7.2.1 Strong slot and filler structures – conceptual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9B2F-5ABD-3F16-1161-DE89C86FD9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cap="none" dirty="0"/>
              <a:t>Conceptual dependency is based on the use of a limited number of primitive concepts and rules of formation to represent any natural language statement.</a:t>
            </a:r>
          </a:p>
          <a:p>
            <a:r>
              <a:rPr lang="en-GB" cap="none" dirty="0"/>
              <a:t>Roger C. </a:t>
            </a:r>
            <a:r>
              <a:rPr lang="en-GB" cap="none" dirty="0" err="1"/>
              <a:t>Schank</a:t>
            </a:r>
            <a:r>
              <a:rPr lang="en-GB" cap="none" dirty="0"/>
              <a:t> develop conceptual dependency structures.</a:t>
            </a:r>
          </a:p>
          <a:p>
            <a:r>
              <a:rPr lang="en-GB" cap="none" dirty="0"/>
              <a:t>Generally, five primitives can be used to describe conceptual dependency structures:</a:t>
            </a:r>
          </a:p>
          <a:p>
            <a:pPr lvl="1"/>
            <a:r>
              <a:rPr lang="en-GB" cap="none" dirty="0"/>
              <a:t>ACTs</a:t>
            </a:r>
          </a:p>
          <a:p>
            <a:pPr lvl="1"/>
            <a:r>
              <a:rPr lang="en-GB" cap="none" dirty="0"/>
              <a:t>Picture Producers (PPs)</a:t>
            </a:r>
          </a:p>
          <a:p>
            <a:pPr lvl="1"/>
            <a:r>
              <a:rPr lang="en-GB" cap="none" dirty="0"/>
              <a:t>Action Aiders</a:t>
            </a:r>
          </a:p>
          <a:p>
            <a:pPr lvl="1"/>
            <a:r>
              <a:rPr lang="en-GB" cap="none" dirty="0"/>
              <a:t>Picture Aiders</a:t>
            </a:r>
          </a:p>
          <a:p>
            <a:pPr lvl="1"/>
            <a:r>
              <a:rPr lang="en-GB" cap="none" dirty="0"/>
              <a:t>TS</a:t>
            </a:r>
          </a:p>
          <a:p>
            <a:r>
              <a:rPr lang="en-GB" cap="none" dirty="0"/>
              <a:t>While conceptual dependencies are helpful for representing and producing inferences on various events that occur relating to objects, they have no way of having events interact with each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D9420-D43E-94B1-5F0A-FB66259F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30F6-6328-2943-54DF-77FFED1C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D5FC-A0BD-2D75-F5CA-C8EFBBF64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cap="none" dirty="0"/>
              <a:t>Knowledge representation is a field that studies:</a:t>
            </a:r>
          </a:p>
          <a:p>
            <a:r>
              <a:rPr lang="en-GB" cap="none" dirty="0"/>
              <a:t>Representation of knowledge and facts about the world</a:t>
            </a:r>
          </a:p>
          <a:p>
            <a:r>
              <a:rPr lang="en-GB" cap="none" dirty="0"/>
              <a:t>Reasoning that can be performed using the aforementioned knowledge</a:t>
            </a:r>
          </a:p>
          <a:p>
            <a:pPr marL="0" indent="0">
              <a:buNone/>
            </a:pPr>
            <a:r>
              <a:rPr lang="en-GB" cap="none" dirty="0"/>
              <a:t>In order to efficiently represent knowledge, one has to aim for the following goals:</a:t>
            </a:r>
          </a:p>
          <a:p>
            <a:r>
              <a:rPr lang="en-GB" cap="none" dirty="0"/>
              <a:t>Incorporate adequate knowledge of the problem and provide accurate solution</a:t>
            </a:r>
          </a:p>
          <a:p>
            <a:r>
              <a:rPr lang="en-GB" cap="none" dirty="0"/>
              <a:t>Be amenable to efficient computation while being maintainable, compact and natural</a:t>
            </a:r>
          </a:p>
          <a:p>
            <a:r>
              <a:rPr lang="en-GB" cap="none" dirty="0"/>
              <a:t>Be expressive enough to incorporate exploitable features of the problem to achieve computational gain</a:t>
            </a:r>
          </a:p>
          <a:p>
            <a:r>
              <a:rPr lang="en-GB" cap="none" dirty="0"/>
              <a:t>Efficiently trade off computational complexity and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32DD9-F7E6-9620-AF8A-587108FA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4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7AC3-FBF8-0B27-4042-4436C347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4.7.2.1 Conceptual dependency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B8C7A-1E24-D281-4403-DC2B867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8" name="Picture 4" descr="Conceptual Dependency (CD) - ppt download">
            <a:extLst>
              <a:ext uri="{FF2B5EF4-FFF2-40B4-BE49-F238E27FC236}">
                <a16:creationId xmlns:a16="http://schemas.microsoft.com/office/drawing/2014/main" id="{9DF613B0-6427-7AF2-E7C5-8D3A8C50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1" y="1739900"/>
            <a:ext cx="5164540" cy="386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E3F6F-21F6-D710-CBF1-DBE5623F142B}"/>
              </a:ext>
            </a:extLst>
          </p:cNvPr>
          <p:cNvSpPr txBox="1"/>
          <p:nvPr/>
        </p:nvSpPr>
        <p:spPr>
          <a:xfrm>
            <a:off x="819790" y="5779889"/>
            <a:ext cx="196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 err="1"/>
              <a:t>SlidePlayer</a:t>
            </a:r>
            <a:endParaRPr lang="en-GB" dirty="0"/>
          </a:p>
        </p:txBody>
      </p:sp>
      <p:pic>
        <p:nvPicPr>
          <p:cNvPr id="1030" name="Picture 6" descr="PPT - Knowledge Representation PowerPoint Presentation, free download -  ID:6919812">
            <a:extLst>
              <a:ext uri="{FF2B5EF4-FFF2-40B4-BE49-F238E27FC236}">
                <a16:creationId xmlns:a16="http://schemas.microsoft.com/office/drawing/2014/main" id="{F82563B0-C10B-9753-DB0D-4006F3CB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3" y="1739899"/>
            <a:ext cx="5164542" cy="38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C40EE3-8189-BA5C-540A-7317410D4A5F}"/>
              </a:ext>
            </a:extLst>
          </p:cNvPr>
          <p:cNvSpPr txBox="1"/>
          <p:nvPr/>
        </p:nvSpPr>
        <p:spPr>
          <a:xfrm>
            <a:off x="6096000" y="5698609"/>
            <a:ext cx="196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 err="1"/>
              <a:t>SlideServe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89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1D03-BBE6-0BBE-4146-E1982FA9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4.7.2.2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5603-9215-5BB5-31AE-15F9F1A5DA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cap="none" dirty="0"/>
              <a:t>Events in conceptual dependencies occur in isolation. Scripts help overcome this problem by providing specific mechanisms to link events.</a:t>
            </a:r>
          </a:p>
          <a:p>
            <a:r>
              <a:rPr lang="en-GB" cap="none" dirty="0"/>
              <a:t>Scripts are generally not used to represent all kinds of information.</a:t>
            </a:r>
          </a:p>
          <a:p>
            <a:r>
              <a:rPr lang="en-GB" cap="none" dirty="0"/>
              <a:t>A script has following various components:</a:t>
            </a:r>
          </a:p>
          <a:p>
            <a:r>
              <a:rPr lang="en-GB" cap="none" dirty="0"/>
              <a:t>Condition of an entry</a:t>
            </a:r>
          </a:p>
          <a:p>
            <a:pPr lvl="1"/>
            <a:r>
              <a:rPr lang="en-GB" cap="none" dirty="0"/>
              <a:t>Tracks</a:t>
            </a:r>
          </a:p>
          <a:p>
            <a:pPr lvl="1"/>
            <a:r>
              <a:rPr lang="en-GB" cap="none" dirty="0"/>
              <a:t>Result</a:t>
            </a:r>
          </a:p>
          <a:p>
            <a:pPr lvl="1"/>
            <a:r>
              <a:rPr lang="en-GB" cap="none" dirty="0"/>
              <a:t>Props</a:t>
            </a:r>
          </a:p>
          <a:p>
            <a:pPr lvl="1"/>
            <a:r>
              <a:rPr lang="en-GB" cap="none" dirty="0"/>
              <a:t>Roles</a:t>
            </a:r>
          </a:p>
          <a:p>
            <a:pPr lvl="1"/>
            <a:r>
              <a:rPr lang="en-GB" cap="none" dirty="0"/>
              <a:t>Scenes</a:t>
            </a:r>
          </a:p>
          <a:p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7A0B2-D9D1-4B75-2299-8E91A26D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1D03-BBE6-0BBE-4146-E1982FA9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4.7.2.2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5603-9215-5BB5-31AE-15F9F1A5DA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A script is defined as a strong slot and filler structure that represents a pre-known sequence of events with regard to a particular context.</a:t>
            </a:r>
          </a:p>
          <a:p>
            <a:r>
              <a:rPr lang="en-GB" cap="none" dirty="0"/>
              <a:t>Scripts extend conceptual dependencies by including the following:</a:t>
            </a:r>
          </a:p>
          <a:p>
            <a:pPr lvl="1"/>
            <a:r>
              <a:rPr lang="en-GB" cap="none" dirty="0"/>
              <a:t>Patterns of linked events that are known to each other</a:t>
            </a:r>
          </a:p>
          <a:p>
            <a:pPr lvl="1"/>
            <a:r>
              <a:rPr lang="en-GB" cap="none" dirty="0"/>
              <a:t>Definitions of casual relationships between multiple events</a:t>
            </a:r>
          </a:p>
          <a:p>
            <a:pPr lvl="1"/>
            <a:r>
              <a:rPr lang="en-GB" cap="none" dirty="0"/>
              <a:t>Definition of an entry condition that sets the events in motion</a:t>
            </a:r>
          </a:p>
          <a:p>
            <a:pPr lvl="1"/>
            <a:r>
              <a:rPr lang="en-GB" cap="none" dirty="0"/>
              <a:t>Prerequisites that are required for each event to take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7A0B2-D9D1-4B75-2299-8E91A26D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F0CE-6940-5A94-2D83-3F0F0453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4.8 issues in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E181-1EE1-E5AF-D290-C1448195C6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cap="none" dirty="0"/>
              <a:t>Selection of important attributes</a:t>
            </a:r>
          </a:p>
          <a:p>
            <a:pPr marL="457200" indent="-457200">
              <a:buAutoNum type="arabicPeriod"/>
            </a:pPr>
            <a:r>
              <a:rPr lang="en-GB" cap="none" dirty="0"/>
              <a:t>Identifying the relationship between attributes</a:t>
            </a:r>
          </a:p>
          <a:p>
            <a:pPr marL="457200" indent="-457200">
              <a:buAutoNum type="arabicPeriod"/>
            </a:pPr>
            <a:r>
              <a:rPr lang="en-GB" cap="none" dirty="0"/>
              <a:t>Choice of granularity of representation</a:t>
            </a:r>
          </a:p>
          <a:p>
            <a:pPr marL="457200" indent="-457200">
              <a:buAutoNum type="arabicPeriod"/>
            </a:pPr>
            <a:r>
              <a:rPr lang="en-GB" cap="none" dirty="0"/>
              <a:t>Representing categories of objects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AEF90-F9C7-2027-5A1D-673ABD2F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87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26F-36C9-2F6B-03E6-6A7A9BF9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4.9 developments in the field of knowledge representation – Resource description framework (RDF)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0F72-9B6D-5320-A500-447D7F6453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RDF </a:t>
            </a:r>
            <a:r>
              <a:rPr lang="en-GB" cap="none" dirty="0"/>
              <a:t>is the most concise method among various formats for data interchange on internet.</a:t>
            </a:r>
          </a:p>
          <a:p>
            <a:r>
              <a:rPr lang="en-GB" cap="none" dirty="0"/>
              <a:t>RDF supports auto merging which leads to less data being consumed as only new information is sent and the old information is automatically merged by the RDF</a:t>
            </a:r>
          </a:p>
          <a:p>
            <a:r>
              <a:rPr lang="en-GB" cap="none" dirty="0"/>
              <a:t>The following are some of the reasons for the development of RDF:</a:t>
            </a:r>
          </a:p>
          <a:p>
            <a:pPr lvl="1"/>
            <a:r>
              <a:rPr lang="en-GB" cap="none" dirty="0"/>
              <a:t>Metadata on the internet</a:t>
            </a:r>
          </a:p>
          <a:p>
            <a:pPr lvl="1"/>
            <a:r>
              <a:rPr lang="en-GB" cap="none" dirty="0"/>
              <a:t>Application that require open data model</a:t>
            </a:r>
          </a:p>
          <a:p>
            <a:pPr lvl="1"/>
            <a:r>
              <a:rPr lang="en-GB" cap="none" dirty="0"/>
              <a:t>To process machine information</a:t>
            </a:r>
          </a:p>
          <a:p>
            <a:pPr lvl="1"/>
            <a:r>
              <a:rPr lang="en-GB" cap="none" dirty="0"/>
              <a:t>Interworking among applications</a:t>
            </a:r>
          </a:p>
          <a:p>
            <a:pPr lvl="1"/>
            <a:r>
              <a:rPr lang="en-GB" cap="none" dirty="0"/>
              <a:t>Automated processing of web information by software agents.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19E1C-F4F5-74DE-497E-118C646A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6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26F-36C9-2F6B-03E6-6A7A9BF9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4.9.1 Resource description framework (RDF)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0F72-9B6D-5320-A500-447D7F6453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cap="none" dirty="0"/>
              <a:t>The design of RDF is intended to meet the following goals:</a:t>
            </a:r>
          </a:p>
          <a:p>
            <a:pPr marL="457200" indent="-457200">
              <a:buAutoNum type="arabicPeriod"/>
            </a:pPr>
            <a:r>
              <a:rPr lang="en-GB" cap="none" dirty="0"/>
              <a:t>Have a simple data model</a:t>
            </a:r>
          </a:p>
          <a:p>
            <a:pPr marL="457200" indent="-457200">
              <a:buAutoNum type="arabicPeriod"/>
            </a:pPr>
            <a:r>
              <a:rPr lang="en-GB" cap="none" dirty="0"/>
              <a:t>Have formal semantics and provable inference</a:t>
            </a:r>
          </a:p>
          <a:p>
            <a:pPr marL="457200" indent="-457200">
              <a:buAutoNum type="arabicPeriod"/>
            </a:pPr>
            <a:r>
              <a:rPr lang="en-GB" cap="none" dirty="0"/>
              <a:t>Use an extensible URI based vocabulary with optional fragment identifiers</a:t>
            </a:r>
          </a:p>
          <a:p>
            <a:pPr marL="457200" indent="-457200">
              <a:buAutoNum type="arabicPeriod"/>
            </a:pPr>
            <a:r>
              <a:rPr lang="en-GB" cap="none" dirty="0"/>
              <a:t>Use an XML based syntax</a:t>
            </a:r>
          </a:p>
          <a:p>
            <a:pPr marL="457200" indent="-457200">
              <a:buAutoNum type="arabicPeriod"/>
            </a:pPr>
            <a:r>
              <a:rPr lang="en-GB" cap="none" dirty="0"/>
              <a:t>Support use of XML data types</a:t>
            </a:r>
          </a:p>
          <a:p>
            <a:pPr marL="457200" indent="-457200">
              <a:buAutoNum type="arabicPeriod"/>
            </a:pPr>
            <a:r>
              <a:rPr lang="en-GB" cap="none" dirty="0"/>
              <a:t>Allow anyone to make statements about any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19E1C-F4F5-74DE-497E-118C646A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1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26F-36C9-2F6B-03E6-6A7A9BF9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4.9.1 Resource description framework (RDF)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0F72-9B6D-5320-A500-447D7F6453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cap="none" dirty="0"/>
              <a:t>The underlying structure of any expression in RDF is a collection of triples, each consisting of a subject, predicate and object. RDF uses following key concepts:</a:t>
            </a:r>
          </a:p>
          <a:p>
            <a:pPr marL="457200" indent="-457200">
              <a:buAutoNum type="arabicPeriod"/>
            </a:pPr>
            <a:r>
              <a:rPr lang="en-GB" cap="none" dirty="0"/>
              <a:t>Graph data model</a:t>
            </a:r>
          </a:p>
          <a:p>
            <a:pPr marL="457200" indent="-457200">
              <a:buAutoNum type="arabicPeriod"/>
            </a:pPr>
            <a:r>
              <a:rPr lang="en-GB" cap="none" dirty="0"/>
              <a:t>URI – based vocabulary</a:t>
            </a:r>
          </a:p>
          <a:p>
            <a:pPr marL="457200" indent="-457200">
              <a:buAutoNum type="arabicPeriod"/>
            </a:pPr>
            <a:r>
              <a:rPr lang="en-GB" cap="none" dirty="0"/>
              <a:t>Data types</a:t>
            </a:r>
          </a:p>
          <a:p>
            <a:pPr marL="457200" indent="-457200">
              <a:buAutoNum type="arabicPeriod"/>
            </a:pPr>
            <a:r>
              <a:rPr lang="en-GB" cap="none" dirty="0"/>
              <a:t>Literals</a:t>
            </a:r>
          </a:p>
          <a:p>
            <a:pPr marL="457200" indent="-457200">
              <a:buAutoNum type="arabicPeriod"/>
            </a:pPr>
            <a:r>
              <a:rPr lang="en-GB" cap="none" dirty="0"/>
              <a:t>Expression of simple facts</a:t>
            </a:r>
          </a:p>
          <a:p>
            <a:pPr marL="457200" indent="-457200">
              <a:buAutoNum type="arabicPeriod"/>
            </a:pPr>
            <a:r>
              <a:rPr lang="en-GB" cap="none" dirty="0"/>
              <a:t>Entailment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19E1C-F4F5-74DE-497E-118C646A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4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896D-7B4A-C53E-8CFF-584F615C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4.9.2 web ontology language (OWL)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94A4-D4EE-0A13-7B04-BB615DCB98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/>
              <a:t>Semantic web language designed to represent rich and complex knowledge about things, group of things and relations between things</a:t>
            </a:r>
          </a:p>
          <a:p>
            <a:r>
              <a:rPr lang="en-GB" cap="none" dirty="0"/>
              <a:t>Ontologies written in OWL are generally published at various sources across the internet and are referred to as OWL ontologies.</a:t>
            </a:r>
          </a:p>
          <a:p>
            <a:r>
              <a:rPr lang="en-GB" cap="none" dirty="0"/>
              <a:t>Languages in the OWL family are capable of creating classes, properties, defining instances and its operations</a:t>
            </a:r>
          </a:p>
          <a:p>
            <a:r>
              <a:rPr lang="en-GB" cap="none" dirty="0"/>
              <a:t>The OWL abstract syntax presents an ontology as a sequence of annotations, axioms and facts.</a:t>
            </a:r>
          </a:p>
          <a:p>
            <a:pPr marL="0" indent="0">
              <a:buNone/>
            </a:pPr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AE00-ABC9-993C-B515-B21E0760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3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D850-BC6D-8752-F247-FE16078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4.2 Ontologies, objects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035F-DFCE-B0EF-5CE5-19DD934877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cap="none" dirty="0"/>
              <a:t>Ontological Engineering the process of representing abstract concepts such as creating representations of physical objects and events</a:t>
            </a:r>
          </a:p>
          <a:p>
            <a:r>
              <a:rPr lang="en-GB" cap="none" dirty="0"/>
              <a:t>The components of ontologies are</a:t>
            </a:r>
          </a:p>
          <a:p>
            <a:pPr lvl="1"/>
            <a:r>
              <a:rPr lang="en-GB" cap="none" dirty="0"/>
              <a:t>Objects</a:t>
            </a:r>
          </a:p>
          <a:p>
            <a:pPr lvl="1"/>
            <a:r>
              <a:rPr lang="en-GB" cap="none" dirty="0"/>
              <a:t>Categories</a:t>
            </a:r>
          </a:p>
          <a:p>
            <a:pPr lvl="1"/>
            <a:r>
              <a:rPr lang="en-GB" cap="none" dirty="0"/>
              <a:t>Attributes</a:t>
            </a:r>
          </a:p>
          <a:p>
            <a:pPr lvl="1"/>
            <a:r>
              <a:rPr lang="en-GB" cap="none" dirty="0"/>
              <a:t>Relations</a:t>
            </a:r>
          </a:p>
          <a:p>
            <a:pPr lvl="1"/>
            <a:r>
              <a:rPr lang="en-GB" cap="none" dirty="0"/>
              <a:t>Function terms</a:t>
            </a:r>
          </a:p>
          <a:p>
            <a:pPr lvl="1"/>
            <a:r>
              <a:rPr lang="en-GB" cap="none" dirty="0"/>
              <a:t>Restrictions</a:t>
            </a:r>
          </a:p>
          <a:p>
            <a:pPr lvl="1"/>
            <a:r>
              <a:rPr lang="en-GB" cap="none" dirty="0"/>
              <a:t>Rules</a:t>
            </a:r>
          </a:p>
          <a:p>
            <a:pPr lvl="1"/>
            <a:r>
              <a:rPr lang="en-GB" cap="none" dirty="0"/>
              <a:t>Axioms</a:t>
            </a:r>
          </a:p>
          <a:p>
            <a:pPr lvl="1"/>
            <a:r>
              <a:rPr lang="en-GB" cap="none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D97B-6567-ACC7-58F1-A9463BEC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7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3404-1521-8C67-2BE8-9487B92F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4.2 ontologies, objects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262E-C903-9457-A694-42485A1CF3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cap="none" dirty="0"/>
              <a:t>To formulate general purpose ontology that helps agents learn objects from virtually any field known in existence, one has to consider these two characteristics:</a:t>
            </a:r>
          </a:p>
          <a:p>
            <a:pPr marL="457200" indent="-457200">
              <a:buAutoNum type="arabicPeriod"/>
            </a:pPr>
            <a:r>
              <a:rPr lang="en-GB" cap="none" dirty="0"/>
              <a:t>Ontology must be both flexible and extensible.</a:t>
            </a:r>
          </a:p>
          <a:p>
            <a:pPr marL="457200" indent="-457200">
              <a:buAutoNum type="arabicPeriod"/>
            </a:pPr>
            <a:r>
              <a:rPr lang="en-GB" cap="none" dirty="0"/>
              <a:t>There must be unification of different areas of knowledge.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96F18-FEE2-BEDD-D0B1-E7928C6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9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C4C9-ADC9-DA5A-6FA4-B63DE50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4.2.1 Categories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64F5-2942-CFC2-7BEE-02502EBC27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/>
              <a:t>Categories are collection of similar objects.</a:t>
            </a:r>
          </a:p>
          <a:p>
            <a:r>
              <a:rPr lang="en-GB" cap="none" dirty="0"/>
              <a:t>Categories can be used to make predictions about objects belonging to the same category.</a:t>
            </a:r>
          </a:p>
          <a:p>
            <a:r>
              <a:rPr lang="en-GB" cap="none" dirty="0"/>
              <a:t>Categories can be further classified into subcategories and allow rules to be specific</a:t>
            </a:r>
          </a:p>
          <a:p>
            <a:r>
              <a:rPr lang="en-GB" cap="none" dirty="0"/>
              <a:t>Boolean operation can be used to enhance reasoning skills of an agent to resolve conflict</a:t>
            </a:r>
          </a:p>
          <a:p>
            <a:r>
              <a:rPr lang="en-GB" cap="none" dirty="0"/>
              <a:t>‘subclass of’ and ‘member of’ are two very important operations performed in ontology</a:t>
            </a:r>
          </a:p>
          <a:p>
            <a:r>
              <a:rPr lang="en-GB" cap="none" dirty="0"/>
              <a:t>‘Disjoint’ and ‘exhaustive decomposition’ are some of the useful operations</a:t>
            </a:r>
          </a:p>
          <a:p>
            <a:pPr marL="0" indent="0">
              <a:buNone/>
            </a:pPr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5C180-171C-B70C-55DF-FB3A9C63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5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0DEE-77B6-7CA7-B0B3-2C8CC118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4.2.2 Events</a:t>
            </a:r>
          </a:p>
        </p:txBody>
      </p:sp>
      <p:pic>
        <p:nvPicPr>
          <p:cNvPr id="1026" name="Picture 2" descr="The predicates of the event calculus | Download Scientific Diagram">
            <a:extLst>
              <a:ext uri="{FF2B5EF4-FFF2-40B4-BE49-F238E27FC236}">
                <a16:creationId xmlns:a16="http://schemas.microsoft.com/office/drawing/2014/main" id="{454C194E-E34A-957B-C00B-AEC55CEBB4D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924050"/>
            <a:ext cx="80962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B5E000-95E4-2BC4-2496-0AEF22F6EF36}"/>
              </a:ext>
            </a:extLst>
          </p:cNvPr>
          <p:cNvSpPr txBox="1"/>
          <p:nvPr/>
        </p:nvSpPr>
        <p:spPr>
          <a:xfrm>
            <a:off x="1743075" y="4933950"/>
            <a:ext cx="248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ResearchGate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A2BD4-B7DC-63A0-63B3-2FA87749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3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AC66-88E8-87E4-33BA-0EA5722F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4.3 Representations and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7CD1-DDA8-AC00-C922-0EE23B8896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cap="none" dirty="0"/>
              <a:t>Distinct type of entities that are commonly used in ontological expressions:</a:t>
            </a:r>
          </a:p>
          <a:p>
            <a:pPr marL="457200" indent="-457200">
              <a:buAutoNum type="arabicPeriod"/>
            </a:pPr>
            <a:r>
              <a:rPr lang="en-GB" cap="none" dirty="0"/>
              <a:t>Facts</a:t>
            </a:r>
          </a:p>
          <a:p>
            <a:pPr marL="457200" indent="-457200">
              <a:buAutoNum type="arabicPeriod"/>
            </a:pPr>
            <a:r>
              <a:rPr lang="en-GB" cap="none" dirty="0"/>
              <a:t>Representations of facts in some definitive formation</a:t>
            </a:r>
          </a:p>
          <a:p>
            <a:pPr marL="0" indent="0">
              <a:buNone/>
            </a:pPr>
            <a:r>
              <a:rPr lang="en-GB" cap="none" dirty="0"/>
              <a:t>These entities are further divided into two levels:</a:t>
            </a:r>
          </a:p>
          <a:p>
            <a:pPr marL="457200" indent="-457200">
              <a:buAutoNum type="arabicPeriod"/>
            </a:pPr>
            <a:r>
              <a:rPr lang="en-GB" cap="none" dirty="0"/>
              <a:t>Knowledge level</a:t>
            </a:r>
          </a:p>
          <a:p>
            <a:pPr marL="457200" indent="-457200">
              <a:buAutoNum type="arabicPeriod"/>
            </a:pPr>
            <a:r>
              <a:rPr lang="en-GB" cap="none" dirty="0"/>
              <a:t>Symbol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D8503-3520-0020-3A3D-DC099AE4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6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DCB2-8BBD-4413-B5AA-646966A9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4.3 Representations and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F2B4-98BB-ABEF-4549-1B3B27F078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cap="none" dirty="0"/>
              <a:t>For an agent to arrive at desired reasoning, the agent has to do the following:</a:t>
            </a:r>
          </a:p>
          <a:p>
            <a:pPr marL="457200" indent="-457200">
              <a:buAutoNum type="arabicPeriod"/>
            </a:pPr>
            <a:r>
              <a:rPr lang="en-GB" cap="none" dirty="0"/>
              <a:t>Translate initial facts into an internal representation</a:t>
            </a:r>
          </a:p>
          <a:p>
            <a:pPr marL="457200" indent="-457200">
              <a:buAutoNum type="arabicPeriod"/>
            </a:pPr>
            <a:r>
              <a:rPr lang="en-GB" cap="none" dirty="0"/>
              <a:t>Use its inference engine to create the final facts while operating on the problem</a:t>
            </a:r>
          </a:p>
          <a:p>
            <a:pPr marL="457200" indent="-457200">
              <a:buAutoNum type="arabicPeriod"/>
            </a:pPr>
            <a:r>
              <a:rPr lang="en-GB" cap="none" dirty="0"/>
              <a:t>Use natural language generation to generate the final facts desired</a:t>
            </a:r>
          </a:p>
          <a:p>
            <a:pPr marL="0" indent="0">
              <a:buNone/>
            </a:pPr>
            <a:r>
              <a:rPr lang="en-GB" cap="none" dirty="0"/>
              <a:t>Following are some important properties of mapping:</a:t>
            </a:r>
          </a:p>
          <a:p>
            <a:pPr marL="457200" indent="-457200">
              <a:buAutoNum type="arabicPeriod"/>
            </a:pPr>
            <a:r>
              <a:rPr lang="en-GB" cap="none" dirty="0"/>
              <a:t>Query answerability</a:t>
            </a:r>
          </a:p>
          <a:p>
            <a:pPr marL="457200" indent="-457200">
              <a:buAutoNum type="arabicPeriod"/>
            </a:pPr>
            <a:r>
              <a:rPr lang="en-GB" cap="none" dirty="0"/>
              <a:t>Mapping inference</a:t>
            </a:r>
          </a:p>
          <a:p>
            <a:pPr marL="457200" indent="-457200">
              <a:buAutoNum type="arabicPeriod"/>
            </a:pPr>
            <a:r>
              <a:rPr lang="en-GB" cap="none"/>
              <a:t>Mapping composition</a:t>
            </a:r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088B-C47F-AE94-DE0F-5C9A1AC3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8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B8DF-2554-EBF9-2BF5-D09F5C3F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4.4 approaches to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C26C-6284-87FA-0710-7120BAEA3C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cap="none" dirty="0"/>
              <a:t>To represent the knowledge of a specific domain, following properties need to be satisfied:</a:t>
            </a:r>
          </a:p>
          <a:p>
            <a:r>
              <a:rPr lang="en-GB" cap="none" dirty="0"/>
              <a:t>Representational adequacy</a:t>
            </a:r>
          </a:p>
          <a:p>
            <a:r>
              <a:rPr lang="en-GB" cap="none" dirty="0"/>
              <a:t>Inferential adequacy</a:t>
            </a:r>
          </a:p>
          <a:p>
            <a:r>
              <a:rPr lang="en-GB" cap="none" dirty="0"/>
              <a:t>Inferential efficiency</a:t>
            </a:r>
          </a:p>
          <a:p>
            <a:r>
              <a:rPr lang="en-GB" cap="none" dirty="0"/>
              <a:t>Acquisitional efficiency</a:t>
            </a:r>
          </a:p>
          <a:p>
            <a:pPr marL="0" indent="0">
              <a:buNone/>
            </a:pPr>
            <a:r>
              <a:rPr lang="en-GB" cap="none" dirty="0"/>
              <a:t>Relational knowledge (database representation) has a limited applicability in the field of knowledge representation in information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40BBA-4205-E46B-C4D8-AEB1AA42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59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{D186750D-7F11-4F29-86D0-C01429CF7013}tf33443810_win32</Template>
  <TotalTime>5693</TotalTime>
  <Words>1658</Words>
  <Application>Microsoft Office PowerPoint</Application>
  <PresentationFormat>Widescreen</PresentationFormat>
  <Paragraphs>239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Tw Cen MT</vt:lpstr>
      <vt:lpstr>Droplet</vt:lpstr>
      <vt:lpstr>AI by Lavika Goel</vt:lpstr>
      <vt:lpstr>4.1 Introduction</vt:lpstr>
      <vt:lpstr>4.2 Ontologies, objects and events</vt:lpstr>
      <vt:lpstr>4.2 ontologies, objects and events</vt:lpstr>
      <vt:lpstr>4.2.1 Categories and objects</vt:lpstr>
      <vt:lpstr>4.2.2 Events</vt:lpstr>
      <vt:lpstr>4.3 Representations and mappings</vt:lpstr>
      <vt:lpstr>4.3 Representations and mappings</vt:lpstr>
      <vt:lpstr>4.4 approaches to knowledge representation</vt:lpstr>
      <vt:lpstr>4.4.2 Inheritable knowledge</vt:lpstr>
      <vt:lpstr>4.4.3 Inferential knowledge</vt:lpstr>
      <vt:lpstr>4.5 Forward vs backward reasoning</vt:lpstr>
      <vt:lpstr>4.6 Matching and control knowledge</vt:lpstr>
      <vt:lpstr>4.6.2 Control</vt:lpstr>
      <vt:lpstr>4.7 Slot and filler structures</vt:lpstr>
      <vt:lpstr>4.7.1 weak slot and filler structures</vt:lpstr>
      <vt:lpstr>4.7.1.1 partitioned semantic nets</vt:lpstr>
      <vt:lpstr>4.7.1.2 Frames</vt:lpstr>
      <vt:lpstr>4.7.2.1 Strong slot and filler structures – conceptual dependency</vt:lpstr>
      <vt:lpstr>4.7.2.1 Conceptual dependency</vt:lpstr>
      <vt:lpstr>4.7.2.2 scripts</vt:lpstr>
      <vt:lpstr>4.7.2.2 scripts</vt:lpstr>
      <vt:lpstr>4.8 issues in knowledge representation</vt:lpstr>
      <vt:lpstr>4.9 developments in the field of knowledge representation – Resource description framework (RDF)</vt:lpstr>
      <vt:lpstr>4.9.1 Resource description framework (RDF)</vt:lpstr>
      <vt:lpstr>4.9.1 Resource description framework (RDF)</vt:lpstr>
      <vt:lpstr>4.9.2 web ontology language (OWL)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by Lavika Goel</dc:title>
  <dc:creator>Doddamani, Vishwanath D SBOBNG-PTIY/FHB</dc:creator>
  <cp:lastModifiedBy>Doddamani, Vishwanath D SBOBNG-PTIY/FHB</cp:lastModifiedBy>
  <cp:revision>1</cp:revision>
  <dcterms:created xsi:type="dcterms:W3CDTF">2023-03-19T12:18:21Z</dcterms:created>
  <dcterms:modified xsi:type="dcterms:W3CDTF">2023-05-01T09:59:03Z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