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9DCDB4-CAC1-48B2-86F5-5E180C77FEB9}" v="57" dt="2023-01-09T11:34:22.1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ddamani, Vishwanath D SBOBNG-PTIY/FHB" userId="02392ea3-3bde-4b57-8383-7e275996560a" providerId="ADAL" clId="{B09DCDB4-CAC1-48B2-86F5-5E180C77FEB9}"/>
    <pc:docChg chg="undo custSel addSld delSld modSld sldOrd">
      <pc:chgData name="Doddamani, Vishwanath D SBOBNG-PTIY/FHB" userId="02392ea3-3bde-4b57-8383-7e275996560a" providerId="ADAL" clId="{B09DCDB4-CAC1-48B2-86F5-5E180C77FEB9}" dt="2023-01-09T11:34:21.951" v="4823" actId="9405"/>
      <pc:docMkLst>
        <pc:docMk/>
      </pc:docMkLst>
      <pc:sldChg chg="modSp modAnim">
        <pc:chgData name="Doddamani, Vishwanath D SBOBNG-PTIY/FHB" userId="02392ea3-3bde-4b57-8383-7e275996560a" providerId="ADAL" clId="{B09DCDB4-CAC1-48B2-86F5-5E180C77FEB9}" dt="2023-01-08T10:58:30.710" v="4779"/>
        <pc:sldMkLst>
          <pc:docMk/>
          <pc:sldMk cId="3546200348" sldId="256"/>
        </pc:sldMkLst>
        <pc:spChg chg="mod">
          <ac:chgData name="Doddamani, Vishwanath D SBOBNG-PTIY/FHB" userId="02392ea3-3bde-4b57-8383-7e275996560a" providerId="ADAL" clId="{B09DCDB4-CAC1-48B2-86F5-5E180C77FEB9}" dt="2023-01-08T10:54:01.538" v="4776" actId="20577"/>
          <ac:spMkLst>
            <pc:docMk/>
            <pc:sldMk cId="3546200348" sldId="256"/>
            <ac:spMk id="3" creationId="{A3054012-C930-45D9-B87A-B95DC7E7117A}"/>
          </ac:spMkLst>
        </pc:spChg>
      </pc:sldChg>
      <pc:sldChg chg="modSp mod">
        <pc:chgData name="Doddamani, Vishwanath D SBOBNG-PTIY/FHB" userId="02392ea3-3bde-4b57-8383-7e275996560a" providerId="ADAL" clId="{B09DCDB4-CAC1-48B2-86F5-5E180C77FEB9}" dt="2023-01-01T13:52:55.622" v="347" actId="20577"/>
        <pc:sldMkLst>
          <pc:docMk/>
          <pc:sldMk cId="2083417394" sldId="259"/>
        </pc:sldMkLst>
        <pc:spChg chg="mod">
          <ac:chgData name="Doddamani, Vishwanath D SBOBNG-PTIY/FHB" userId="02392ea3-3bde-4b57-8383-7e275996560a" providerId="ADAL" clId="{B09DCDB4-CAC1-48B2-86F5-5E180C77FEB9}" dt="2023-01-01T13:52:55.622" v="347" actId="20577"/>
          <ac:spMkLst>
            <pc:docMk/>
            <pc:sldMk cId="2083417394" sldId="259"/>
            <ac:spMk id="9" creationId="{4B20C489-49A1-44F2-9734-F60EA57DDFD0}"/>
          </ac:spMkLst>
        </pc:spChg>
      </pc:sldChg>
      <pc:sldChg chg="add del ord">
        <pc:chgData name="Doddamani, Vishwanath D SBOBNG-PTIY/FHB" userId="02392ea3-3bde-4b57-8383-7e275996560a" providerId="ADAL" clId="{B09DCDB4-CAC1-48B2-86F5-5E180C77FEB9}" dt="2023-01-01T13:53:47.810" v="351" actId="2696"/>
        <pc:sldMkLst>
          <pc:docMk/>
          <pc:sldMk cId="761458717" sldId="260"/>
        </pc:sldMkLst>
      </pc:sldChg>
      <pc:sldChg chg="modSp new mod ord">
        <pc:chgData name="Doddamani, Vishwanath D SBOBNG-PTIY/FHB" userId="02392ea3-3bde-4b57-8383-7e275996560a" providerId="ADAL" clId="{B09DCDB4-CAC1-48B2-86F5-5E180C77FEB9}" dt="2023-01-01T14:01:56.502" v="896" actId="20577"/>
        <pc:sldMkLst>
          <pc:docMk/>
          <pc:sldMk cId="4062072683" sldId="260"/>
        </pc:sldMkLst>
        <pc:spChg chg="mod">
          <ac:chgData name="Doddamani, Vishwanath D SBOBNG-PTIY/FHB" userId="02392ea3-3bde-4b57-8383-7e275996560a" providerId="ADAL" clId="{B09DCDB4-CAC1-48B2-86F5-5E180C77FEB9}" dt="2023-01-01T13:54:17.958" v="396" actId="20577"/>
          <ac:spMkLst>
            <pc:docMk/>
            <pc:sldMk cId="4062072683" sldId="260"/>
            <ac:spMk id="2" creationId="{DD0A3B46-1EE3-2C69-8700-45337EB65F88}"/>
          </ac:spMkLst>
        </pc:spChg>
        <pc:spChg chg="mod">
          <ac:chgData name="Doddamani, Vishwanath D SBOBNG-PTIY/FHB" userId="02392ea3-3bde-4b57-8383-7e275996560a" providerId="ADAL" clId="{B09DCDB4-CAC1-48B2-86F5-5E180C77FEB9}" dt="2023-01-01T14:01:56.502" v="896" actId="20577"/>
          <ac:spMkLst>
            <pc:docMk/>
            <pc:sldMk cId="4062072683" sldId="260"/>
            <ac:spMk id="3" creationId="{94E51479-E7D7-A277-2D7D-DA9DA99C7C55}"/>
          </ac:spMkLst>
        </pc:spChg>
      </pc:sldChg>
      <pc:sldChg chg="modSp new mod ord">
        <pc:chgData name="Doddamani, Vishwanath D SBOBNG-PTIY/FHB" userId="02392ea3-3bde-4b57-8383-7e275996560a" providerId="ADAL" clId="{B09DCDB4-CAC1-48B2-86F5-5E180C77FEB9}" dt="2023-01-01T14:27:07.808" v="1357" actId="20577"/>
        <pc:sldMkLst>
          <pc:docMk/>
          <pc:sldMk cId="965493055" sldId="261"/>
        </pc:sldMkLst>
        <pc:spChg chg="mod">
          <ac:chgData name="Doddamani, Vishwanath D SBOBNG-PTIY/FHB" userId="02392ea3-3bde-4b57-8383-7e275996560a" providerId="ADAL" clId="{B09DCDB4-CAC1-48B2-86F5-5E180C77FEB9}" dt="2023-01-01T14:12:24.046" v="1068" actId="20577"/>
          <ac:spMkLst>
            <pc:docMk/>
            <pc:sldMk cId="965493055" sldId="261"/>
            <ac:spMk id="2" creationId="{373C6239-0660-1DBE-9E5E-41245C676C17}"/>
          </ac:spMkLst>
        </pc:spChg>
        <pc:spChg chg="mod">
          <ac:chgData name="Doddamani, Vishwanath D SBOBNG-PTIY/FHB" userId="02392ea3-3bde-4b57-8383-7e275996560a" providerId="ADAL" clId="{B09DCDB4-CAC1-48B2-86F5-5E180C77FEB9}" dt="2023-01-01T14:10:15.940" v="1001" actId="27636"/>
          <ac:spMkLst>
            <pc:docMk/>
            <pc:sldMk cId="965493055" sldId="261"/>
            <ac:spMk id="3" creationId="{4E190FD8-D6E6-8524-70CE-FAD5F71196E8}"/>
          </ac:spMkLst>
        </pc:spChg>
        <pc:spChg chg="mod">
          <ac:chgData name="Doddamani, Vishwanath D SBOBNG-PTIY/FHB" userId="02392ea3-3bde-4b57-8383-7e275996560a" providerId="ADAL" clId="{B09DCDB4-CAC1-48B2-86F5-5E180C77FEB9}" dt="2023-01-01T14:20:52.950" v="1248" actId="20577"/>
          <ac:spMkLst>
            <pc:docMk/>
            <pc:sldMk cId="965493055" sldId="261"/>
            <ac:spMk id="4" creationId="{0E8BB5E4-2E28-CB7D-E93F-3D409CB844C3}"/>
          </ac:spMkLst>
        </pc:spChg>
        <pc:spChg chg="mod">
          <ac:chgData name="Doddamani, Vishwanath D SBOBNG-PTIY/FHB" userId="02392ea3-3bde-4b57-8383-7e275996560a" providerId="ADAL" clId="{B09DCDB4-CAC1-48B2-86F5-5E180C77FEB9}" dt="2023-01-01T14:10:17.434" v="1006" actId="20577"/>
          <ac:spMkLst>
            <pc:docMk/>
            <pc:sldMk cId="965493055" sldId="261"/>
            <ac:spMk id="5" creationId="{8ECD8EC1-78B5-3FB1-EE84-3D271394408E}"/>
          </ac:spMkLst>
        </pc:spChg>
        <pc:spChg chg="mod">
          <ac:chgData name="Doddamani, Vishwanath D SBOBNG-PTIY/FHB" userId="02392ea3-3bde-4b57-8383-7e275996560a" providerId="ADAL" clId="{B09DCDB4-CAC1-48B2-86F5-5E180C77FEB9}" dt="2023-01-01T14:27:07.808" v="1357" actId="20577"/>
          <ac:spMkLst>
            <pc:docMk/>
            <pc:sldMk cId="965493055" sldId="261"/>
            <ac:spMk id="6" creationId="{D22AA80B-34F6-B2EA-6891-70068DFE8850}"/>
          </ac:spMkLst>
        </pc:spChg>
      </pc:sldChg>
      <pc:sldChg chg="delSp modSp new del mod ord">
        <pc:chgData name="Doddamani, Vishwanath D SBOBNG-PTIY/FHB" userId="02392ea3-3bde-4b57-8383-7e275996560a" providerId="ADAL" clId="{B09DCDB4-CAC1-48B2-86F5-5E180C77FEB9}" dt="2023-01-01T14:53:13.867" v="1386" actId="47"/>
        <pc:sldMkLst>
          <pc:docMk/>
          <pc:sldMk cId="325506495" sldId="262"/>
        </pc:sldMkLst>
        <pc:spChg chg="mod">
          <ac:chgData name="Doddamani, Vishwanath D SBOBNG-PTIY/FHB" userId="02392ea3-3bde-4b57-8383-7e275996560a" providerId="ADAL" clId="{B09DCDB4-CAC1-48B2-86F5-5E180C77FEB9}" dt="2023-01-01T14:52:57.061" v="1383" actId="20577"/>
          <ac:spMkLst>
            <pc:docMk/>
            <pc:sldMk cId="325506495" sldId="262"/>
            <ac:spMk id="2" creationId="{32D5CE0C-FABF-AEEF-EE75-A9ADF355AA9E}"/>
          </ac:spMkLst>
        </pc:spChg>
        <pc:spChg chg="del mod">
          <ac:chgData name="Doddamani, Vishwanath D SBOBNG-PTIY/FHB" userId="02392ea3-3bde-4b57-8383-7e275996560a" providerId="ADAL" clId="{B09DCDB4-CAC1-48B2-86F5-5E180C77FEB9}" dt="2023-01-01T14:53:11.296" v="1385" actId="478"/>
          <ac:spMkLst>
            <pc:docMk/>
            <pc:sldMk cId="325506495" sldId="262"/>
            <ac:spMk id="3" creationId="{8F89C0B6-009D-8FED-CB0E-F3ACB9C2717C}"/>
          </ac:spMkLst>
        </pc:spChg>
      </pc:sldChg>
      <pc:sldChg chg="addSp delSp modSp new mod">
        <pc:chgData name="Doddamani, Vishwanath D SBOBNG-PTIY/FHB" userId="02392ea3-3bde-4b57-8383-7e275996560a" providerId="ADAL" clId="{B09DCDB4-CAC1-48B2-86F5-5E180C77FEB9}" dt="2023-01-09T11:34:21.951" v="4823" actId="9405"/>
        <pc:sldMkLst>
          <pc:docMk/>
          <pc:sldMk cId="1878313519" sldId="262"/>
        </pc:sldMkLst>
        <pc:spChg chg="mod">
          <ac:chgData name="Doddamani, Vishwanath D SBOBNG-PTIY/FHB" userId="02392ea3-3bde-4b57-8383-7e275996560a" providerId="ADAL" clId="{B09DCDB4-CAC1-48B2-86F5-5E180C77FEB9}" dt="2023-01-01T15:17:42.596" v="1653" actId="20577"/>
          <ac:spMkLst>
            <pc:docMk/>
            <pc:sldMk cId="1878313519" sldId="262"/>
            <ac:spMk id="2" creationId="{3015040F-B887-5C27-9A9E-3048BFD19457}"/>
          </ac:spMkLst>
        </pc:spChg>
        <pc:spChg chg="del">
          <ac:chgData name="Doddamani, Vishwanath D SBOBNG-PTIY/FHB" userId="02392ea3-3bde-4b57-8383-7e275996560a" providerId="ADAL" clId="{B09DCDB4-CAC1-48B2-86F5-5E180C77FEB9}" dt="2023-01-01T14:53:28.259" v="1403" actId="478"/>
          <ac:spMkLst>
            <pc:docMk/>
            <pc:sldMk cId="1878313519" sldId="262"/>
            <ac:spMk id="3" creationId="{CDDEB73A-0FEC-F727-DFDA-45FF742B728A}"/>
          </ac:spMkLst>
        </pc:spChg>
        <pc:spChg chg="add del mod">
          <ac:chgData name="Doddamani, Vishwanath D SBOBNG-PTIY/FHB" userId="02392ea3-3bde-4b57-8383-7e275996560a" providerId="ADAL" clId="{B09DCDB4-CAC1-48B2-86F5-5E180C77FEB9}" dt="2023-01-01T14:58:36.159" v="1452" actId="478"/>
          <ac:spMkLst>
            <pc:docMk/>
            <pc:sldMk cId="1878313519" sldId="262"/>
            <ac:spMk id="4" creationId="{3B4D6232-B5E2-94DC-A9FD-53FA5FAA5F03}"/>
          </ac:spMkLst>
        </pc:spChg>
        <pc:spChg chg="del">
          <ac:chgData name="Doddamani, Vishwanath D SBOBNG-PTIY/FHB" userId="02392ea3-3bde-4b57-8383-7e275996560a" providerId="ADAL" clId="{B09DCDB4-CAC1-48B2-86F5-5E180C77FEB9}" dt="2023-01-01T15:08:42.458" v="1526" actId="478"/>
          <ac:spMkLst>
            <pc:docMk/>
            <pc:sldMk cId="1878313519" sldId="262"/>
            <ac:spMk id="5" creationId="{FA2EB9D8-5419-8903-4C57-D856BFDAD578}"/>
          </ac:spMkLst>
        </pc:spChg>
        <pc:spChg chg="del">
          <ac:chgData name="Doddamani, Vishwanath D SBOBNG-PTIY/FHB" userId="02392ea3-3bde-4b57-8383-7e275996560a" providerId="ADAL" clId="{B09DCDB4-CAC1-48B2-86F5-5E180C77FEB9}" dt="2023-01-01T15:08:45.519" v="1527" actId="478"/>
          <ac:spMkLst>
            <pc:docMk/>
            <pc:sldMk cId="1878313519" sldId="262"/>
            <ac:spMk id="6" creationId="{0F2F112B-DC8A-9367-2406-AB2142A19D01}"/>
          </ac:spMkLst>
        </pc:spChg>
        <pc:spChg chg="add del mod">
          <ac:chgData name="Doddamani, Vishwanath D SBOBNG-PTIY/FHB" userId="02392ea3-3bde-4b57-8383-7e275996560a" providerId="ADAL" clId="{B09DCDB4-CAC1-48B2-86F5-5E180C77FEB9}" dt="2023-01-01T15:14:44.227" v="1619" actId="478"/>
          <ac:spMkLst>
            <pc:docMk/>
            <pc:sldMk cId="1878313519" sldId="262"/>
            <ac:spMk id="8" creationId="{C5AE4838-4F8D-942E-6E1D-F3697AAD9D3F}"/>
          </ac:spMkLst>
        </pc:spChg>
        <pc:spChg chg="add del mod">
          <ac:chgData name="Doddamani, Vishwanath D SBOBNG-PTIY/FHB" userId="02392ea3-3bde-4b57-8383-7e275996560a" providerId="ADAL" clId="{B09DCDB4-CAC1-48B2-86F5-5E180C77FEB9}" dt="2023-01-01T15:14:44.227" v="1619" actId="478"/>
          <ac:spMkLst>
            <pc:docMk/>
            <pc:sldMk cId="1878313519" sldId="262"/>
            <ac:spMk id="9" creationId="{5F4381C5-670A-9679-95BF-B5EE522FAFB2}"/>
          </ac:spMkLst>
        </pc:spChg>
        <pc:spChg chg="add del mod">
          <ac:chgData name="Doddamani, Vishwanath D SBOBNG-PTIY/FHB" userId="02392ea3-3bde-4b57-8383-7e275996560a" providerId="ADAL" clId="{B09DCDB4-CAC1-48B2-86F5-5E180C77FEB9}" dt="2023-01-01T15:14:44.227" v="1619" actId="478"/>
          <ac:spMkLst>
            <pc:docMk/>
            <pc:sldMk cId="1878313519" sldId="262"/>
            <ac:spMk id="10" creationId="{28C224CC-5580-7441-482B-B72A9EF83BC4}"/>
          </ac:spMkLst>
        </pc:spChg>
        <pc:spChg chg="add del mod">
          <ac:chgData name="Doddamani, Vishwanath D SBOBNG-PTIY/FHB" userId="02392ea3-3bde-4b57-8383-7e275996560a" providerId="ADAL" clId="{B09DCDB4-CAC1-48B2-86F5-5E180C77FEB9}" dt="2023-01-01T15:14:44.227" v="1619" actId="478"/>
          <ac:spMkLst>
            <pc:docMk/>
            <pc:sldMk cId="1878313519" sldId="262"/>
            <ac:spMk id="11" creationId="{41AAAEC0-20D3-EEED-2A19-F39B0B1697E1}"/>
          </ac:spMkLst>
        </pc:spChg>
        <pc:spChg chg="add del mod">
          <ac:chgData name="Doddamani, Vishwanath D SBOBNG-PTIY/FHB" userId="02392ea3-3bde-4b57-8383-7e275996560a" providerId="ADAL" clId="{B09DCDB4-CAC1-48B2-86F5-5E180C77FEB9}" dt="2023-01-01T14:54:21.114" v="1415"/>
          <ac:spMkLst>
            <pc:docMk/>
            <pc:sldMk cId="1878313519" sldId="262"/>
            <ac:spMk id="12" creationId="{3F74945E-871C-0530-282B-68435B6CF2BD}"/>
          </ac:spMkLst>
        </pc:spChg>
        <pc:spChg chg="add del mod">
          <ac:chgData name="Doddamani, Vishwanath D SBOBNG-PTIY/FHB" userId="02392ea3-3bde-4b57-8383-7e275996560a" providerId="ADAL" clId="{B09DCDB4-CAC1-48B2-86F5-5E180C77FEB9}" dt="2023-01-01T15:14:44.227" v="1619" actId="478"/>
          <ac:spMkLst>
            <pc:docMk/>
            <pc:sldMk cId="1878313519" sldId="262"/>
            <ac:spMk id="13" creationId="{12BEE55E-BA12-90F8-C093-F03AB7DDC261}"/>
          </ac:spMkLst>
        </pc:spChg>
        <pc:spChg chg="add del mod">
          <ac:chgData name="Doddamani, Vishwanath D SBOBNG-PTIY/FHB" userId="02392ea3-3bde-4b57-8383-7e275996560a" providerId="ADAL" clId="{B09DCDB4-CAC1-48B2-86F5-5E180C77FEB9}" dt="2023-01-01T15:14:44.227" v="1619" actId="478"/>
          <ac:spMkLst>
            <pc:docMk/>
            <pc:sldMk cId="1878313519" sldId="262"/>
            <ac:spMk id="14" creationId="{A584014B-9500-5950-DCA2-A218654FDD8B}"/>
          </ac:spMkLst>
        </pc:spChg>
        <pc:spChg chg="add del mod">
          <ac:chgData name="Doddamani, Vishwanath D SBOBNG-PTIY/FHB" userId="02392ea3-3bde-4b57-8383-7e275996560a" providerId="ADAL" clId="{B09DCDB4-CAC1-48B2-86F5-5E180C77FEB9}" dt="2023-01-01T15:14:44.227" v="1619" actId="478"/>
          <ac:spMkLst>
            <pc:docMk/>
            <pc:sldMk cId="1878313519" sldId="262"/>
            <ac:spMk id="15" creationId="{9F64FDC4-1A2C-B3D1-71C2-E9B36D76449E}"/>
          </ac:spMkLst>
        </pc:spChg>
        <pc:spChg chg="add del">
          <ac:chgData name="Doddamani, Vishwanath D SBOBNG-PTIY/FHB" userId="02392ea3-3bde-4b57-8383-7e275996560a" providerId="ADAL" clId="{B09DCDB4-CAC1-48B2-86F5-5E180C77FEB9}" dt="2023-01-02T09:21:53.333" v="4110" actId="34122"/>
          <ac:spMkLst>
            <pc:docMk/>
            <pc:sldMk cId="1878313519" sldId="262"/>
            <ac:spMk id="16" creationId="{053AAE9B-1E97-4DB7-9857-1449B7B2D263}"/>
          </ac:spMkLst>
        </pc:spChg>
        <pc:spChg chg="add del mod">
          <ac:chgData name="Doddamani, Vishwanath D SBOBNG-PTIY/FHB" userId="02392ea3-3bde-4b57-8383-7e275996560a" providerId="ADAL" clId="{B09DCDB4-CAC1-48B2-86F5-5E180C77FEB9}" dt="2023-01-01T15:14:44.227" v="1619" actId="478"/>
          <ac:spMkLst>
            <pc:docMk/>
            <pc:sldMk cId="1878313519" sldId="262"/>
            <ac:spMk id="16" creationId="{11CD59E6-A0BE-BDA9-E9C2-4A5A3B2619CC}"/>
          </ac:spMkLst>
        </pc:spChg>
        <pc:spChg chg="add mod">
          <ac:chgData name="Doddamani, Vishwanath D SBOBNG-PTIY/FHB" userId="02392ea3-3bde-4b57-8383-7e275996560a" providerId="ADAL" clId="{B09DCDB4-CAC1-48B2-86F5-5E180C77FEB9}" dt="2023-01-02T09:22:59.792" v="4119" actId="255"/>
          <ac:spMkLst>
            <pc:docMk/>
            <pc:sldMk cId="1878313519" sldId="262"/>
            <ac:spMk id="16" creationId="{8F3D481C-2D51-4FAF-8B7B-C0801634F82B}"/>
          </ac:spMkLst>
        </pc:spChg>
        <pc:spChg chg="add del">
          <ac:chgData name="Doddamani, Vishwanath D SBOBNG-PTIY/FHB" userId="02392ea3-3bde-4b57-8383-7e275996560a" providerId="ADAL" clId="{B09DCDB4-CAC1-48B2-86F5-5E180C77FEB9}" dt="2023-01-02T09:21:48.072" v="4108" actId="34122"/>
          <ac:spMkLst>
            <pc:docMk/>
            <pc:sldMk cId="1878313519" sldId="262"/>
            <ac:spMk id="16" creationId="{AD15A55D-8F3F-4719-A64C-594549D6ED6F}"/>
          </ac:spMkLst>
        </pc:spChg>
        <pc:spChg chg="add del mod">
          <ac:chgData name="Doddamani, Vishwanath D SBOBNG-PTIY/FHB" userId="02392ea3-3bde-4b57-8383-7e275996560a" providerId="ADAL" clId="{B09DCDB4-CAC1-48B2-86F5-5E180C77FEB9}" dt="2023-01-01T15:14:44.227" v="1619" actId="478"/>
          <ac:spMkLst>
            <pc:docMk/>
            <pc:sldMk cId="1878313519" sldId="262"/>
            <ac:spMk id="17" creationId="{6B4DF323-D60B-5095-2190-6344090F29A0}"/>
          </ac:spMkLst>
        </pc:spChg>
        <pc:spChg chg="add del mod">
          <ac:chgData name="Doddamani, Vishwanath D SBOBNG-PTIY/FHB" userId="02392ea3-3bde-4b57-8383-7e275996560a" providerId="ADAL" clId="{B09DCDB4-CAC1-48B2-86F5-5E180C77FEB9}" dt="2023-01-01T15:14:44.227" v="1619" actId="478"/>
          <ac:spMkLst>
            <pc:docMk/>
            <pc:sldMk cId="1878313519" sldId="262"/>
            <ac:spMk id="18" creationId="{301ADE7C-CC03-4627-3215-31CD7EE27F74}"/>
          </ac:spMkLst>
        </pc:spChg>
        <pc:spChg chg="add del">
          <ac:chgData name="Doddamani, Vishwanath D SBOBNG-PTIY/FHB" userId="02392ea3-3bde-4b57-8383-7e275996560a" providerId="ADAL" clId="{B09DCDB4-CAC1-48B2-86F5-5E180C77FEB9}" dt="2023-01-02T09:22:09.631" v="4112" actId="34122"/>
          <ac:spMkLst>
            <pc:docMk/>
            <pc:sldMk cId="1878313519" sldId="262"/>
            <ac:spMk id="18" creationId="{3F64FC18-51CA-4F20-91D2-C38820B6532F}"/>
          </ac:spMkLst>
        </pc:spChg>
        <pc:spChg chg="add mod">
          <ac:chgData name="Doddamani, Vishwanath D SBOBNG-PTIY/FHB" userId="02392ea3-3bde-4b57-8383-7e275996560a" providerId="ADAL" clId="{B09DCDB4-CAC1-48B2-86F5-5E180C77FEB9}" dt="2023-01-02T09:22:59.792" v="4119" actId="255"/>
          <ac:spMkLst>
            <pc:docMk/>
            <pc:sldMk cId="1878313519" sldId="262"/>
            <ac:spMk id="31" creationId="{11F2D283-0416-4C56-BDEF-F6D58F0F56F4}"/>
          </ac:spMkLst>
        </pc:spChg>
        <pc:spChg chg="add del">
          <ac:chgData name="Doddamani, Vishwanath D SBOBNG-PTIY/FHB" userId="02392ea3-3bde-4b57-8383-7e275996560a" providerId="ADAL" clId="{B09DCDB4-CAC1-48B2-86F5-5E180C77FEB9}" dt="2023-01-01T15:02:27.820" v="1482" actId="34122"/>
          <ac:spMkLst>
            <pc:docMk/>
            <pc:sldMk cId="1878313519" sldId="262"/>
            <ac:spMk id="31" creationId="{784EF80D-0D2B-494B-AEC6-BA1E6FDD94E9}"/>
          </ac:spMkLst>
        </pc:spChg>
        <pc:spChg chg="add del">
          <ac:chgData name="Doddamani, Vishwanath D SBOBNG-PTIY/FHB" userId="02392ea3-3bde-4b57-8383-7e275996560a" providerId="ADAL" clId="{B09DCDB4-CAC1-48B2-86F5-5E180C77FEB9}" dt="2023-01-01T15:03:17.284" v="1492" actId="34122"/>
          <ac:spMkLst>
            <pc:docMk/>
            <pc:sldMk cId="1878313519" sldId="262"/>
            <ac:spMk id="31" creationId="{8C142658-6918-4378-B0E7-7688E7172427}"/>
          </ac:spMkLst>
        </pc:spChg>
        <pc:spChg chg="add del mod">
          <ac:chgData name="Doddamani, Vishwanath D SBOBNG-PTIY/FHB" userId="02392ea3-3bde-4b57-8383-7e275996560a" providerId="ADAL" clId="{B09DCDB4-CAC1-48B2-86F5-5E180C77FEB9}" dt="2023-01-01T15:14:44.227" v="1619" actId="478"/>
          <ac:spMkLst>
            <pc:docMk/>
            <pc:sldMk cId="1878313519" sldId="262"/>
            <ac:spMk id="33" creationId="{0259D56B-545B-4661-A2C5-53A18F100D51}"/>
          </ac:spMkLst>
        </pc:spChg>
        <pc:spChg chg="add del mod">
          <ac:chgData name="Doddamani, Vishwanath D SBOBNG-PTIY/FHB" userId="02392ea3-3bde-4b57-8383-7e275996560a" providerId="ADAL" clId="{B09DCDB4-CAC1-48B2-86F5-5E180C77FEB9}" dt="2023-01-01T15:14:44.227" v="1619" actId="478"/>
          <ac:spMkLst>
            <pc:docMk/>
            <pc:sldMk cId="1878313519" sldId="262"/>
            <ac:spMk id="35" creationId="{E7045A8B-15A0-4DA2-95FA-D12E57813459}"/>
          </ac:spMkLst>
        </pc:spChg>
        <pc:spChg chg="add del mod">
          <ac:chgData name="Doddamani, Vishwanath D SBOBNG-PTIY/FHB" userId="02392ea3-3bde-4b57-8383-7e275996560a" providerId="ADAL" clId="{B09DCDB4-CAC1-48B2-86F5-5E180C77FEB9}" dt="2023-01-01T15:14:44.227" v="1619" actId="478"/>
          <ac:spMkLst>
            <pc:docMk/>
            <pc:sldMk cId="1878313519" sldId="262"/>
            <ac:spMk id="36" creationId="{03FD972A-690C-48B8-B7B0-F377BB4DFD6E}"/>
          </ac:spMkLst>
        </pc:spChg>
        <pc:spChg chg="add del">
          <ac:chgData name="Doddamani, Vishwanath D SBOBNG-PTIY/FHB" userId="02392ea3-3bde-4b57-8383-7e275996560a" providerId="ADAL" clId="{B09DCDB4-CAC1-48B2-86F5-5E180C77FEB9}" dt="2023-01-01T15:01:36.355" v="1472" actId="34122"/>
          <ac:spMkLst>
            <pc:docMk/>
            <pc:sldMk cId="1878313519" sldId="262"/>
            <ac:spMk id="36" creationId="{E3441B17-E615-47D9-99DD-331490A4BEB1}"/>
          </ac:spMkLst>
        </pc:spChg>
        <pc:spChg chg="add del">
          <ac:chgData name="Doddamani, Vishwanath D SBOBNG-PTIY/FHB" userId="02392ea3-3bde-4b57-8383-7e275996560a" providerId="ADAL" clId="{B09DCDB4-CAC1-48B2-86F5-5E180C77FEB9}" dt="2023-01-01T15:02:08.929" v="1478" actId="34122"/>
          <ac:spMkLst>
            <pc:docMk/>
            <pc:sldMk cId="1878313519" sldId="262"/>
            <ac:spMk id="36" creationId="{F4A92027-FE9D-4F27-AB87-ECAF5616862C}"/>
          </ac:spMkLst>
        </pc:spChg>
        <pc:spChg chg="add del">
          <ac:chgData name="Doddamani, Vishwanath D SBOBNG-PTIY/FHB" userId="02392ea3-3bde-4b57-8383-7e275996560a" providerId="ADAL" clId="{B09DCDB4-CAC1-48B2-86F5-5E180C77FEB9}" dt="2023-01-01T15:03:16.083" v="1490" actId="34122"/>
          <ac:spMkLst>
            <pc:docMk/>
            <pc:sldMk cId="1878313519" sldId="262"/>
            <ac:spMk id="38" creationId="{8C8D064F-DE46-4C07-AADC-3C2DA3D88AFB}"/>
          </ac:spMkLst>
        </pc:spChg>
        <pc:spChg chg="add del mod">
          <ac:chgData name="Doddamani, Vishwanath D SBOBNG-PTIY/FHB" userId="02392ea3-3bde-4b57-8383-7e275996560a" providerId="ADAL" clId="{B09DCDB4-CAC1-48B2-86F5-5E180C77FEB9}" dt="2023-01-01T15:14:44.227" v="1619" actId="478"/>
          <ac:spMkLst>
            <pc:docMk/>
            <pc:sldMk cId="1878313519" sldId="262"/>
            <ac:spMk id="38" creationId="{D90CC216-E97B-4DFB-B4E8-FD39C40EB588}"/>
          </ac:spMkLst>
        </pc:spChg>
        <pc:spChg chg="add del">
          <ac:chgData name="Doddamani, Vishwanath D SBOBNG-PTIY/FHB" userId="02392ea3-3bde-4b57-8383-7e275996560a" providerId="ADAL" clId="{B09DCDB4-CAC1-48B2-86F5-5E180C77FEB9}" dt="2023-01-01T15:03:05.957" v="1488" actId="34122"/>
          <ac:spMkLst>
            <pc:docMk/>
            <pc:sldMk cId="1878313519" sldId="262"/>
            <ac:spMk id="38" creationId="{D9DBA9BA-9663-4A1A-B464-91D06034CA92}"/>
          </ac:spMkLst>
        </pc:spChg>
        <pc:spChg chg="add del mod">
          <ac:chgData name="Doddamani, Vishwanath D SBOBNG-PTIY/FHB" userId="02392ea3-3bde-4b57-8383-7e275996560a" providerId="ADAL" clId="{B09DCDB4-CAC1-48B2-86F5-5E180C77FEB9}" dt="2023-01-01T15:14:44.227" v="1619" actId="478"/>
          <ac:spMkLst>
            <pc:docMk/>
            <pc:sldMk cId="1878313519" sldId="262"/>
            <ac:spMk id="40" creationId="{7E97E599-D1F1-4273-AD9D-70DBDBADC3BB}"/>
          </ac:spMkLst>
        </pc:spChg>
        <pc:spChg chg="add del">
          <ac:chgData name="Doddamani, Vishwanath D SBOBNG-PTIY/FHB" userId="02392ea3-3bde-4b57-8383-7e275996560a" providerId="ADAL" clId="{B09DCDB4-CAC1-48B2-86F5-5E180C77FEB9}" dt="2023-01-01T15:05:06.011" v="1502" actId="34122"/>
          <ac:spMkLst>
            <pc:docMk/>
            <pc:sldMk cId="1878313519" sldId="262"/>
            <ac:spMk id="42" creationId="{37F08EE6-5498-4B55-BD70-C5F3BFC6F2C6}"/>
          </ac:spMkLst>
        </pc:spChg>
        <pc:spChg chg="add del mod">
          <ac:chgData name="Doddamani, Vishwanath D SBOBNG-PTIY/FHB" userId="02392ea3-3bde-4b57-8383-7e275996560a" providerId="ADAL" clId="{B09DCDB4-CAC1-48B2-86F5-5E180C77FEB9}" dt="2023-01-01T15:14:44.227" v="1619" actId="478"/>
          <ac:spMkLst>
            <pc:docMk/>
            <pc:sldMk cId="1878313519" sldId="262"/>
            <ac:spMk id="42" creationId="{9A8C22E0-72D6-43CF-BFC8-1D01723D0E9C}"/>
          </ac:spMkLst>
        </pc:spChg>
        <pc:spChg chg="add del mod">
          <ac:chgData name="Doddamani, Vishwanath D SBOBNG-PTIY/FHB" userId="02392ea3-3bde-4b57-8383-7e275996560a" providerId="ADAL" clId="{B09DCDB4-CAC1-48B2-86F5-5E180C77FEB9}" dt="2023-01-01T15:14:44.227" v="1619" actId="478"/>
          <ac:spMkLst>
            <pc:docMk/>
            <pc:sldMk cId="1878313519" sldId="262"/>
            <ac:spMk id="44" creationId="{0B174F7C-E1F8-4749-9FF9-2FF84D78AB8A}"/>
          </ac:spMkLst>
        </pc:spChg>
        <pc:spChg chg="add del mod">
          <ac:chgData name="Doddamani, Vishwanath D SBOBNG-PTIY/FHB" userId="02392ea3-3bde-4b57-8383-7e275996560a" providerId="ADAL" clId="{B09DCDB4-CAC1-48B2-86F5-5E180C77FEB9}" dt="2023-01-01T15:14:44.227" v="1619" actId="478"/>
          <ac:spMkLst>
            <pc:docMk/>
            <pc:sldMk cId="1878313519" sldId="262"/>
            <ac:spMk id="45" creationId="{00620FB1-4AFE-4F3D-BD90-71734766C3B0}"/>
          </ac:spMkLst>
        </pc:spChg>
        <pc:spChg chg="add del mod">
          <ac:chgData name="Doddamani, Vishwanath D SBOBNG-PTIY/FHB" userId="02392ea3-3bde-4b57-8383-7e275996560a" providerId="ADAL" clId="{B09DCDB4-CAC1-48B2-86F5-5E180C77FEB9}" dt="2023-01-01T15:14:44.227" v="1619" actId="478"/>
          <ac:spMkLst>
            <pc:docMk/>
            <pc:sldMk cId="1878313519" sldId="262"/>
            <ac:spMk id="46" creationId="{9AD2AC43-C1C3-47A7-A7A7-C8C81DB58373}"/>
          </ac:spMkLst>
        </pc:spChg>
        <pc:spChg chg="add del">
          <ac:chgData name="Doddamani, Vishwanath D SBOBNG-PTIY/FHB" userId="02392ea3-3bde-4b57-8383-7e275996560a" providerId="ADAL" clId="{B09DCDB4-CAC1-48B2-86F5-5E180C77FEB9}" dt="2023-01-01T15:06:49.910" v="1516" actId="34122"/>
          <ac:spMkLst>
            <pc:docMk/>
            <pc:sldMk cId="1878313519" sldId="262"/>
            <ac:spMk id="46" creationId="{C1506462-222E-400F-B607-B2E8ABAA1339}"/>
          </ac:spMkLst>
        </pc:spChg>
        <pc:spChg chg="add del mod">
          <ac:chgData name="Doddamani, Vishwanath D SBOBNG-PTIY/FHB" userId="02392ea3-3bde-4b57-8383-7e275996560a" providerId="ADAL" clId="{B09DCDB4-CAC1-48B2-86F5-5E180C77FEB9}" dt="2023-01-01T15:14:44.227" v="1619" actId="478"/>
          <ac:spMkLst>
            <pc:docMk/>
            <pc:sldMk cId="1878313519" sldId="262"/>
            <ac:spMk id="47" creationId="{48D207D8-22AD-4216-AFE7-58BA5BFCF047}"/>
          </ac:spMkLst>
        </pc:spChg>
        <pc:spChg chg="add del mod">
          <ac:chgData name="Doddamani, Vishwanath D SBOBNG-PTIY/FHB" userId="02392ea3-3bde-4b57-8383-7e275996560a" providerId="ADAL" clId="{B09DCDB4-CAC1-48B2-86F5-5E180C77FEB9}" dt="2023-01-01T15:14:44.227" v="1619" actId="478"/>
          <ac:spMkLst>
            <pc:docMk/>
            <pc:sldMk cId="1878313519" sldId="262"/>
            <ac:spMk id="48" creationId="{F6B40459-9D2B-45C7-ABBB-E894958894CE}"/>
          </ac:spMkLst>
        </pc:spChg>
        <pc:spChg chg="add mod">
          <ac:chgData name="Doddamani, Vishwanath D SBOBNG-PTIY/FHB" userId="02392ea3-3bde-4b57-8383-7e275996560a" providerId="ADAL" clId="{B09DCDB4-CAC1-48B2-86F5-5E180C77FEB9}" dt="2023-01-02T09:29:09.507" v="4125" actId="20577"/>
          <ac:spMkLst>
            <pc:docMk/>
            <pc:sldMk cId="1878313519" sldId="262"/>
            <ac:spMk id="80" creationId="{19A93FDF-5AD4-B795-2702-171CE2F00633}"/>
          </ac:spMkLst>
        </pc:spChg>
        <pc:spChg chg="add mod">
          <ac:chgData name="Doddamani, Vishwanath D SBOBNG-PTIY/FHB" userId="02392ea3-3bde-4b57-8383-7e275996560a" providerId="ADAL" clId="{B09DCDB4-CAC1-48B2-86F5-5E180C77FEB9}" dt="2023-01-02T09:29:11.983" v="4126" actId="20577"/>
          <ac:spMkLst>
            <pc:docMk/>
            <pc:sldMk cId="1878313519" sldId="262"/>
            <ac:spMk id="81" creationId="{861484BD-2263-0FBE-6473-586520FD1AAE}"/>
          </ac:spMkLst>
        </pc:spChg>
        <pc:spChg chg="add mod">
          <ac:chgData name="Doddamani, Vishwanath D SBOBNG-PTIY/FHB" userId="02392ea3-3bde-4b57-8383-7e275996560a" providerId="ADAL" clId="{B09DCDB4-CAC1-48B2-86F5-5E180C77FEB9}" dt="2023-01-02T09:29:13.904" v="4127" actId="20577"/>
          <ac:spMkLst>
            <pc:docMk/>
            <pc:sldMk cId="1878313519" sldId="262"/>
            <ac:spMk id="82" creationId="{93B2C3AF-23F2-C362-518A-ACF5B869AB83}"/>
          </ac:spMkLst>
        </pc:spChg>
        <pc:spChg chg="add mod">
          <ac:chgData name="Doddamani, Vishwanath D SBOBNG-PTIY/FHB" userId="02392ea3-3bde-4b57-8383-7e275996560a" providerId="ADAL" clId="{B09DCDB4-CAC1-48B2-86F5-5E180C77FEB9}" dt="2023-01-02T09:29:15.638" v="4128" actId="20577"/>
          <ac:spMkLst>
            <pc:docMk/>
            <pc:sldMk cId="1878313519" sldId="262"/>
            <ac:spMk id="83" creationId="{870445F3-4AB6-428F-56DD-B6D911AB6AF9}"/>
          </ac:spMkLst>
        </pc:spChg>
        <pc:spChg chg="add mod">
          <ac:chgData name="Doddamani, Vishwanath D SBOBNG-PTIY/FHB" userId="02392ea3-3bde-4b57-8383-7e275996560a" providerId="ADAL" clId="{B09DCDB4-CAC1-48B2-86F5-5E180C77FEB9}" dt="2023-01-02T09:29:17.315" v="4129" actId="20577"/>
          <ac:spMkLst>
            <pc:docMk/>
            <pc:sldMk cId="1878313519" sldId="262"/>
            <ac:spMk id="84" creationId="{8D24B90A-FD2B-4F2F-17A9-C62758383950}"/>
          </ac:spMkLst>
        </pc:spChg>
        <pc:spChg chg="add mod">
          <ac:chgData name="Doddamani, Vishwanath D SBOBNG-PTIY/FHB" userId="02392ea3-3bde-4b57-8383-7e275996560a" providerId="ADAL" clId="{B09DCDB4-CAC1-48B2-86F5-5E180C77FEB9}" dt="2023-01-02T09:29:18.554" v="4130" actId="20577"/>
          <ac:spMkLst>
            <pc:docMk/>
            <pc:sldMk cId="1878313519" sldId="262"/>
            <ac:spMk id="85" creationId="{DA30E303-81C4-9E50-2BDA-F1E4007A01FA}"/>
          </ac:spMkLst>
        </pc:spChg>
        <pc:spChg chg="add mod">
          <ac:chgData name="Doddamani, Vishwanath D SBOBNG-PTIY/FHB" userId="02392ea3-3bde-4b57-8383-7e275996560a" providerId="ADAL" clId="{B09DCDB4-CAC1-48B2-86F5-5E180C77FEB9}" dt="2023-01-02T09:29:19.772" v="4131" actId="20577"/>
          <ac:spMkLst>
            <pc:docMk/>
            <pc:sldMk cId="1878313519" sldId="262"/>
            <ac:spMk id="86" creationId="{0772EA71-F89E-3DF6-0EE1-E6268F9F64D2}"/>
          </ac:spMkLst>
        </pc:spChg>
        <pc:spChg chg="add mod">
          <ac:chgData name="Doddamani, Vishwanath D SBOBNG-PTIY/FHB" userId="02392ea3-3bde-4b57-8383-7e275996560a" providerId="ADAL" clId="{B09DCDB4-CAC1-48B2-86F5-5E180C77FEB9}" dt="2023-01-02T09:29:23.307" v="4134" actId="20577"/>
          <ac:spMkLst>
            <pc:docMk/>
            <pc:sldMk cId="1878313519" sldId="262"/>
            <ac:spMk id="87" creationId="{900B2F29-DA3A-E771-FFE0-5E8F2D8E3612}"/>
          </ac:spMkLst>
        </pc:spChg>
        <pc:spChg chg="add mod">
          <ac:chgData name="Doddamani, Vishwanath D SBOBNG-PTIY/FHB" userId="02392ea3-3bde-4b57-8383-7e275996560a" providerId="ADAL" clId="{B09DCDB4-CAC1-48B2-86F5-5E180C77FEB9}" dt="2023-01-02T09:29:49.476" v="4148" actId="20577"/>
          <ac:spMkLst>
            <pc:docMk/>
            <pc:sldMk cId="1878313519" sldId="262"/>
            <ac:spMk id="88" creationId="{F67D59D6-CD07-0A1E-99CA-2EC26204F808}"/>
          </ac:spMkLst>
        </pc:spChg>
        <pc:spChg chg="add mod">
          <ac:chgData name="Doddamani, Vishwanath D SBOBNG-PTIY/FHB" userId="02392ea3-3bde-4b57-8383-7e275996560a" providerId="ADAL" clId="{B09DCDB4-CAC1-48B2-86F5-5E180C77FEB9}" dt="2023-01-02T09:22:59.792" v="4119" actId="255"/>
          <ac:spMkLst>
            <pc:docMk/>
            <pc:sldMk cId="1878313519" sldId="262"/>
            <ac:spMk id="89" creationId="{FE1A3AA4-FE34-C283-101E-93D73A36C442}"/>
          </ac:spMkLst>
        </pc:spChg>
        <pc:spChg chg="add mod">
          <ac:chgData name="Doddamani, Vishwanath D SBOBNG-PTIY/FHB" userId="02392ea3-3bde-4b57-8383-7e275996560a" providerId="ADAL" clId="{B09DCDB4-CAC1-48B2-86F5-5E180C77FEB9}" dt="2023-01-02T09:22:59.792" v="4119" actId="255"/>
          <ac:spMkLst>
            <pc:docMk/>
            <pc:sldMk cId="1878313519" sldId="262"/>
            <ac:spMk id="101" creationId="{383E1033-F924-BEF6-2103-440CB19B4D3C}"/>
          </ac:spMkLst>
        </pc:spChg>
        <pc:spChg chg="add mod">
          <ac:chgData name="Doddamani, Vishwanath D SBOBNG-PTIY/FHB" userId="02392ea3-3bde-4b57-8383-7e275996560a" providerId="ADAL" clId="{B09DCDB4-CAC1-48B2-86F5-5E180C77FEB9}" dt="2023-01-02T09:22:59.792" v="4119" actId="255"/>
          <ac:spMkLst>
            <pc:docMk/>
            <pc:sldMk cId="1878313519" sldId="262"/>
            <ac:spMk id="102" creationId="{57C0CD23-4860-DDA4-FB7F-14C7643BC450}"/>
          </ac:spMkLst>
        </pc:spChg>
        <pc:spChg chg="add mod">
          <ac:chgData name="Doddamani, Vishwanath D SBOBNG-PTIY/FHB" userId="02392ea3-3bde-4b57-8383-7e275996560a" providerId="ADAL" clId="{B09DCDB4-CAC1-48B2-86F5-5E180C77FEB9}" dt="2023-01-02T09:23:43.633" v="4122" actId="1076"/>
          <ac:spMkLst>
            <pc:docMk/>
            <pc:sldMk cId="1878313519" sldId="262"/>
            <ac:spMk id="103" creationId="{16BC4038-1FDC-C827-5ED5-0F243E4E83C8}"/>
          </ac:spMkLst>
        </pc:spChg>
        <pc:spChg chg="add mod">
          <ac:chgData name="Doddamani, Vishwanath D SBOBNG-PTIY/FHB" userId="02392ea3-3bde-4b57-8383-7e275996560a" providerId="ADAL" clId="{B09DCDB4-CAC1-48B2-86F5-5E180C77FEB9}" dt="2023-01-02T09:22:59.792" v="4119" actId="255"/>
          <ac:spMkLst>
            <pc:docMk/>
            <pc:sldMk cId="1878313519" sldId="262"/>
            <ac:spMk id="104" creationId="{21AF90BF-E5D5-4A21-331C-BADA2133F307}"/>
          </ac:spMkLst>
        </pc:spChg>
        <pc:spChg chg="add mod">
          <ac:chgData name="Doddamani, Vishwanath D SBOBNG-PTIY/FHB" userId="02392ea3-3bde-4b57-8383-7e275996560a" providerId="ADAL" clId="{B09DCDB4-CAC1-48B2-86F5-5E180C77FEB9}" dt="2023-01-02T09:22:59.792" v="4119" actId="255"/>
          <ac:spMkLst>
            <pc:docMk/>
            <pc:sldMk cId="1878313519" sldId="262"/>
            <ac:spMk id="105" creationId="{B7CC3A71-22FE-6F37-3428-D7742A3F9A81}"/>
          </ac:spMkLst>
        </pc:spChg>
        <pc:spChg chg="add mod">
          <ac:chgData name="Doddamani, Vishwanath D SBOBNG-PTIY/FHB" userId="02392ea3-3bde-4b57-8383-7e275996560a" providerId="ADAL" clId="{B09DCDB4-CAC1-48B2-86F5-5E180C77FEB9}" dt="2023-01-02T09:22:59.792" v="4119" actId="255"/>
          <ac:spMkLst>
            <pc:docMk/>
            <pc:sldMk cId="1878313519" sldId="262"/>
            <ac:spMk id="106" creationId="{BE2F16D2-D1C1-77F0-3129-4571DA9F7288}"/>
          </ac:spMkLst>
        </pc:spChg>
        <pc:spChg chg="add mod">
          <ac:chgData name="Doddamani, Vishwanath D SBOBNG-PTIY/FHB" userId="02392ea3-3bde-4b57-8383-7e275996560a" providerId="ADAL" clId="{B09DCDB4-CAC1-48B2-86F5-5E180C77FEB9}" dt="2023-01-02T09:22:59.792" v="4119" actId="255"/>
          <ac:spMkLst>
            <pc:docMk/>
            <pc:sldMk cId="1878313519" sldId="262"/>
            <ac:spMk id="107" creationId="{9D798789-15B5-8FCD-A11A-AC84CC14642E}"/>
          </ac:spMkLst>
        </pc:spChg>
        <pc:spChg chg="add mod">
          <ac:chgData name="Doddamani, Vishwanath D SBOBNG-PTIY/FHB" userId="02392ea3-3bde-4b57-8383-7e275996560a" providerId="ADAL" clId="{B09DCDB4-CAC1-48B2-86F5-5E180C77FEB9}" dt="2023-01-02T09:22:59.792" v="4119" actId="255"/>
          <ac:spMkLst>
            <pc:docMk/>
            <pc:sldMk cId="1878313519" sldId="262"/>
            <ac:spMk id="108" creationId="{ACD76A0C-15EA-487A-16E5-215D15BF85F2}"/>
          </ac:spMkLst>
        </pc:spChg>
        <pc:spChg chg="add mod">
          <ac:chgData name="Doddamani, Vishwanath D SBOBNG-PTIY/FHB" userId="02392ea3-3bde-4b57-8383-7e275996560a" providerId="ADAL" clId="{B09DCDB4-CAC1-48B2-86F5-5E180C77FEB9}" dt="2023-01-02T09:22:59.792" v="4119" actId="255"/>
          <ac:spMkLst>
            <pc:docMk/>
            <pc:sldMk cId="1878313519" sldId="262"/>
            <ac:spMk id="109" creationId="{10930496-322A-41AC-8D43-1ED3AF129FEF}"/>
          </ac:spMkLst>
        </pc:spChg>
        <pc:spChg chg="add mod">
          <ac:chgData name="Doddamani, Vishwanath D SBOBNG-PTIY/FHB" userId="02392ea3-3bde-4b57-8383-7e275996560a" providerId="ADAL" clId="{B09DCDB4-CAC1-48B2-86F5-5E180C77FEB9}" dt="2023-01-02T09:22:59.792" v="4119" actId="255"/>
          <ac:spMkLst>
            <pc:docMk/>
            <pc:sldMk cId="1878313519" sldId="262"/>
            <ac:spMk id="110" creationId="{4523CDD3-977D-3A20-D03E-D87CA2C93511}"/>
          </ac:spMkLst>
        </pc:spChg>
        <pc:spChg chg="add mod">
          <ac:chgData name="Doddamani, Vishwanath D SBOBNG-PTIY/FHB" userId="02392ea3-3bde-4b57-8383-7e275996560a" providerId="ADAL" clId="{B09DCDB4-CAC1-48B2-86F5-5E180C77FEB9}" dt="2023-01-02T09:22:59.792" v="4119" actId="255"/>
          <ac:spMkLst>
            <pc:docMk/>
            <pc:sldMk cId="1878313519" sldId="262"/>
            <ac:spMk id="111" creationId="{AD1E267F-24A8-3616-0C2B-C61AE245D962}"/>
          </ac:spMkLst>
        </pc:spChg>
        <pc:spChg chg="add mod">
          <ac:chgData name="Doddamani, Vishwanath D SBOBNG-PTIY/FHB" userId="02392ea3-3bde-4b57-8383-7e275996560a" providerId="ADAL" clId="{B09DCDB4-CAC1-48B2-86F5-5E180C77FEB9}" dt="2023-01-01T15:15:42.507" v="1633" actId="20577"/>
          <ac:spMkLst>
            <pc:docMk/>
            <pc:sldMk cId="1878313519" sldId="262"/>
            <ac:spMk id="112" creationId="{002A734E-F8DE-AF54-8E75-67A76A493F42}"/>
          </ac:spMkLst>
        </pc:spChg>
        <pc:spChg chg="add mod">
          <ac:chgData name="Doddamani, Vishwanath D SBOBNG-PTIY/FHB" userId="02392ea3-3bde-4b57-8383-7e275996560a" providerId="ADAL" clId="{B09DCDB4-CAC1-48B2-86F5-5E180C77FEB9}" dt="2023-01-02T09:29:26.004" v="4135" actId="20577"/>
          <ac:spMkLst>
            <pc:docMk/>
            <pc:sldMk cId="1878313519" sldId="262"/>
            <ac:spMk id="118" creationId="{E0C3718D-2EE2-4B03-8DB2-608EE2A4BBFF}"/>
          </ac:spMkLst>
        </pc:spChg>
        <pc:grpChg chg="add del mod">
          <ac:chgData name="Doddamani, Vishwanath D SBOBNG-PTIY/FHB" userId="02392ea3-3bde-4b57-8383-7e275996560a" providerId="ADAL" clId="{B09DCDB4-CAC1-48B2-86F5-5E180C77FEB9}" dt="2023-01-09T11:34:21.757" v="4822"/>
          <ac:grpSpMkLst>
            <pc:docMk/>
            <pc:sldMk cId="1878313519" sldId="262"/>
            <ac:grpSpMk id="5" creationId="{B261BDD3-4F9B-98A4-62A5-709BFB1848AD}"/>
          </ac:grpSpMkLst>
        </pc:grpChg>
        <pc:grpChg chg="mod">
          <ac:chgData name="Doddamani, Vishwanath D SBOBNG-PTIY/FHB" userId="02392ea3-3bde-4b57-8383-7e275996560a" providerId="ADAL" clId="{B09DCDB4-CAC1-48B2-86F5-5E180C77FEB9}" dt="2023-01-09T11:34:21.569" v="4820"/>
          <ac:grpSpMkLst>
            <pc:docMk/>
            <pc:sldMk cId="1878313519" sldId="262"/>
            <ac:grpSpMk id="8" creationId="{A9C150BB-1423-E37B-2DA0-7C4B5D2F12D8}"/>
          </ac:grpSpMkLst>
        </pc:grpChg>
        <pc:grpChg chg="add del mod">
          <ac:chgData name="Doddamani, Vishwanath D SBOBNG-PTIY/FHB" userId="02392ea3-3bde-4b57-8383-7e275996560a" providerId="ADAL" clId="{B09DCDB4-CAC1-48B2-86F5-5E180C77FEB9}" dt="2023-01-09T11:34:21.175" v="4817"/>
          <ac:grpSpMkLst>
            <pc:docMk/>
            <pc:sldMk cId="1878313519" sldId="262"/>
            <ac:grpSpMk id="11" creationId="{986B830B-7471-D5AD-8BB7-2DB95569BF45}"/>
          </ac:grpSpMkLst>
        </pc:grpChg>
        <pc:grpChg chg="add del mod">
          <ac:chgData name="Doddamani, Vishwanath D SBOBNG-PTIY/FHB" userId="02392ea3-3bde-4b57-8383-7e275996560a" providerId="ADAL" clId="{B09DCDB4-CAC1-48B2-86F5-5E180C77FEB9}" dt="2023-01-09T11:34:20.992" v="4815"/>
          <ac:grpSpMkLst>
            <pc:docMk/>
            <pc:sldMk cId="1878313519" sldId="262"/>
            <ac:grpSpMk id="13" creationId="{3BE983F2-A017-5C5D-934C-5A51470AD54D}"/>
          </ac:grpSpMkLst>
        </pc:grpChg>
        <pc:grpChg chg="add del mod">
          <ac:chgData name="Doddamani, Vishwanath D SBOBNG-PTIY/FHB" userId="02392ea3-3bde-4b57-8383-7e275996560a" providerId="ADAL" clId="{B09DCDB4-CAC1-48B2-86F5-5E180C77FEB9}" dt="2023-01-09T11:34:20.609" v="4812"/>
          <ac:grpSpMkLst>
            <pc:docMk/>
            <pc:sldMk cId="1878313519" sldId="262"/>
            <ac:grpSpMk id="17" creationId="{ED23C681-9ECB-A331-EED5-46608FAE8B3E}"/>
          </ac:grpSpMkLst>
        </pc:grpChg>
        <pc:grpChg chg="add del mod">
          <ac:chgData name="Doddamani, Vishwanath D SBOBNG-PTIY/FHB" userId="02392ea3-3bde-4b57-8383-7e275996560a" providerId="ADAL" clId="{B09DCDB4-CAC1-48B2-86F5-5E180C77FEB9}" dt="2023-01-09T11:34:20.424" v="4810"/>
          <ac:grpSpMkLst>
            <pc:docMk/>
            <pc:sldMk cId="1878313519" sldId="262"/>
            <ac:grpSpMk id="19" creationId="{F61A3056-60B5-4B80-32A1-456F8C5073D2}"/>
          </ac:grpSpMkLst>
        </pc:grpChg>
        <pc:grpChg chg="add del mod">
          <ac:chgData name="Doddamani, Vishwanath D SBOBNG-PTIY/FHB" userId="02392ea3-3bde-4b57-8383-7e275996560a" providerId="ADAL" clId="{B09DCDB4-CAC1-48B2-86F5-5E180C77FEB9}" dt="2023-01-09T11:34:20.231" v="4808"/>
          <ac:grpSpMkLst>
            <pc:docMk/>
            <pc:sldMk cId="1878313519" sldId="262"/>
            <ac:grpSpMk id="21" creationId="{1BED66EB-8675-84D1-3088-4353F8F15911}"/>
          </ac:grpSpMkLst>
        </pc:grpChg>
        <pc:grpChg chg="add del mod">
          <ac:chgData name="Doddamani, Vishwanath D SBOBNG-PTIY/FHB" userId="02392ea3-3bde-4b57-8383-7e275996560a" providerId="ADAL" clId="{B09DCDB4-CAC1-48B2-86F5-5E180C77FEB9}" dt="2023-01-09T11:34:20.040" v="4806"/>
          <ac:grpSpMkLst>
            <pc:docMk/>
            <pc:sldMk cId="1878313519" sldId="262"/>
            <ac:grpSpMk id="23" creationId="{92C90538-23B5-1F21-F0AF-0CA0623A8EAE}"/>
          </ac:grpSpMkLst>
        </pc:grpChg>
        <pc:grpChg chg="mod">
          <ac:chgData name="Doddamani, Vishwanath D SBOBNG-PTIY/FHB" userId="02392ea3-3bde-4b57-8383-7e275996560a" providerId="ADAL" clId="{B09DCDB4-CAC1-48B2-86F5-5E180C77FEB9}" dt="2023-01-09T11:34:19.453" v="4803"/>
          <ac:grpSpMkLst>
            <pc:docMk/>
            <pc:sldMk cId="1878313519" sldId="262"/>
            <ac:grpSpMk id="26" creationId="{EB38C1C5-E49C-CF51-1DB9-1FA83C43CD5C}"/>
          </ac:grpSpMkLst>
        </pc:grpChg>
        <pc:grpChg chg="del mod">
          <ac:chgData name="Doddamani, Vishwanath D SBOBNG-PTIY/FHB" userId="02392ea3-3bde-4b57-8383-7e275996560a" providerId="ADAL" clId="{B09DCDB4-CAC1-48B2-86F5-5E180C77FEB9}" dt="2023-01-01T15:05:52.902" v="1509" actId="34122"/>
          <ac:grpSpMkLst>
            <pc:docMk/>
            <pc:sldMk cId="1878313519" sldId="262"/>
            <ac:grpSpMk id="74" creationId="{5FC1E0B6-AF38-F8CB-FBE8-D4F2476E7BCE}"/>
          </ac:grpSpMkLst>
        </pc:grpChg>
        <pc:inkChg chg="add del">
          <ac:chgData name="Doddamani, Vishwanath D SBOBNG-PTIY/FHB" userId="02392ea3-3bde-4b57-8383-7e275996560a" providerId="ADAL" clId="{B09DCDB4-CAC1-48B2-86F5-5E180C77FEB9}" dt="2023-01-01T15:03:16.714" v="1491" actId="34124"/>
          <ac:inkMkLst>
            <pc:docMk/>
            <pc:sldMk cId="1878313519" sldId="262"/>
            <ac:inkMk id="3" creationId="{6405E74C-F9D2-4284-905E-ABE5FEDECE84}"/>
          </ac:inkMkLst>
        </pc:inkChg>
        <pc:inkChg chg="add del mod">
          <ac:chgData name="Doddamani, Vishwanath D SBOBNG-PTIY/FHB" userId="02392ea3-3bde-4b57-8383-7e275996560a" providerId="ADAL" clId="{B09DCDB4-CAC1-48B2-86F5-5E180C77FEB9}" dt="2023-01-09T11:34:21.951" v="4823" actId="9405"/>
          <ac:inkMkLst>
            <pc:docMk/>
            <pc:sldMk cId="1878313519" sldId="262"/>
            <ac:inkMk id="3" creationId="{933B74F3-1CC7-2346-30EF-C4FD315C3D35}"/>
          </ac:inkMkLst>
        </pc:inkChg>
        <pc:inkChg chg="add del mod">
          <ac:chgData name="Doddamani, Vishwanath D SBOBNG-PTIY/FHB" userId="02392ea3-3bde-4b57-8383-7e275996560a" providerId="ADAL" clId="{B09DCDB4-CAC1-48B2-86F5-5E180C77FEB9}" dt="2023-01-09T11:34:21.757" v="4822"/>
          <ac:inkMkLst>
            <pc:docMk/>
            <pc:sldMk cId="1878313519" sldId="262"/>
            <ac:inkMk id="4" creationId="{F8F05F3E-6B56-B4CA-13AB-927DE1D75CC0}"/>
          </ac:inkMkLst>
        </pc:inkChg>
        <pc:inkChg chg="add del mod">
          <ac:chgData name="Doddamani, Vishwanath D SBOBNG-PTIY/FHB" userId="02392ea3-3bde-4b57-8383-7e275996560a" providerId="ADAL" clId="{B09DCDB4-CAC1-48B2-86F5-5E180C77FEB9}" dt="2023-01-09T11:34:21.569" v="4820"/>
          <ac:inkMkLst>
            <pc:docMk/>
            <pc:sldMk cId="1878313519" sldId="262"/>
            <ac:inkMk id="6" creationId="{DE905213-940B-A8B2-514D-5517C55184A5}"/>
          </ac:inkMkLst>
        </pc:inkChg>
        <pc:inkChg chg="add del mod">
          <ac:chgData name="Doddamani, Vishwanath D SBOBNG-PTIY/FHB" userId="02392ea3-3bde-4b57-8383-7e275996560a" providerId="ADAL" clId="{B09DCDB4-CAC1-48B2-86F5-5E180C77FEB9}" dt="2023-01-09T11:34:21.372" v="4818" actId="9405"/>
          <ac:inkMkLst>
            <pc:docMk/>
            <pc:sldMk cId="1878313519" sldId="262"/>
            <ac:inkMk id="9" creationId="{03EE44C7-2BC2-CC49-F9C1-A07FD4B65982}"/>
          </ac:inkMkLst>
        </pc:inkChg>
        <pc:inkChg chg="add del mod">
          <ac:chgData name="Doddamani, Vishwanath D SBOBNG-PTIY/FHB" userId="02392ea3-3bde-4b57-8383-7e275996560a" providerId="ADAL" clId="{B09DCDB4-CAC1-48B2-86F5-5E180C77FEB9}" dt="2023-01-09T11:34:21.175" v="4817"/>
          <ac:inkMkLst>
            <pc:docMk/>
            <pc:sldMk cId="1878313519" sldId="262"/>
            <ac:inkMk id="10" creationId="{583802A2-6CE2-7B71-2542-231E01692204}"/>
          </ac:inkMkLst>
        </pc:inkChg>
        <pc:inkChg chg="add del mod">
          <ac:chgData name="Doddamani, Vishwanath D SBOBNG-PTIY/FHB" userId="02392ea3-3bde-4b57-8383-7e275996560a" providerId="ADAL" clId="{B09DCDB4-CAC1-48B2-86F5-5E180C77FEB9}" dt="2023-01-09T11:34:20.992" v="4815"/>
          <ac:inkMkLst>
            <pc:docMk/>
            <pc:sldMk cId="1878313519" sldId="262"/>
            <ac:inkMk id="12" creationId="{A151421E-E24A-9EEA-8F21-27B53E56A05D}"/>
          </ac:inkMkLst>
        </pc:inkChg>
        <pc:inkChg chg="add del mod">
          <ac:chgData name="Doddamani, Vishwanath D SBOBNG-PTIY/FHB" userId="02392ea3-3bde-4b57-8383-7e275996560a" providerId="ADAL" clId="{B09DCDB4-CAC1-48B2-86F5-5E180C77FEB9}" dt="2023-01-09T11:34:20.791" v="4813" actId="9405"/>
          <ac:inkMkLst>
            <pc:docMk/>
            <pc:sldMk cId="1878313519" sldId="262"/>
            <ac:inkMk id="14" creationId="{D294C786-F87D-6DEE-15F1-910216B2DA33}"/>
          </ac:inkMkLst>
        </pc:inkChg>
        <pc:inkChg chg="add del">
          <ac:chgData name="Doddamani, Vishwanath D SBOBNG-PTIY/FHB" userId="02392ea3-3bde-4b57-8383-7e275996560a" providerId="ADAL" clId="{B09DCDB4-CAC1-48B2-86F5-5E180C77FEB9}" dt="2023-01-09T11:34:20.609" v="4812"/>
          <ac:inkMkLst>
            <pc:docMk/>
            <pc:sldMk cId="1878313519" sldId="262"/>
            <ac:inkMk id="15" creationId="{F0AF3CE4-1EF6-38D7-2BE1-1D514742AE03}"/>
          </ac:inkMkLst>
        </pc:inkChg>
        <pc:inkChg chg="add del mod">
          <ac:chgData name="Doddamani, Vishwanath D SBOBNG-PTIY/FHB" userId="02392ea3-3bde-4b57-8383-7e275996560a" providerId="ADAL" clId="{B09DCDB4-CAC1-48B2-86F5-5E180C77FEB9}" dt="2023-01-09T11:34:20.424" v="4810"/>
          <ac:inkMkLst>
            <pc:docMk/>
            <pc:sldMk cId="1878313519" sldId="262"/>
            <ac:inkMk id="18" creationId="{C3FFFC3E-86C9-C5D6-1B84-4F4BBC0F8E17}"/>
          </ac:inkMkLst>
        </pc:inkChg>
        <pc:inkChg chg="add del mod">
          <ac:chgData name="Doddamani, Vishwanath D SBOBNG-PTIY/FHB" userId="02392ea3-3bde-4b57-8383-7e275996560a" providerId="ADAL" clId="{B09DCDB4-CAC1-48B2-86F5-5E180C77FEB9}" dt="2023-01-09T11:34:20.231" v="4808"/>
          <ac:inkMkLst>
            <pc:docMk/>
            <pc:sldMk cId="1878313519" sldId="262"/>
            <ac:inkMk id="20" creationId="{2626D353-0B87-4DD8-A702-BE5D02177302}"/>
          </ac:inkMkLst>
        </pc:inkChg>
        <pc:inkChg chg="add del mod">
          <ac:chgData name="Doddamani, Vishwanath D SBOBNG-PTIY/FHB" userId="02392ea3-3bde-4b57-8383-7e275996560a" providerId="ADAL" clId="{B09DCDB4-CAC1-48B2-86F5-5E180C77FEB9}" dt="2023-01-09T11:34:20.040" v="4806"/>
          <ac:inkMkLst>
            <pc:docMk/>
            <pc:sldMk cId="1878313519" sldId="262"/>
            <ac:inkMk id="22" creationId="{FCE65738-2A75-D409-D3EA-9CD4E72D63E1}"/>
          </ac:inkMkLst>
        </pc:inkChg>
        <pc:inkChg chg="add del mod">
          <ac:chgData name="Doddamani, Vishwanath D SBOBNG-PTIY/FHB" userId="02392ea3-3bde-4b57-8383-7e275996560a" providerId="ADAL" clId="{B09DCDB4-CAC1-48B2-86F5-5E180C77FEB9}" dt="2023-01-09T11:34:19.832" v="4804" actId="9405"/>
          <ac:inkMkLst>
            <pc:docMk/>
            <pc:sldMk cId="1878313519" sldId="262"/>
            <ac:inkMk id="24" creationId="{ACDFF628-2957-1D48-DD86-2474EB33CCBB}"/>
          </ac:inkMkLst>
        </pc:inkChg>
        <pc:inkChg chg="add del mod">
          <ac:chgData name="Doddamani, Vishwanath D SBOBNG-PTIY/FHB" userId="02392ea3-3bde-4b57-8383-7e275996560a" providerId="ADAL" clId="{B09DCDB4-CAC1-48B2-86F5-5E180C77FEB9}" dt="2023-01-09T11:34:19.453" v="4803"/>
          <ac:inkMkLst>
            <pc:docMk/>
            <pc:sldMk cId="1878313519" sldId="262"/>
            <ac:inkMk id="25" creationId="{6DBC3FA5-30E8-5DC8-7A77-CCCB8480C498}"/>
          </ac:inkMkLst>
        </pc:inkChg>
        <pc:inkChg chg="add del">
          <ac:chgData name="Doddamani, Vishwanath D SBOBNG-PTIY/FHB" userId="02392ea3-3bde-4b57-8383-7e275996560a" providerId="ADAL" clId="{B09DCDB4-CAC1-48B2-86F5-5E180C77FEB9}" dt="2023-01-01T15:00:21.344" v="1465" actId="9405"/>
          <ac:inkMkLst>
            <pc:docMk/>
            <pc:sldMk cId="1878313519" sldId="262"/>
            <ac:inkMk id="58" creationId="{B18874FE-5BA4-15E8-4CB3-978EEF7C4B31}"/>
          </ac:inkMkLst>
        </pc:inkChg>
        <pc:inkChg chg="add del">
          <ac:chgData name="Doddamani, Vishwanath D SBOBNG-PTIY/FHB" userId="02392ea3-3bde-4b57-8383-7e275996560a" providerId="ADAL" clId="{B09DCDB4-CAC1-48B2-86F5-5E180C77FEB9}" dt="2023-01-01T15:00:20.807" v="1464" actId="9405"/>
          <ac:inkMkLst>
            <pc:docMk/>
            <pc:sldMk cId="1878313519" sldId="262"/>
            <ac:inkMk id="59" creationId="{01D8F672-14FE-725B-A800-32BED06464DB}"/>
          </ac:inkMkLst>
        </pc:inkChg>
        <pc:inkChg chg="add del">
          <ac:chgData name="Doddamani, Vishwanath D SBOBNG-PTIY/FHB" userId="02392ea3-3bde-4b57-8383-7e275996560a" providerId="ADAL" clId="{B09DCDB4-CAC1-48B2-86F5-5E180C77FEB9}" dt="2023-01-01T15:00:47.370" v="1467" actId="34122"/>
          <ac:inkMkLst>
            <pc:docMk/>
            <pc:sldMk cId="1878313519" sldId="262"/>
            <ac:inkMk id="60" creationId="{D85F943B-D365-4684-745C-E503EF953E7A}"/>
          </ac:inkMkLst>
        </pc:inkChg>
        <pc:inkChg chg="add del">
          <ac:chgData name="Doddamani, Vishwanath D SBOBNG-PTIY/FHB" userId="02392ea3-3bde-4b57-8383-7e275996560a" providerId="ADAL" clId="{B09DCDB4-CAC1-48B2-86F5-5E180C77FEB9}" dt="2023-01-01T15:01:03.648" v="1469" actId="34122"/>
          <ac:inkMkLst>
            <pc:docMk/>
            <pc:sldMk cId="1878313519" sldId="262"/>
            <ac:inkMk id="61" creationId="{12F105C9-CD0E-1EA1-20EF-0624BA19A709}"/>
          </ac:inkMkLst>
        </pc:inkChg>
        <pc:inkChg chg="add del">
          <ac:chgData name="Doddamani, Vishwanath D SBOBNG-PTIY/FHB" userId="02392ea3-3bde-4b57-8383-7e275996560a" providerId="ADAL" clId="{B09DCDB4-CAC1-48B2-86F5-5E180C77FEB9}" dt="2023-01-01T15:01:36.869" v="1473" actId="9405"/>
          <ac:inkMkLst>
            <pc:docMk/>
            <pc:sldMk cId="1878313519" sldId="262"/>
            <ac:inkMk id="62" creationId="{5374C653-3FFC-0794-A9C9-01AE4B4BF690}"/>
          </ac:inkMkLst>
        </pc:inkChg>
        <pc:inkChg chg="add del">
          <ac:chgData name="Doddamani, Vishwanath D SBOBNG-PTIY/FHB" userId="02392ea3-3bde-4b57-8383-7e275996560a" providerId="ADAL" clId="{B09DCDB4-CAC1-48B2-86F5-5E180C77FEB9}" dt="2023-01-01T15:01:45.616" v="1475" actId="9405"/>
          <ac:inkMkLst>
            <pc:docMk/>
            <pc:sldMk cId="1878313519" sldId="262"/>
            <ac:inkMk id="63" creationId="{0F1D279E-E5F2-07D6-7840-CF5CD1D6DF6B}"/>
          </ac:inkMkLst>
        </pc:inkChg>
        <pc:inkChg chg="add del">
          <ac:chgData name="Doddamani, Vishwanath D SBOBNG-PTIY/FHB" userId="02392ea3-3bde-4b57-8383-7e275996560a" providerId="ADAL" clId="{B09DCDB4-CAC1-48B2-86F5-5E180C77FEB9}" dt="2023-01-01T15:02:09.617" v="1479" actId="9405"/>
          <ac:inkMkLst>
            <pc:docMk/>
            <pc:sldMk cId="1878313519" sldId="262"/>
            <ac:inkMk id="64" creationId="{A9A336EE-E98B-BA05-BFE9-0E07445BA596}"/>
          </ac:inkMkLst>
        </pc:inkChg>
        <pc:inkChg chg="add del">
          <ac:chgData name="Doddamani, Vishwanath D SBOBNG-PTIY/FHB" userId="02392ea3-3bde-4b57-8383-7e275996560a" providerId="ADAL" clId="{B09DCDB4-CAC1-48B2-86F5-5E180C77FEB9}" dt="2023-01-01T15:02:28.454" v="1483" actId="9405"/>
          <ac:inkMkLst>
            <pc:docMk/>
            <pc:sldMk cId="1878313519" sldId="262"/>
            <ac:inkMk id="65" creationId="{B50E3872-7149-8FE7-41DC-1C1F35858BF2}"/>
          </ac:inkMkLst>
        </pc:inkChg>
        <pc:inkChg chg="add del">
          <ac:chgData name="Doddamani, Vishwanath D SBOBNG-PTIY/FHB" userId="02392ea3-3bde-4b57-8383-7e275996560a" providerId="ADAL" clId="{B09DCDB4-CAC1-48B2-86F5-5E180C77FEB9}" dt="2023-01-01T15:03:17.769" v="1493" actId="9405"/>
          <ac:inkMkLst>
            <pc:docMk/>
            <pc:sldMk cId="1878313519" sldId="262"/>
            <ac:inkMk id="66" creationId="{DA89EDBB-0578-3F93-A74E-53D7494F83CB}"/>
          </ac:inkMkLst>
        </pc:inkChg>
        <pc:inkChg chg="add del">
          <ac:chgData name="Doddamani, Vishwanath D SBOBNG-PTIY/FHB" userId="02392ea3-3bde-4b57-8383-7e275996560a" providerId="ADAL" clId="{B09DCDB4-CAC1-48B2-86F5-5E180C77FEB9}" dt="2023-01-01T15:03:33.038" v="1495" actId="34122"/>
          <ac:inkMkLst>
            <pc:docMk/>
            <pc:sldMk cId="1878313519" sldId="262"/>
            <ac:inkMk id="67" creationId="{B81A9118-3712-E1F8-F00C-D161B9EF8441}"/>
          </ac:inkMkLst>
        </pc:inkChg>
        <pc:inkChg chg="add del">
          <ac:chgData name="Doddamani, Vishwanath D SBOBNG-PTIY/FHB" userId="02392ea3-3bde-4b57-8383-7e275996560a" providerId="ADAL" clId="{B09DCDB4-CAC1-48B2-86F5-5E180C77FEB9}" dt="2023-01-01T15:04:15.140" v="1497" actId="34122"/>
          <ac:inkMkLst>
            <pc:docMk/>
            <pc:sldMk cId="1878313519" sldId="262"/>
            <ac:inkMk id="68" creationId="{055B6C47-F48C-4E38-4975-A06FAC17729E}"/>
          </ac:inkMkLst>
        </pc:inkChg>
        <pc:inkChg chg="add del">
          <ac:chgData name="Doddamani, Vishwanath D SBOBNG-PTIY/FHB" userId="02392ea3-3bde-4b57-8383-7e275996560a" providerId="ADAL" clId="{B09DCDB4-CAC1-48B2-86F5-5E180C77FEB9}" dt="2023-01-01T15:04:45.281" v="1499" actId="34122"/>
          <ac:inkMkLst>
            <pc:docMk/>
            <pc:sldMk cId="1878313519" sldId="262"/>
            <ac:inkMk id="69" creationId="{AB4C5898-23F5-8DEA-F107-BD6A25EC0064}"/>
          </ac:inkMkLst>
        </pc:inkChg>
        <pc:inkChg chg="add del">
          <ac:chgData name="Doddamani, Vishwanath D SBOBNG-PTIY/FHB" userId="02392ea3-3bde-4b57-8383-7e275996560a" providerId="ADAL" clId="{B09DCDB4-CAC1-48B2-86F5-5E180C77FEB9}" dt="2023-01-01T15:05:06.548" v="1503" actId="9405"/>
          <ac:inkMkLst>
            <pc:docMk/>
            <pc:sldMk cId="1878313519" sldId="262"/>
            <ac:inkMk id="70" creationId="{91356710-2E08-49C1-3363-3C43C678B688}"/>
          </ac:inkMkLst>
        </pc:inkChg>
        <pc:inkChg chg="add del">
          <ac:chgData name="Doddamani, Vishwanath D SBOBNG-PTIY/FHB" userId="02392ea3-3bde-4b57-8383-7e275996560a" providerId="ADAL" clId="{B09DCDB4-CAC1-48B2-86F5-5E180C77FEB9}" dt="2023-01-01T15:05:24.982" v="1505" actId="34122"/>
          <ac:inkMkLst>
            <pc:docMk/>
            <pc:sldMk cId="1878313519" sldId="262"/>
            <ac:inkMk id="71" creationId="{60ED6EAF-4B0A-590F-57D4-96237CDF2214}"/>
          </ac:inkMkLst>
        </pc:inkChg>
        <pc:inkChg chg="add del mod topLvl">
          <ac:chgData name="Doddamani, Vishwanath D SBOBNG-PTIY/FHB" userId="02392ea3-3bde-4b57-8383-7e275996560a" providerId="ADAL" clId="{B09DCDB4-CAC1-48B2-86F5-5E180C77FEB9}" dt="2023-01-01T15:05:52.902" v="1509" actId="34122"/>
          <ac:inkMkLst>
            <pc:docMk/>
            <pc:sldMk cId="1878313519" sldId="262"/>
            <ac:inkMk id="72" creationId="{E41A35B4-F851-D704-BF35-31A9F628A601}"/>
          </ac:inkMkLst>
        </pc:inkChg>
        <pc:inkChg chg="add del mod topLvl">
          <ac:chgData name="Doddamani, Vishwanath D SBOBNG-PTIY/FHB" userId="02392ea3-3bde-4b57-8383-7e275996560a" providerId="ADAL" clId="{B09DCDB4-CAC1-48B2-86F5-5E180C77FEB9}" dt="2023-01-01T15:05:52.902" v="1509" actId="34122"/>
          <ac:inkMkLst>
            <pc:docMk/>
            <pc:sldMk cId="1878313519" sldId="262"/>
            <ac:inkMk id="73" creationId="{79629EE1-1511-4173-4708-65DE375A7505}"/>
          </ac:inkMkLst>
        </pc:inkChg>
        <pc:inkChg chg="add del">
          <ac:chgData name="Doddamani, Vishwanath D SBOBNG-PTIY/FHB" userId="02392ea3-3bde-4b57-8383-7e275996560a" providerId="ADAL" clId="{B09DCDB4-CAC1-48B2-86F5-5E180C77FEB9}" dt="2023-01-01T15:06:13.104" v="1511" actId="34122"/>
          <ac:inkMkLst>
            <pc:docMk/>
            <pc:sldMk cId="1878313519" sldId="262"/>
            <ac:inkMk id="75" creationId="{39197649-F044-7E4C-8773-5EDAA895351F}"/>
          </ac:inkMkLst>
        </pc:inkChg>
        <pc:inkChg chg="add del">
          <ac:chgData name="Doddamani, Vishwanath D SBOBNG-PTIY/FHB" userId="02392ea3-3bde-4b57-8383-7e275996560a" providerId="ADAL" clId="{B09DCDB4-CAC1-48B2-86F5-5E180C77FEB9}" dt="2023-01-01T15:06:29.917" v="1513" actId="34122"/>
          <ac:inkMkLst>
            <pc:docMk/>
            <pc:sldMk cId="1878313519" sldId="262"/>
            <ac:inkMk id="76" creationId="{5EAB9CC3-2248-12DB-A599-A4C2F1E32227}"/>
          </ac:inkMkLst>
        </pc:inkChg>
        <pc:inkChg chg="add del">
          <ac:chgData name="Doddamani, Vishwanath D SBOBNG-PTIY/FHB" userId="02392ea3-3bde-4b57-8383-7e275996560a" providerId="ADAL" clId="{B09DCDB4-CAC1-48B2-86F5-5E180C77FEB9}" dt="2023-01-01T15:06:50.332" v="1517" actId="9405"/>
          <ac:inkMkLst>
            <pc:docMk/>
            <pc:sldMk cId="1878313519" sldId="262"/>
            <ac:inkMk id="77" creationId="{38B0FCF1-B74E-531A-ED3A-E6A412DFDF04}"/>
          </ac:inkMkLst>
        </pc:inkChg>
        <pc:inkChg chg="add del">
          <ac:chgData name="Doddamani, Vishwanath D SBOBNG-PTIY/FHB" userId="02392ea3-3bde-4b57-8383-7e275996560a" providerId="ADAL" clId="{B09DCDB4-CAC1-48B2-86F5-5E180C77FEB9}" dt="2023-01-01T15:07:04.749" v="1519" actId="34122"/>
          <ac:inkMkLst>
            <pc:docMk/>
            <pc:sldMk cId="1878313519" sldId="262"/>
            <ac:inkMk id="78" creationId="{444F905F-40A6-5D54-BA18-CFCB6614340B}"/>
          </ac:inkMkLst>
        </pc:inkChg>
        <pc:inkChg chg="add del">
          <ac:chgData name="Doddamani, Vishwanath D SBOBNG-PTIY/FHB" userId="02392ea3-3bde-4b57-8383-7e275996560a" providerId="ADAL" clId="{B09DCDB4-CAC1-48B2-86F5-5E180C77FEB9}" dt="2023-01-01T15:07:50.029" v="1521" actId="34122"/>
          <ac:inkMkLst>
            <pc:docMk/>
            <pc:sldMk cId="1878313519" sldId="262"/>
            <ac:inkMk id="79" creationId="{6989F62F-B044-C3F7-DF15-22BC2386CDD5}"/>
          </ac:inkMkLst>
        </pc:inkChg>
        <pc:inkChg chg="add del">
          <ac:chgData name="Doddamani, Vishwanath D SBOBNG-PTIY/FHB" userId="02392ea3-3bde-4b57-8383-7e275996560a" providerId="ADAL" clId="{B09DCDB4-CAC1-48B2-86F5-5E180C77FEB9}" dt="2023-01-01T15:14:33.535" v="1618" actId="34122"/>
          <ac:inkMkLst>
            <pc:docMk/>
            <pc:sldMk cId="1878313519" sldId="262"/>
            <ac:inkMk id="113" creationId="{1E27A218-2053-D9E9-9DEE-7B3D7B8BA34C}"/>
          </ac:inkMkLst>
        </pc:inkChg>
        <pc:inkChg chg="add del">
          <ac:chgData name="Doddamani, Vishwanath D SBOBNG-PTIY/FHB" userId="02392ea3-3bde-4b57-8383-7e275996560a" providerId="ADAL" clId="{B09DCDB4-CAC1-48B2-86F5-5E180C77FEB9}" dt="2023-01-02T09:22:12.680" v="4113" actId="34122"/>
          <ac:inkMkLst>
            <pc:docMk/>
            <pc:sldMk cId="1878313519" sldId="262"/>
            <ac:inkMk id="121" creationId="{97766693-23D2-4A26-50F5-EC6C920878F7}"/>
          </ac:inkMkLst>
        </pc:inkChg>
        <pc:cxnChg chg="add del mod">
          <ac:chgData name="Doddamani, Vishwanath D SBOBNG-PTIY/FHB" userId="02392ea3-3bde-4b57-8383-7e275996560a" providerId="ADAL" clId="{B09DCDB4-CAC1-48B2-86F5-5E180C77FEB9}" dt="2023-01-01T15:14:44.227" v="1619" actId="478"/>
          <ac:cxnSpMkLst>
            <pc:docMk/>
            <pc:sldMk cId="1878313519" sldId="262"/>
            <ac:cxnSpMk id="20" creationId="{0918EEB9-A609-C23B-9CC7-ACF0A69AA051}"/>
          </ac:cxnSpMkLst>
        </pc:cxnChg>
        <pc:cxnChg chg="add del">
          <ac:chgData name="Doddamani, Vishwanath D SBOBNG-PTIY/FHB" userId="02392ea3-3bde-4b57-8383-7e275996560a" providerId="ADAL" clId="{B09DCDB4-CAC1-48B2-86F5-5E180C77FEB9}" dt="2023-01-01T14:56:30.072" v="1439" actId="11529"/>
          <ac:cxnSpMkLst>
            <pc:docMk/>
            <pc:sldMk cId="1878313519" sldId="262"/>
            <ac:cxnSpMk id="22" creationId="{105085BF-8E35-C0A7-3246-DBC5AC8141D4}"/>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4" creationId="{90E10CD2-7256-E3CD-E8E8-8C166670D51A}"/>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6" creationId="{2731F895-11C8-B118-E850-373F1E3CC9C9}"/>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8" creationId="{D53D3F5C-D12A-3985-9D5A-2793BB5DE018}"/>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0" creationId="{B75C81C7-8D9A-5DFF-6E02-93E7103DDCF0}"/>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4" creationId="{53520202-041D-514D-46C5-941F7FF8B8D4}"/>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7" creationId="{F96472CF-16DE-494B-4E90-1F5335360C25}"/>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9" creationId="{944E9376-2925-1E85-03B7-0DDBF235BF65}"/>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41" creationId="{A98C4ABF-6AA1-5AD4-C47F-C3666DCC914D}"/>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43" creationId="{E362E054-7F67-20BF-892B-DD3BD3373601}"/>
          </ac:cxnSpMkLst>
        </pc:cxnChg>
        <pc:cxnChg chg="add del mod">
          <ac:chgData name="Doddamani, Vishwanath D SBOBNG-PTIY/FHB" userId="02392ea3-3bde-4b57-8383-7e275996560a" providerId="ADAL" clId="{B09DCDB4-CAC1-48B2-86F5-5E180C77FEB9}" dt="2023-01-01T14:59:34.058" v="1460" actId="478"/>
          <ac:cxnSpMkLst>
            <pc:docMk/>
            <pc:sldMk cId="1878313519" sldId="262"/>
            <ac:cxnSpMk id="55" creationId="{8B07DA80-5A97-7D38-4785-83D85E6BA4DA}"/>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57" creationId="{B2FE9702-5942-D881-B539-3D56F29163CB}"/>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0" creationId="{41E8820A-EE0F-86ED-1D81-B8588DD2661A}"/>
          </ac:cxnSpMkLst>
        </pc:cxnChg>
        <pc:cxnChg chg="add mod">
          <ac:chgData name="Doddamani, Vishwanath D SBOBNG-PTIY/FHB" userId="02392ea3-3bde-4b57-8383-7e275996560a" providerId="ADAL" clId="{B09DCDB4-CAC1-48B2-86F5-5E180C77FEB9}" dt="2023-01-01T15:15:58.446" v="1634" actId="208"/>
          <ac:cxnSpMkLst>
            <pc:docMk/>
            <pc:sldMk cId="1878313519" sldId="262"/>
            <ac:cxnSpMk id="91" creationId="{48E48CDF-DAD1-46EC-C67E-4B156F1AA683}"/>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2" creationId="{7FA46DDB-CAA5-2F70-5635-6D3427FEBD01}"/>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3" creationId="{0522B2F2-932E-D494-C0EC-3C7559AF4EFD}"/>
          </ac:cxnSpMkLst>
        </pc:cxnChg>
        <pc:cxnChg chg="add mod">
          <ac:chgData name="Doddamani, Vishwanath D SBOBNG-PTIY/FHB" userId="02392ea3-3bde-4b57-8383-7e275996560a" providerId="ADAL" clId="{B09DCDB4-CAC1-48B2-86F5-5E180C77FEB9}" dt="2023-01-01T15:16:49.811" v="1638" actId="1582"/>
          <ac:cxnSpMkLst>
            <pc:docMk/>
            <pc:sldMk cId="1878313519" sldId="262"/>
            <ac:cxnSpMk id="94" creationId="{C5B3761D-539D-53DB-399D-F3DA601BB55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5" creationId="{54681E01-4BD5-8A86-7CE0-C81E946D473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6" creationId="{5CA2AA8D-ECD6-54EE-562B-88A24568C76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7" creationId="{06A8D0A2-F06A-05A3-E1AA-E99A948C43FE}"/>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8" creationId="{96F6FBB5-C057-CBF4-2098-2AD59D3A424D}"/>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9" creationId="{92A88B7A-A869-51AD-B3DD-7836AEC81C8D}"/>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100" creationId="{C3254F02-30F7-70B5-8BA9-1EE1799A458F}"/>
          </ac:cxnSpMkLst>
        </pc:cxnChg>
        <pc:cxnChg chg="add mod">
          <ac:chgData name="Doddamani, Vishwanath D SBOBNG-PTIY/FHB" userId="02392ea3-3bde-4b57-8383-7e275996560a" providerId="ADAL" clId="{B09DCDB4-CAC1-48B2-86F5-5E180C77FEB9}" dt="2023-01-02T09:28:52.738" v="4124" actId="14100"/>
          <ac:cxnSpMkLst>
            <pc:docMk/>
            <pc:sldMk cId="1878313519" sldId="262"/>
            <ac:cxnSpMk id="115" creationId="{5FA73BDD-5C7E-311C-940E-2B6139B3B0EF}"/>
          </ac:cxnSpMkLst>
        </pc:cxnChg>
        <pc:cxnChg chg="add mod">
          <ac:chgData name="Doddamani, Vishwanath D SBOBNG-PTIY/FHB" userId="02392ea3-3bde-4b57-8383-7e275996560a" providerId="ADAL" clId="{B09DCDB4-CAC1-48B2-86F5-5E180C77FEB9}" dt="2023-01-02T09:28:22.746" v="4123" actId="208"/>
          <ac:cxnSpMkLst>
            <pc:docMk/>
            <pc:sldMk cId="1878313519" sldId="262"/>
            <ac:cxnSpMk id="120" creationId="{7A5206AD-B94E-F9D6-574F-19A006474023}"/>
          </ac:cxnSpMkLst>
        </pc:cxnChg>
      </pc:sldChg>
      <pc:sldChg chg="new del">
        <pc:chgData name="Doddamani, Vishwanath D SBOBNG-PTIY/FHB" userId="02392ea3-3bde-4b57-8383-7e275996560a" providerId="ADAL" clId="{B09DCDB4-CAC1-48B2-86F5-5E180C77FEB9}" dt="2023-01-01T14:52:36.038" v="1359" actId="47"/>
        <pc:sldMkLst>
          <pc:docMk/>
          <pc:sldMk cId="3504612318" sldId="262"/>
        </pc:sldMkLst>
      </pc:sldChg>
      <pc:sldChg chg="new del">
        <pc:chgData name="Doddamani, Vishwanath D SBOBNG-PTIY/FHB" userId="02392ea3-3bde-4b57-8383-7e275996560a" providerId="ADAL" clId="{B09DCDB4-CAC1-48B2-86F5-5E180C77FEB9}" dt="2023-01-01T15:17:51.085" v="1655" actId="47"/>
        <pc:sldMkLst>
          <pc:docMk/>
          <pc:sldMk cId="2366690758" sldId="263"/>
        </pc:sldMkLst>
      </pc:sldChg>
      <pc:sldChg chg="modSp new mod ord">
        <pc:chgData name="Doddamani, Vishwanath D SBOBNG-PTIY/FHB" userId="02392ea3-3bde-4b57-8383-7e275996560a" providerId="ADAL" clId="{B09DCDB4-CAC1-48B2-86F5-5E180C77FEB9}" dt="2023-01-01T15:34:15.849" v="2361" actId="20577"/>
        <pc:sldMkLst>
          <pc:docMk/>
          <pc:sldMk cId="3563644748" sldId="263"/>
        </pc:sldMkLst>
        <pc:spChg chg="mod">
          <ac:chgData name="Doddamani, Vishwanath D SBOBNG-PTIY/FHB" userId="02392ea3-3bde-4b57-8383-7e275996560a" providerId="ADAL" clId="{B09DCDB4-CAC1-48B2-86F5-5E180C77FEB9}" dt="2023-01-01T15:18:06.786" v="1679" actId="20577"/>
          <ac:spMkLst>
            <pc:docMk/>
            <pc:sldMk cId="3563644748" sldId="263"/>
            <ac:spMk id="2" creationId="{CF2E1C32-E1C5-9745-7647-B5279A82745C}"/>
          </ac:spMkLst>
        </pc:spChg>
        <pc:spChg chg="mod">
          <ac:chgData name="Doddamani, Vishwanath D SBOBNG-PTIY/FHB" userId="02392ea3-3bde-4b57-8383-7e275996560a" providerId="ADAL" clId="{B09DCDB4-CAC1-48B2-86F5-5E180C77FEB9}" dt="2023-01-01T15:34:15.849" v="2361" actId="20577"/>
          <ac:spMkLst>
            <pc:docMk/>
            <pc:sldMk cId="3563644748" sldId="263"/>
            <ac:spMk id="3" creationId="{573DC5E8-C9E9-B9E0-E193-AF5C7DA396B7}"/>
          </ac:spMkLst>
        </pc:spChg>
      </pc:sldChg>
      <pc:sldChg chg="modSp new mod">
        <pc:chgData name="Doddamani, Vishwanath D SBOBNG-PTIY/FHB" userId="02392ea3-3bde-4b57-8383-7e275996560a" providerId="ADAL" clId="{B09DCDB4-CAC1-48B2-86F5-5E180C77FEB9}" dt="2023-01-01T15:53:05.299" v="3531" actId="20577"/>
        <pc:sldMkLst>
          <pc:docMk/>
          <pc:sldMk cId="3701374584" sldId="264"/>
        </pc:sldMkLst>
        <pc:spChg chg="mod">
          <ac:chgData name="Doddamani, Vishwanath D SBOBNG-PTIY/FHB" userId="02392ea3-3bde-4b57-8383-7e275996560a" providerId="ADAL" clId="{B09DCDB4-CAC1-48B2-86F5-5E180C77FEB9}" dt="2023-01-01T15:41:48.260" v="2383" actId="20577"/>
          <ac:spMkLst>
            <pc:docMk/>
            <pc:sldMk cId="3701374584" sldId="264"/>
            <ac:spMk id="2" creationId="{0CB68784-27BD-91DB-A653-D3131C2AEF90}"/>
          </ac:spMkLst>
        </pc:spChg>
        <pc:spChg chg="mod">
          <ac:chgData name="Doddamani, Vishwanath D SBOBNG-PTIY/FHB" userId="02392ea3-3bde-4b57-8383-7e275996560a" providerId="ADAL" clId="{B09DCDB4-CAC1-48B2-86F5-5E180C77FEB9}" dt="2023-01-01T15:53:05.299" v="3531" actId="20577"/>
          <ac:spMkLst>
            <pc:docMk/>
            <pc:sldMk cId="3701374584" sldId="264"/>
            <ac:spMk id="3" creationId="{73CAD95D-6C45-39BD-E206-0288EAC1094F}"/>
          </ac:spMkLst>
        </pc:spChg>
      </pc:sldChg>
      <pc:sldChg chg="modSp new mod">
        <pc:chgData name="Doddamani, Vishwanath D SBOBNG-PTIY/FHB" userId="02392ea3-3bde-4b57-8383-7e275996560a" providerId="ADAL" clId="{B09DCDB4-CAC1-48B2-86F5-5E180C77FEB9}" dt="2023-01-02T09:59:36.375" v="4187" actId="12"/>
        <pc:sldMkLst>
          <pc:docMk/>
          <pc:sldMk cId="104824324" sldId="265"/>
        </pc:sldMkLst>
        <pc:spChg chg="mod">
          <ac:chgData name="Doddamani, Vishwanath D SBOBNG-PTIY/FHB" userId="02392ea3-3bde-4b57-8383-7e275996560a" providerId="ADAL" clId="{B09DCDB4-CAC1-48B2-86F5-5E180C77FEB9}" dt="2023-01-01T15:53:47.727" v="3559" actId="20577"/>
          <ac:spMkLst>
            <pc:docMk/>
            <pc:sldMk cId="104824324" sldId="265"/>
            <ac:spMk id="2" creationId="{554CCA29-060F-D8D2-F9D3-E12E6BB87BD6}"/>
          </ac:spMkLst>
        </pc:spChg>
        <pc:spChg chg="mod">
          <ac:chgData name="Doddamani, Vishwanath D SBOBNG-PTIY/FHB" userId="02392ea3-3bde-4b57-8383-7e275996560a" providerId="ADAL" clId="{B09DCDB4-CAC1-48B2-86F5-5E180C77FEB9}" dt="2023-01-02T09:59:36.375" v="4187" actId="12"/>
          <ac:spMkLst>
            <pc:docMk/>
            <pc:sldMk cId="104824324" sldId="265"/>
            <ac:spMk id="3" creationId="{F0081A7F-332A-C0E6-EB38-C55B019307B0}"/>
          </ac:spMkLst>
        </pc:spChg>
      </pc:sldChg>
      <pc:sldChg chg="modSp new mod">
        <pc:chgData name="Doddamani, Vishwanath D SBOBNG-PTIY/FHB" userId="02392ea3-3bde-4b57-8383-7e275996560a" providerId="ADAL" clId="{B09DCDB4-CAC1-48B2-86F5-5E180C77FEB9}" dt="2023-01-02T10:18:36.738" v="4712" actId="27636"/>
        <pc:sldMkLst>
          <pc:docMk/>
          <pc:sldMk cId="278862266" sldId="266"/>
        </pc:sldMkLst>
        <pc:spChg chg="mod">
          <ac:chgData name="Doddamani, Vishwanath D SBOBNG-PTIY/FHB" userId="02392ea3-3bde-4b57-8383-7e275996560a" providerId="ADAL" clId="{B09DCDB4-CAC1-48B2-86F5-5E180C77FEB9}" dt="2023-01-02T10:02:55.688" v="4211" actId="20577"/>
          <ac:spMkLst>
            <pc:docMk/>
            <pc:sldMk cId="278862266" sldId="266"/>
            <ac:spMk id="2" creationId="{96EC648D-ABB7-C673-2762-8C07FE7A623E}"/>
          </ac:spMkLst>
        </pc:spChg>
        <pc:spChg chg="mod">
          <ac:chgData name="Doddamani, Vishwanath D SBOBNG-PTIY/FHB" userId="02392ea3-3bde-4b57-8383-7e275996560a" providerId="ADAL" clId="{B09DCDB4-CAC1-48B2-86F5-5E180C77FEB9}" dt="2023-01-02T10:18:36.738" v="4712" actId="27636"/>
          <ac:spMkLst>
            <pc:docMk/>
            <pc:sldMk cId="278862266" sldId="266"/>
            <ac:spMk id="3" creationId="{C080946C-1E75-D611-B96C-1238914E1158}"/>
          </ac:spMkLst>
        </pc:spChg>
      </pc:sldChg>
      <pc:sldChg chg="modSp new del mod">
        <pc:chgData name="Doddamani, Vishwanath D SBOBNG-PTIY/FHB" userId="02392ea3-3bde-4b57-8383-7e275996560a" providerId="ADAL" clId="{B09DCDB4-CAC1-48B2-86F5-5E180C77FEB9}" dt="2023-01-02T10:36:58.899" v="4758" actId="47"/>
        <pc:sldMkLst>
          <pc:docMk/>
          <pc:sldMk cId="2310281517" sldId="267"/>
        </pc:sldMkLst>
        <pc:spChg chg="mod">
          <ac:chgData name="Doddamani, Vishwanath D SBOBNG-PTIY/FHB" userId="02392ea3-3bde-4b57-8383-7e275996560a" providerId="ADAL" clId="{B09DCDB4-CAC1-48B2-86F5-5E180C77FEB9}" dt="2023-01-02T10:18:57.678" v="4757" actId="27636"/>
          <ac:spMkLst>
            <pc:docMk/>
            <pc:sldMk cId="2310281517" sldId="267"/>
            <ac:spMk id="2" creationId="{4C41B57E-8D16-5DE1-37E2-3866A57C19C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4EEF5-B4A0-4BFA-B67C-6C6333F2F043}" type="datetimeFigureOut">
              <a:rPr lang="en-GB" smtClean="0"/>
              <a:t>08/01/2023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CAA65-6184-4948-90B7-FF6B78D75315}" type="slidenum">
              <a:rPr lang="en-GB" smtClean="0"/>
              <a:t>‹#›</a:t>
            </a:fld>
            <a:endParaRPr lang="en-GB"/>
          </a:p>
        </p:txBody>
      </p:sp>
    </p:spTree>
    <p:extLst>
      <p:ext uri="{BB962C8B-B14F-4D97-AF65-F5344CB8AC3E}">
        <p14:creationId xmlns:p14="http://schemas.microsoft.com/office/powerpoint/2010/main" val="410527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F4A42775-91CE-4467-A68F-FC48C74F10BE}" type="datetime1">
              <a:rPr lang="en-US" smtClean="0"/>
              <a:t>1/8/2023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63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2791E57-DD15-4BE0-AFF3-0C7E2E9F7BC6}" type="datetime1">
              <a:rPr lang="en-US" smtClean="0"/>
              <a:t>1/8/2023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154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DD523A5-9063-406B-ABC8-1065C8FBF3BC}" type="datetime1">
              <a:rPr lang="en-US" smtClean="0"/>
              <a:t>1/8/2023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719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99E68BC2-F840-40D3-A52A-29847FE7A199}" type="datetime1">
              <a:rPr lang="en-US" smtClean="0"/>
              <a:t>1/8/2023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2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87EA4E-5C27-4458-B072-9A086EEE218E}" type="datetime1">
              <a:rPr lang="en-US" smtClean="0"/>
              <a:t>1/8/2023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799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EA7D556-A281-404E-9BC3-719BBBCD9069}" type="datetime1">
              <a:rPr lang="en-US" smtClean="0"/>
              <a:t>1/8/2023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932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D0E1C23F-2078-4330-833F-66E1AE7F0DFA}" type="datetime1">
              <a:rPr lang="en-US" smtClean="0"/>
              <a:t>1/8/2023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624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A3A5C6FC-E535-40D1-99B3-61596AB70B69}" type="datetime1">
              <a:rPr lang="en-US" smtClean="0"/>
              <a:t>1/8/2023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644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A895765-C4F5-43C8-9D7E-FF29F4C9DC76}" type="datetime1">
              <a:rPr lang="en-US" smtClean="0"/>
              <a:t>1/8/2023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240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AB5FCC0E-649B-4F7B-AED1-92C113D449DA}" type="datetime1">
              <a:rPr lang="en-US" smtClean="0"/>
              <a:t>1/8/2023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945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F6321885-98A5-4788-996F-662118EE7467}" type="datetime1">
              <a:rPr lang="en-US" smtClean="0"/>
              <a:t>1/8/2023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920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008D-781B-4316-919A-27F517962073}" type="datetime1">
              <a:rPr lang="en-US" smtClean="0"/>
              <a:t>1/8/2023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133417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F6A89DC0-6A3A-6CD3-45AE-6B8BBA4C33A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AAD727-3994-45F5-85D6-206016AA72DE}"/>
              </a:ext>
            </a:extLst>
          </p:cNvPr>
          <p:cNvSpPr>
            <a:spLocks noGrp="1"/>
          </p:cNvSpPr>
          <p:nvPr>
            <p:ph type="ctrTitle"/>
          </p:nvPr>
        </p:nvSpPr>
        <p:spPr>
          <a:xfrm>
            <a:off x="477981" y="1122363"/>
            <a:ext cx="5379894" cy="3204134"/>
          </a:xfrm>
        </p:spPr>
        <p:txBody>
          <a:bodyPr anchor="b">
            <a:normAutofit/>
          </a:bodyPr>
          <a:lstStyle/>
          <a:p>
            <a:r>
              <a:rPr lang="en-GB" sz="4800" dirty="0"/>
              <a:t>AI by </a:t>
            </a:r>
            <a:r>
              <a:rPr lang="en-GB" sz="4800" dirty="0" err="1"/>
              <a:t>Lavika</a:t>
            </a:r>
            <a:r>
              <a:rPr lang="en-GB" sz="4800" dirty="0"/>
              <a:t> Goel</a:t>
            </a:r>
          </a:p>
        </p:txBody>
      </p:sp>
      <p:sp>
        <p:nvSpPr>
          <p:cNvPr id="3" name="Subtitle 2">
            <a:extLst>
              <a:ext uri="{FF2B5EF4-FFF2-40B4-BE49-F238E27FC236}">
                <a16:creationId xmlns:a16="http://schemas.microsoft.com/office/drawing/2014/main" id="{A3054012-C930-45D9-B87A-B95DC7E7117A}"/>
              </a:ext>
            </a:extLst>
          </p:cNvPr>
          <p:cNvSpPr>
            <a:spLocks noGrp="1"/>
          </p:cNvSpPr>
          <p:nvPr>
            <p:ph type="subTitle" idx="1"/>
          </p:nvPr>
        </p:nvSpPr>
        <p:spPr>
          <a:xfrm>
            <a:off x="477980" y="4872922"/>
            <a:ext cx="4023359" cy="1208141"/>
          </a:xfrm>
        </p:spPr>
        <p:txBody>
          <a:bodyPr>
            <a:normAutofit/>
          </a:bodyPr>
          <a:lstStyle/>
          <a:p>
            <a:r>
              <a:rPr lang="en-GB" sz="2000" dirty="0"/>
              <a:t>Chapter 2</a:t>
            </a:r>
          </a:p>
          <a:p>
            <a:r>
              <a:rPr lang="en-GB" sz="2000" dirty="0"/>
              <a:t>8</a:t>
            </a:r>
            <a:r>
              <a:rPr lang="en-GB" sz="2000" baseline="30000" dirty="0"/>
              <a:t>th</a:t>
            </a:r>
            <a:r>
              <a:rPr lang="en-GB" sz="2000" dirty="0"/>
              <a:t> Jan 2023</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7C23B052-4DB3-41FF-878A-95DD5A212CC4}"/>
              </a:ext>
            </a:extLst>
          </p:cNvPr>
          <p:cNvSpPr>
            <a:spLocks noGrp="1"/>
          </p:cNvSpPr>
          <p:nvPr>
            <p:ph type="sldNum" sz="quarter" idx="12"/>
          </p:nvPr>
        </p:nvSpPr>
        <p:spPr>
          <a:xfrm>
            <a:off x="8970819" y="6356350"/>
            <a:ext cx="2743200" cy="365125"/>
          </a:xfrm>
        </p:spPr>
        <p:txBody>
          <a:bodyPr>
            <a:normAutofit/>
          </a:bodyPr>
          <a:lstStyle/>
          <a:p>
            <a:pPr>
              <a:spcAft>
                <a:spcPts val="600"/>
              </a:spcAft>
            </a:pPr>
            <a:fld id="{B2DC25EE-239B-4C5F-AAD1-255A7D5F1EE2}"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546200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CA29-060F-D8D2-F9D3-E12E6BB87BD6}"/>
              </a:ext>
            </a:extLst>
          </p:cNvPr>
          <p:cNvSpPr>
            <a:spLocks noGrp="1"/>
          </p:cNvSpPr>
          <p:nvPr>
            <p:ph type="title"/>
          </p:nvPr>
        </p:nvSpPr>
        <p:spPr/>
        <p:txBody>
          <a:bodyPr/>
          <a:lstStyle/>
          <a:p>
            <a:r>
              <a:rPr lang="en-GB" dirty="0"/>
              <a:t>2.4 Problem Characteristics</a:t>
            </a:r>
          </a:p>
        </p:txBody>
      </p:sp>
      <p:sp>
        <p:nvSpPr>
          <p:cNvPr id="3" name="Content Placeholder 2">
            <a:extLst>
              <a:ext uri="{FF2B5EF4-FFF2-40B4-BE49-F238E27FC236}">
                <a16:creationId xmlns:a16="http://schemas.microsoft.com/office/drawing/2014/main" id="{F0081A7F-332A-C0E6-EB38-C55B019307B0}"/>
              </a:ext>
            </a:extLst>
          </p:cNvPr>
          <p:cNvSpPr>
            <a:spLocks noGrp="1"/>
          </p:cNvSpPr>
          <p:nvPr>
            <p:ph idx="1"/>
          </p:nvPr>
        </p:nvSpPr>
        <p:spPr/>
        <p:txBody>
          <a:bodyPr>
            <a:normAutofit fontScale="55000" lnSpcReduction="20000"/>
          </a:bodyPr>
          <a:lstStyle/>
          <a:p>
            <a:pPr marL="0" indent="0">
              <a:buNone/>
            </a:pPr>
            <a:r>
              <a:rPr lang="en-GB" dirty="0"/>
              <a:t>These questions need to be answered to select the best heuristic technique for a specific search:</a:t>
            </a:r>
          </a:p>
          <a:p>
            <a:pPr marL="514350" indent="-514350">
              <a:buAutoNum type="arabicPeriod"/>
            </a:pPr>
            <a:r>
              <a:rPr lang="en-GB" dirty="0"/>
              <a:t>Is the problem that we are solving decomposable?</a:t>
            </a:r>
          </a:p>
          <a:p>
            <a:pPr marL="514350" indent="-514350">
              <a:buAutoNum type="arabicPeriod"/>
            </a:pPr>
            <a:r>
              <a:rPr lang="en-GB" dirty="0"/>
              <a:t>Can we ignore the solution steps or can it be undone?</a:t>
            </a:r>
          </a:p>
          <a:p>
            <a:pPr marL="457200" lvl="1" indent="0">
              <a:buNone/>
            </a:pPr>
            <a:r>
              <a:rPr lang="en-GB" dirty="0"/>
              <a:t>Ignorable, recoverable, irrecoverable</a:t>
            </a:r>
          </a:p>
          <a:p>
            <a:pPr marL="514350" indent="-514350">
              <a:buAutoNum type="arabicPeriod"/>
            </a:pPr>
            <a:r>
              <a:rPr lang="en-GB" dirty="0"/>
              <a:t>Can we predict the universe?</a:t>
            </a:r>
          </a:p>
          <a:p>
            <a:pPr marL="457200" lvl="1" indent="0">
              <a:buNone/>
            </a:pPr>
            <a:r>
              <a:rPr lang="en-GB" dirty="0"/>
              <a:t>Certain outcome, Uncertain outcome</a:t>
            </a:r>
          </a:p>
          <a:p>
            <a:pPr marL="514350" indent="-514350">
              <a:buAutoNum type="arabicPeriod"/>
            </a:pPr>
            <a:r>
              <a:rPr lang="en-GB" dirty="0"/>
              <a:t>Is a solution relative or absolute?</a:t>
            </a:r>
          </a:p>
          <a:p>
            <a:pPr marL="457200" lvl="1" indent="0">
              <a:buNone/>
            </a:pPr>
            <a:r>
              <a:rPr lang="en-GB" dirty="0"/>
              <a:t>Any path problem, best path problem</a:t>
            </a:r>
          </a:p>
          <a:p>
            <a:pPr marL="514350" indent="-514350">
              <a:buAutoNum type="arabicPeriod"/>
            </a:pPr>
            <a:r>
              <a:rPr lang="en-GB" dirty="0"/>
              <a:t>Do we want a state as a solution or path as a solution?</a:t>
            </a:r>
          </a:p>
          <a:p>
            <a:pPr marL="514350" indent="-514350">
              <a:buAutoNum type="arabicPeriod"/>
            </a:pPr>
            <a:r>
              <a:rPr lang="en-GB" dirty="0"/>
              <a:t>What role does knowledge play?</a:t>
            </a:r>
          </a:p>
          <a:p>
            <a:pPr marL="514350" indent="-514350">
              <a:buAutoNum type="arabicPeriod"/>
            </a:pPr>
            <a:r>
              <a:rPr lang="en-GB" dirty="0"/>
              <a:t>Is interaction with the person required by the task?</a:t>
            </a:r>
          </a:p>
        </p:txBody>
      </p:sp>
      <p:sp>
        <p:nvSpPr>
          <p:cNvPr id="4" name="Slide Number Placeholder 3">
            <a:extLst>
              <a:ext uri="{FF2B5EF4-FFF2-40B4-BE49-F238E27FC236}">
                <a16:creationId xmlns:a16="http://schemas.microsoft.com/office/drawing/2014/main" id="{046904E9-E6EC-3E0C-6913-0A23D28BD6FF}"/>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10482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48D-ABB7-C673-2762-8C07FE7A623E}"/>
              </a:ext>
            </a:extLst>
          </p:cNvPr>
          <p:cNvSpPr>
            <a:spLocks noGrp="1"/>
          </p:cNvSpPr>
          <p:nvPr>
            <p:ph type="title"/>
          </p:nvPr>
        </p:nvSpPr>
        <p:spPr/>
        <p:txBody>
          <a:bodyPr/>
          <a:lstStyle/>
          <a:p>
            <a:r>
              <a:rPr lang="en-GB" dirty="0"/>
              <a:t>2.5 Control Strategy</a:t>
            </a:r>
          </a:p>
        </p:txBody>
      </p:sp>
      <p:sp>
        <p:nvSpPr>
          <p:cNvPr id="3" name="Content Placeholder 2">
            <a:extLst>
              <a:ext uri="{FF2B5EF4-FFF2-40B4-BE49-F238E27FC236}">
                <a16:creationId xmlns:a16="http://schemas.microsoft.com/office/drawing/2014/main" id="{C080946C-1E75-D611-B96C-1238914E1158}"/>
              </a:ext>
            </a:extLst>
          </p:cNvPr>
          <p:cNvSpPr>
            <a:spLocks noGrp="1"/>
          </p:cNvSpPr>
          <p:nvPr>
            <p:ph idx="1"/>
          </p:nvPr>
        </p:nvSpPr>
        <p:spPr/>
        <p:txBody>
          <a:bodyPr>
            <a:normAutofit/>
          </a:bodyPr>
          <a:lstStyle/>
          <a:p>
            <a:pPr marL="0" indent="0">
              <a:buNone/>
            </a:pPr>
            <a:r>
              <a:rPr lang="en-GB" sz="2200" dirty="0"/>
              <a:t>This forms the basis on which we should pick the first rule and evaluate. These are the requirements for a good control strategy:</a:t>
            </a:r>
          </a:p>
          <a:p>
            <a:pPr marL="514350" indent="-514350">
              <a:buAutoNum type="arabicPeriod"/>
            </a:pPr>
            <a:r>
              <a:rPr lang="en-GB" sz="2200" dirty="0"/>
              <a:t>It should cause motion and should not be stuck in an infinite loop.</a:t>
            </a:r>
          </a:p>
          <a:p>
            <a:pPr marL="514350" indent="-514350">
              <a:buAutoNum type="arabicPeriod"/>
            </a:pPr>
            <a:r>
              <a:rPr lang="en-GB" sz="2200" dirty="0"/>
              <a:t>It should be systematic. Systematic control strategy means it should have a global motion as well as some local motion. Examples include BFS, DFS.</a:t>
            </a:r>
          </a:p>
          <a:p>
            <a:pPr marL="514350" indent="-514350">
              <a:buAutoNum type="arabicPeriod"/>
            </a:pPr>
            <a:r>
              <a:rPr lang="en-GB" sz="2200" dirty="0"/>
              <a:t>It should be efficient because some problems have very high time complexities.</a:t>
            </a:r>
          </a:p>
        </p:txBody>
      </p:sp>
      <p:sp>
        <p:nvSpPr>
          <p:cNvPr id="4" name="Slide Number Placeholder 3">
            <a:extLst>
              <a:ext uri="{FF2B5EF4-FFF2-40B4-BE49-F238E27FC236}">
                <a16:creationId xmlns:a16="http://schemas.microsoft.com/office/drawing/2014/main" id="{5DB32A7C-2282-06BF-E079-1D1FBED5E231}"/>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278862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48235-6437-4F20-9DDF-5D328ACCAFAE}"/>
              </a:ext>
            </a:extLst>
          </p:cNvPr>
          <p:cNvSpPr>
            <a:spLocks noGrp="1"/>
          </p:cNvSpPr>
          <p:nvPr>
            <p:ph type="title"/>
          </p:nvPr>
        </p:nvSpPr>
        <p:spPr/>
        <p:txBody>
          <a:bodyPr/>
          <a:lstStyle/>
          <a:p>
            <a:r>
              <a:rPr lang="en-GB" dirty="0"/>
              <a:t>2.1 Introduction</a:t>
            </a:r>
          </a:p>
        </p:txBody>
      </p:sp>
      <p:sp>
        <p:nvSpPr>
          <p:cNvPr id="5" name="Content Placeholder 4">
            <a:extLst>
              <a:ext uri="{FF2B5EF4-FFF2-40B4-BE49-F238E27FC236}">
                <a16:creationId xmlns:a16="http://schemas.microsoft.com/office/drawing/2014/main" id="{48E60B64-E822-4B45-B269-4F205E928A5E}"/>
              </a:ext>
            </a:extLst>
          </p:cNvPr>
          <p:cNvSpPr>
            <a:spLocks noGrp="1"/>
          </p:cNvSpPr>
          <p:nvPr>
            <p:ph idx="1"/>
          </p:nvPr>
        </p:nvSpPr>
        <p:spPr/>
        <p:txBody>
          <a:bodyPr>
            <a:normAutofit/>
          </a:bodyPr>
          <a:lstStyle/>
          <a:p>
            <a:r>
              <a:rPr lang="en-GB" sz="1800" dirty="0"/>
              <a:t>AI is the doorway of converting a simple computer into an intelligent computer.</a:t>
            </a:r>
          </a:p>
          <a:p>
            <a:r>
              <a:rPr lang="en-GB" sz="1800" dirty="0"/>
              <a:t>AI is based on how to make machines think like humans.</a:t>
            </a:r>
          </a:p>
          <a:p>
            <a:r>
              <a:rPr lang="en-GB" sz="1800" dirty="0"/>
              <a:t> This means AI is the study of how the brain works, thinks and decodes problems to arrive at solutions.</a:t>
            </a:r>
          </a:p>
          <a:p>
            <a:r>
              <a:rPr lang="en-GB" sz="1800" dirty="0"/>
              <a:t>For solving a problem, first a problem has to be presented, then its output needs to be found repeatedly until an optimal solution can be returned</a:t>
            </a:r>
          </a:p>
          <a:p>
            <a:r>
              <a:rPr lang="en-GB" sz="1800" dirty="0"/>
              <a:t>There are number of variables and terms that affect the transition from start of the problem to reach the goal state or desired state.</a:t>
            </a:r>
          </a:p>
          <a:p>
            <a:pPr marL="0" indent="0">
              <a:buNone/>
            </a:pPr>
            <a:endParaRPr lang="en-GB" dirty="0"/>
          </a:p>
        </p:txBody>
      </p:sp>
      <p:sp>
        <p:nvSpPr>
          <p:cNvPr id="6" name="Slide Number Placeholder 5">
            <a:extLst>
              <a:ext uri="{FF2B5EF4-FFF2-40B4-BE49-F238E27FC236}">
                <a16:creationId xmlns:a16="http://schemas.microsoft.com/office/drawing/2014/main" id="{E678BFD6-FA34-4ABC-9FAC-661084AF6902}"/>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14580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C86-2F9B-462C-8D5B-BA8B430717A5}"/>
              </a:ext>
            </a:extLst>
          </p:cNvPr>
          <p:cNvSpPr>
            <a:spLocks noGrp="1"/>
          </p:cNvSpPr>
          <p:nvPr>
            <p:ph type="title"/>
          </p:nvPr>
        </p:nvSpPr>
        <p:spPr/>
        <p:txBody>
          <a:bodyPr/>
          <a:lstStyle/>
          <a:p>
            <a:r>
              <a:rPr lang="en-GB" dirty="0"/>
              <a:t>2.2 State Space Search</a:t>
            </a:r>
          </a:p>
        </p:txBody>
      </p:sp>
      <p:sp>
        <p:nvSpPr>
          <p:cNvPr id="3" name="Content Placeholder 2">
            <a:extLst>
              <a:ext uri="{FF2B5EF4-FFF2-40B4-BE49-F238E27FC236}">
                <a16:creationId xmlns:a16="http://schemas.microsoft.com/office/drawing/2014/main" id="{39E5A16C-D912-449D-B6BD-FDCB335EE4FE}"/>
              </a:ext>
            </a:extLst>
          </p:cNvPr>
          <p:cNvSpPr>
            <a:spLocks noGrp="1"/>
          </p:cNvSpPr>
          <p:nvPr>
            <p:ph sz="half" idx="1"/>
          </p:nvPr>
        </p:nvSpPr>
        <p:spPr>
          <a:xfrm>
            <a:off x="532448" y="2478024"/>
            <a:ext cx="4937760" cy="3694176"/>
          </a:xfrm>
        </p:spPr>
        <p:txBody>
          <a:bodyPr>
            <a:normAutofit fontScale="92500" lnSpcReduction="10000"/>
          </a:bodyPr>
          <a:lstStyle/>
          <a:p>
            <a:r>
              <a:rPr lang="en-GB" sz="2000" dirty="0"/>
              <a:t>State space search is the method that works by considering successive states or configurations.</a:t>
            </a:r>
          </a:p>
          <a:p>
            <a:r>
              <a:rPr lang="en-GB" sz="2000" dirty="0"/>
              <a:t>The collection of states in a set can be represented as a graph.</a:t>
            </a:r>
          </a:p>
          <a:p>
            <a:r>
              <a:rPr lang="en-GB" sz="2000" dirty="0"/>
              <a:t>The route with which the goal state can be reached is call a </a:t>
            </a:r>
            <a:r>
              <a:rPr lang="en-GB" sz="2000" b="1" i="1" dirty="0"/>
              <a:t>path</a:t>
            </a:r>
            <a:r>
              <a:rPr lang="en-GB" sz="2000" dirty="0"/>
              <a:t>.</a:t>
            </a:r>
          </a:p>
          <a:p>
            <a:r>
              <a:rPr lang="en-GB" sz="2000" dirty="0"/>
              <a:t>Because the graph generated by state space is very large, nodes are generated and instantly discarded when the task is completed.</a:t>
            </a:r>
          </a:p>
          <a:p>
            <a:endParaRPr lang="en-GB" sz="2000" dirty="0"/>
          </a:p>
        </p:txBody>
      </p:sp>
      <p:sp>
        <p:nvSpPr>
          <p:cNvPr id="4" name="Slide Number Placeholder 3">
            <a:extLst>
              <a:ext uri="{FF2B5EF4-FFF2-40B4-BE49-F238E27FC236}">
                <a16:creationId xmlns:a16="http://schemas.microsoft.com/office/drawing/2014/main" id="{2767C0C7-E75C-443D-879C-C9C8C249D15B}"/>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6" name="Oval 5">
            <a:extLst>
              <a:ext uri="{FF2B5EF4-FFF2-40B4-BE49-F238E27FC236}">
                <a16:creationId xmlns:a16="http://schemas.microsoft.com/office/drawing/2014/main" id="{D740C311-0D9B-4D98-A424-B49DB4104C28}"/>
              </a:ext>
            </a:extLst>
          </p:cNvPr>
          <p:cNvSpPr/>
          <p:nvPr/>
        </p:nvSpPr>
        <p:spPr>
          <a:xfrm>
            <a:off x="7154608" y="2478024"/>
            <a:ext cx="666750"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cxnSp>
        <p:nvCxnSpPr>
          <p:cNvPr id="8" name="Straight Arrow Connector 7">
            <a:extLst>
              <a:ext uri="{FF2B5EF4-FFF2-40B4-BE49-F238E27FC236}">
                <a16:creationId xmlns:a16="http://schemas.microsoft.com/office/drawing/2014/main" id="{B46AB5A7-AF60-4C17-9A7C-D0F34BE64DF2}"/>
              </a:ext>
            </a:extLst>
          </p:cNvPr>
          <p:cNvCxnSpPr/>
          <p:nvPr/>
        </p:nvCxnSpPr>
        <p:spPr>
          <a:xfrm>
            <a:off x="7821358" y="2649474"/>
            <a:ext cx="1438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77A3963-3DA1-43B9-AA20-A52EDCB144A8}"/>
              </a:ext>
            </a:extLst>
          </p:cNvPr>
          <p:cNvSpPr/>
          <p:nvPr/>
        </p:nvSpPr>
        <p:spPr>
          <a:xfrm>
            <a:off x="9259633" y="2478024"/>
            <a:ext cx="666750" cy="3333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10" name="TextBox 9">
            <a:extLst>
              <a:ext uri="{FF2B5EF4-FFF2-40B4-BE49-F238E27FC236}">
                <a16:creationId xmlns:a16="http://schemas.microsoft.com/office/drawing/2014/main" id="{A59059AA-0D19-4CA5-A0D6-EFAF0AEAF1F8}"/>
              </a:ext>
            </a:extLst>
          </p:cNvPr>
          <p:cNvSpPr txBox="1"/>
          <p:nvPr/>
        </p:nvSpPr>
        <p:spPr>
          <a:xfrm>
            <a:off x="7553325" y="2819411"/>
            <a:ext cx="2114550" cy="646331"/>
          </a:xfrm>
          <a:prstGeom prst="rect">
            <a:avLst/>
          </a:prstGeom>
          <a:noFill/>
        </p:spPr>
        <p:txBody>
          <a:bodyPr wrap="square" rtlCol="0">
            <a:spAutoFit/>
          </a:bodyPr>
          <a:lstStyle/>
          <a:p>
            <a:r>
              <a:rPr lang="en-GB" sz="1200" dirty="0"/>
              <a:t>There is an edge only if there is an operation that leads state A to state B</a:t>
            </a:r>
          </a:p>
        </p:txBody>
      </p:sp>
      <p:sp>
        <p:nvSpPr>
          <p:cNvPr id="11" name="Oval 10">
            <a:extLst>
              <a:ext uri="{FF2B5EF4-FFF2-40B4-BE49-F238E27FC236}">
                <a16:creationId xmlns:a16="http://schemas.microsoft.com/office/drawing/2014/main" id="{EBD6BD99-95C2-4EB8-836B-FF906BBF32D1}"/>
              </a:ext>
            </a:extLst>
          </p:cNvPr>
          <p:cNvSpPr/>
          <p:nvPr/>
        </p:nvSpPr>
        <p:spPr>
          <a:xfrm>
            <a:off x="7074408" y="531022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p>
        </p:txBody>
      </p:sp>
      <p:sp>
        <p:nvSpPr>
          <p:cNvPr id="13" name="Oval 12">
            <a:extLst>
              <a:ext uri="{FF2B5EF4-FFF2-40B4-BE49-F238E27FC236}">
                <a16:creationId xmlns:a16="http://schemas.microsoft.com/office/drawing/2014/main" id="{DC1FB324-C8D2-4CDE-9EFB-DA479805E3AE}"/>
              </a:ext>
            </a:extLst>
          </p:cNvPr>
          <p:cNvSpPr/>
          <p:nvPr/>
        </p:nvSpPr>
        <p:spPr>
          <a:xfrm>
            <a:off x="7959470" y="4976854"/>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a:t>
            </a:r>
          </a:p>
        </p:txBody>
      </p:sp>
      <p:sp>
        <p:nvSpPr>
          <p:cNvPr id="14" name="Oval 13">
            <a:extLst>
              <a:ext uri="{FF2B5EF4-FFF2-40B4-BE49-F238E27FC236}">
                <a16:creationId xmlns:a16="http://schemas.microsoft.com/office/drawing/2014/main" id="{06A15A25-5B2F-430B-8AC8-13496AB2F915}"/>
              </a:ext>
            </a:extLst>
          </p:cNvPr>
          <p:cNvSpPr/>
          <p:nvPr/>
        </p:nvSpPr>
        <p:spPr>
          <a:xfrm>
            <a:off x="9635870" y="431061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cxnSp>
        <p:nvCxnSpPr>
          <p:cNvPr id="16" name="Straight Arrow Connector 15">
            <a:extLst>
              <a:ext uri="{FF2B5EF4-FFF2-40B4-BE49-F238E27FC236}">
                <a16:creationId xmlns:a16="http://schemas.microsoft.com/office/drawing/2014/main" id="{863B2F14-B957-48E3-A474-0E924EF9B562}"/>
              </a:ext>
            </a:extLst>
          </p:cNvPr>
          <p:cNvCxnSpPr>
            <a:stCxn id="11" idx="6"/>
            <a:endCxn id="13" idx="3"/>
          </p:cNvCxnSpPr>
          <p:nvPr/>
        </p:nvCxnSpPr>
        <p:spPr>
          <a:xfrm flipV="1">
            <a:off x="7655433" y="5261407"/>
            <a:ext cx="389126" cy="21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AD0218-8985-4DA3-97E9-DDEC4777066E}"/>
              </a:ext>
            </a:extLst>
          </p:cNvPr>
          <p:cNvCxnSpPr>
            <a:stCxn id="13" idx="6"/>
            <a:endCxn id="14" idx="3"/>
          </p:cNvCxnSpPr>
          <p:nvPr/>
        </p:nvCxnSpPr>
        <p:spPr>
          <a:xfrm flipV="1">
            <a:off x="8540495" y="4595172"/>
            <a:ext cx="1180464" cy="54837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DDBD783-4A10-443F-A7A7-621529B70283}"/>
              </a:ext>
            </a:extLst>
          </p:cNvPr>
          <p:cNvSpPr/>
          <p:nvPr/>
        </p:nvSpPr>
        <p:spPr>
          <a:xfrm>
            <a:off x="8840214" y="464347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1623D00E-E31F-4EFD-9280-685DA3FBC305}"/>
              </a:ext>
            </a:extLst>
          </p:cNvPr>
          <p:cNvSpPr/>
          <p:nvPr/>
        </p:nvSpPr>
        <p:spPr>
          <a:xfrm>
            <a:off x="9572656" y="4277963"/>
            <a:ext cx="707451" cy="402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175451EC-EE3E-4BED-A9F7-4DAD1CF233B4}"/>
              </a:ext>
            </a:extLst>
          </p:cNvPr>
          <p:cNvSpPr/>
          <p:nvPr/>
        </p:nvSpPr>
        <p:spPr>
          <a:xfrm>
            <a:off x="7137622" y="5896693"/>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24" name="Oval 23">
            <a:extLst>
              <a:ext uri="{FF2B5EF4-FFF2-40B4-BE49-F238E27FC236}">
                <a16:creationId xmlns:a16="http://schemas.microsoft.com/office/drawing/2014/main" id="{2F8899D0-F241-4D69-8980-0FFDAEA2DEF0}"/>
              </a:ext>
            </a:extLst>
          </p:cNvPr>
          <p:cNvSpPr/>
          <p:nvPr/>
        </p:nvSpPr>
        <p:spPr>
          <a:xfrm>
            <a:off x="7074408" y="5864037"/>
            <a:ext cx="707451" cy="402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99D3A917-E985-4D84-991F-2B3BBF930C07}"/>
              </a:ext>
            </a:extLst>
          </p:cNvPr>
          <p:cNvCxnSpPr>
            <a:cxnSpLocks/>
            <a:endCxn id="11" idx="0"/>
          </p:cNvCxnSpPr>
          <p:nvPr/>
        </p:nvCxnSpPr>
        <p:spPr>
          <a:xfrm>
            <a:off x="7355713" y="4800600"/>
            <a:ext cx="9208" cy="5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6EF7BA2-18F3-465B-B3CB-9C8645AAD355}"/>
              </a:ext>
            </a:extLst>
          </p:cNvPr>
          <p:cNvSpPr/>
          <p:nvPr/>
        </p:nvSpPr>
        <p:spPr>
          <a:xfrm>
            <a:off x="6648450" y="3686175"/>
            <a:ext cx="5011102" cy="2743200"/>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AF45C5F-C3EC-4554-92AA-78ADF4AD8984}"/>
              </a:ext>
            </a:extLst>
          </p:cNvPr>
          <p:cNvSpPr txBox="1"/>
          <p:nvPr/>
        </p:nvSpPr>
        <p:spPr>
          <a:xfrm>
            <a:off x="9297414" y="4864427"/>
            <a:ext cx="2447925" cy="1477328"/>
          </a:xfrm>
          <a:prstGeom prst="rect">
            <a:avLst/>
          </a:prstGeom>
          <a:noFill/>
        </p:spPr>
        <p:txBody>
          <a:bodyPr wrap="square" rtlCol="0">
            <a:spAutoFit/>
          </a:bodyPr>
          <a:lstStyle/>
          <a:p>
            <a:r>
              <a:rPr lang="en-GB" dirty="0"/>
              <a:t>Solution to space search can be a path from start to goal state or it can also be only a final state</a:t>
            </a:r>
          </a:p>
        </p:txBody>
      </p:sp>
      <p:sp>
        <p:nvSpPr>
          <p:cNvPr id="30" name="Oval 29">
            <a:extLst>
              <a:ext uri="{FF2B5EF4-FFF2-40B4-BE49-F238E27FC236}">
                <a16:creationId xmlns:a16="http://schemas.microsoft.com/office/drawing/2014/main" id="{F87A92C0-5BB3-4826-9B4C-7EDE4D7C4545}"/>
              </a:ext>
            </a:extLst>
          </p:cNvPr>
          <p:cNvSpPr/>
          <p:nvPr/>
        </p:nvSpPr>
        <p:spPr>
          <a:xfrm>
            <a:off x="8639268" y="4726822"/>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6A942D4D-6D60-47D8-8410-51F163F1DF17}"/>
              </a:ext>
            </a:extLst>
          </p:cNvPr>
          <p:cNvSpPr/>
          <p:nvPr/>
        </p:nvSpPr>
        <p:spPr>
          <a:xfrm>
            <a:off x="9011983" y="4560134"/>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249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0CA7-9743-4722-8849-AF980875F837}"/>
              </a:ext>
            </a:extLst>
          </p:cNvPr>
          <p:cNvSpPr>
            <a:spLocks noGrp="1"/>
          </p:cNvSpPr>
          <p:nvPr>
            <p:ph type="title"/>
          </p:nvPr>
        </p:nvSpPr>
        <p:spPr/>
        <p:txBody>
          <a:bodyPr/>
          <a:lstStyle/>
          <a:p>
            <a:r>
              <a:rPr lang="en-GB" dirty="0"/>
              <a:t>2.2 State Space Search</a:t>
            </a:r>
          </a:p>
        </p:txBody>
      </p:sp>
      <p:sp>
        <p:nvSpPr>
          <p:cNvPr id="6" name="Text Placeholder 5">
            <a:extLst>
              <a:ext uri="{FF2B5EF4-FFF2-40B4-BE49-F238E27FC236}">
                <a16:creationId xmlns:a16="http://schemas.microsoft.com/office/drawing/2014/main" id="{7B23C9C1-BA29-450C-B06C-FCA2FAEB4860}"/>
              </a:ext>
            </a:extLst>
          </p:cNvPr>
          <p:cNvSpPr>
            <a:spLocks noGrp="1"/>
          </p:cNvSpPr>
          <p:nvPr>
            <p:ph type="body" idx="1"/>
          </p:nvPr>
        </p:nvSpPr>
        <p:spPr>
          <a:xfrm>
            <a:off x="908305" y="2009244"/>
            <a:ext cx="4937760" cy="823912"/>
          </a:xfrm>
        </p:spPr>
        <p:txBody>
          <a:bodyPr/>
          <a:lstStyle/>
          <a:p>
            <a:r>
              <a:rPr lang="en-GB" dirty="0"/>
              <a:t>Uninformed Search</a:t>
            </a:r>
          </a:p>
        </p:txBody>
      </p:sp>
      <p:sp>
        <p:nvSpPr>
          <p:cNvPr id="7" name="Content Placeholder 6">
            <a:extLst>
              <a:ext uri="{FF2B5EF4-FFF2-40B4-BE49-F238E27FC236}">
                <a16:creationId xmlns:a16="http://schemas.microsoft.com/office/drawing/2014/main" id="{72AA871A-0DA8-4D95-8E51-8803795B84B6}"/>
              </a:ext>
            </a:extLst>
          </p:cNvPr>
          <p:cNvSpPr>
            <a:spLocks noGrp="1"/>
          </p:cNvSpPr>
          <p:nvPr>
            <p:ph sz="half" idx="2"/>
          </p:nvPr>
        </p:nvSpPr>
        <p:spPr/>
        <p:txBody>
          <a:bodyPr>
            <a:normAutofit fontScale="62500" lnSpcReduction="20000"/>
          </a:bodyPr>
          <a:lstStyle/>
          <a:p>
            <a:r>
              <a:rPr lang="en-GB" dirty="0"/>
              <a:t>Unguided search</a:t>
            </a:r>
          </a:p>
          <a:p>
            <a:r>
              <a:rPr lang="en-GB" dirty="0"/>
              <a:t>Group of algorithms work by brute force.</a:t>
            </a:r>
          </a:p>
          <a:p>
            <a:r>
              <a:rPr lang="en-GB" dirty="0"/>
              <a:t>General algorithms have no extra information apart from the information provided in the problem statement.</a:t>
            </a:r>
          </a:p>
          <a:p>
            <a:r>
              <a:rPr lang="en-GB" dirty="0"/>
              <a:t>One can only differentiate between final and non-final states.</a:t>
            </a:r>
          </a:p>
          <a:p>
            <a:r>
              <a:rPr lang="en-GB" dirty="0"/>
              <a:t>Domain of the problem is typically unknown.</a:t>
            </a:r>
          </a:p>
          <a:p>
            <a:r>
              <a:rPr lang="en-GB" dirty="0"/>
              <a:t>DFS, BFS, UCS, IDDFS are some of the examples.</a:t>
            </a:r>
          </a:p>
          <a:p>
            <a:endParaRPr lang="en-GB" dirty="0"/>
          </a:p>
        </p:txBody>
      </p:sp>
      <p:sp>
        <p:nvSpPr>
          <p:cNvPr id="8" name="Text Placeholder 7">
            <a:extLst>
              <a:ext uri="{FF2B5EF4-FFF2-40B4-BE49-F238E27FC236}">
                <a16:creationId xmlns:a16="http://schemas.microsoft.com/office/drawing/2014/main" id="{F2BA8D1C-0778-4D39-BD56-443CC82A204C}"/>
              </a:ext>
            </a:extLst>
          </p:cNvPr>
          <p:cNvSpPr>
            <a:spLocks noGrp="1"/>
          </p:cNvSpPr>
          <p:nvPr>
            <p:ph type="body" sz="quarter" idx="3"/>
          </p:nvPr>
        </p:nvSpPr>
        <p:spPr>
          <a:xfrm>
            <a:off x="6345935" y="2053995"/>
            <a:ext cx="4937760" cy="823912"/>
          </a:xfrm>
        </p:spPr>
        <p:txBody>
          <a:bodyPr/>
          <a:lstStyle/>
          <a:p>
            <a:r>
              <a:rPr lang="en-GB" dirty="0"/>
              <a:t>Informed Search</a:t>
            </a:r>
          </a:p>
        </p:txBody>
      </p:sp>
      <p:sp>
        <p:nvSpPr>
          <p:cNvPr id="9" name="Content Placeholder 8">
            <a:extLst>
              <a:ext uri="{FF2B5EF4-FFF2-40B4-BE49-F238E27FC236}">
                <a16:creationId xmlns:a16="http://schemas.microsoft.com/office/drawing/2014/main" id="{4B20C489-49A1-44F2-9734-F60EA57DDFD0}"/>
              </a:ext>
            </a:extLst>
          </p:cNvPr>
          <p:cNvSpPr>
            <a:spLocks noGrp="1"/>
          </p:cNvSpPr>
          <p:nvPr>
            <p:ph sz="quarter" idx="4"/>
          </p:nvPr>
        </p:nvSpPr>
        <p:spPr/>
        <p:txBody>
          <a:bodyPr>
            <a:normAutofit fontScale="62500" lnSpcReduction="20000"/>
          </a:bodyPr>
          <a:lstStyle/>
          <a:p>
            <a:r>
              <a:rPr lang="en-GB" dirty="0"/>
              <a:t>Heuristic search</a:t>
            </a:r>
          </a:p>
          <a:p>
            <a:r>
              <a:rPr lang="en-GB" dirty="0"/>
              <a:t>Best first search is the approach used.</a:t>
            </a:r>
          </a:p>
          <a:p>
            <a:r>
              <a:rPr lang="en-GB" dirty="0"/>
              <a:t>Evaluation function f(n) is used to expand a node on the basis of lowest cost first.</a:t>
            </a:r>
          </a:p>
          <a:p>
            <a:r>
              <a:rPr lang="en-GB" dirty="0"/>
              <a:t>Extra information is given to the algorithm through heuristic function </a:t>
            </a:r>
            <a:r>
              <a:rPr lang="en-GB" i="1" dirty="0"/>
              <a:t>h(n)</a:t>
            </a:r>
            <a:r>
              <a:rPr lang="en-GB" dirty="0"/>
              <a:t>.</a:t>
            </a:r>
          </a:p>
          <a:p>
            <a:r>
              <a:rPr lang="en-GB" dirty="0"/>
              <a:t>Some of the examples are greedy best first search, A* search, memory-bounded heuristic search.</a:t>
            </a:r>
          </a:p>
        </p:txBody>
      </p:sp>
      <p:sp>
        <p:nvSpPr>
          <p:cNvPr id="5" name="Slide Number Placeholder 4">
            <a:extLst>
              <a:ext uri="{FF2B5EF4-FFF2-40B4-BE49-F238E27FC236}">
                <a16:creationId xmlns:a16="http://schemas.microsoft.com/office/drawing/2014/main" id="{D2CA8E18-0B71-466F-A2F3-C1CE173AFCA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208341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3B46-1EE3-2C69-8700-45337EB65F88}"/>
              </a:ext>
            </a:extLst>
          </p:cNvPr>
          <p:cNvSpPr>
            <a:spLocks noGrp="1"/>
          </p:cNvSpPr>
          <p:nvPr>
            <p:ph type="title"/>
          </p:nvPr>
        </p:nvSpPr>
        <p:spPr/>
        <p:txBody>
          <a:bodyPr/>
          <a:lstStyle/>
          <a:p>
            <a:r>
              <a:rPr lang="en-GB" dirty="0"/>
              <a:t>2.2 State Space Search</a:t>
            </a:r>
          </a:p>
        </p:txBody>
      </p:sp>
      <p:sp>
        <p:nvSpPr>
          <p:cNvPr id="3" name="Content Placeholder 2">
            <a:extLst>
              <a:ext uri="{FF2B5EF4-FFF2-40B4-BE49-F238E27FC236}">
                <a16:creationId xmlns:a16="http://schemas.microsoft.com/office/drawing/2014/main" id="{94E51479-E7D7-A277-2D7D-DA9DA99C7C55}"/>
              </a:ext>
            </a:extLst>
          </p:cNvPr>
          <p:cNvSpPr>
            <a:spLocks noGrp="1"/>
          </p:cNvSpPr>
          <p:nvPr>
            <p:ph idx="1"/>
          </p:nvPr>
        </p:nvSpPr>
        <p:spPr/>
        <p:txBody>
          <a:bodyPr>
            <a:normAutofit fontScale="92500" lnSpcReduction="20000"/>
          </a:bodyPr>
          <a:lstStyle/>
          <a:p>
            <a:r>
              <a:rPr lang="en-GB" sz="1800" dirty="0"/>
              <a:t>A state can be defined in two ways – Undefined and finite</a:t>
            </a:r>
          </a:p>
          <a:p>
            <a:r>
              <a:rPr lang="en-GB" sz="1800" dirty="0"/>
              <a:t>Search problem can be defined using four tuples and is represented as (S, s, O, G), where S represents the set of states, s represents the initial state, O represents the set of operators and G represents the goal states.</a:t>
            </a:r>
          </a:p>
          <a:p>
            <a:r>
              <a:rPr lang="en-GB" sz="1800" dirty="0"/>
              <a:t>State space search is formally represented as &lt;S, A, Action(s), Result(s, a), Cost(s, a)&gt; </a:t>
            </a:r>
          </a:p>
          <a:p>
            <a:r>
              <a:rPr lang="en-GB" sz="1800" dirty="0"/>
              <a:t>Important terminologies-</a:t>
            </a:r>
          </a:p>
          <a:p>
            <a:pPr lvl="1"/>
            <a:r>
              <a:rPr lang="en-GB" sz="1400" dirty="0"/>
              <a:t>Start state</a:t>
            </a:r>
          </a:p>
          <a:p>
            <a:pPr lvl="1"/>
            <a:r>
              <a:rPr lang="en-GB" sz="1400" dirty="0"/>
              <a:t>Goal state</a:t>
            </a:r>
          </a:p>
          <a:p>
            <a:pPr lvl="1"/>
            <a:r>
              <a:rPr lang="en-GB" sz="1400" dirty="0"/>
              <a:t>State space</a:t>
            </a:r>
          </a:p>
          <a:p>
            <a:pPr lvl="1"/>
            <a:r>
              <a:rPr lang="en-GB" sz="1400" dirty="0"/>
              <a:t>Action space</a:t>
            </a:r>
          </a:p>
          <a:p>
            <a:pPr lvl="1"/>
            <a:r>
              <a:rPr lang="en-GB" sz="1400" dirty="0"/>
              <a:t>Transition model</a:t>
            </a:r>
          </a:p>
          <a:p>
            <a:pPr lvl="1"/>
            <a:r>
              <a:rPr lang="en-GB" sz="1400" dirty="0"/>
              <a:t>Goal test</a:t>
            </a:r>
          </a:p>
          <a:p>
            <a:pPr lvl="1"/>
            <a:r>
              <a:rPr lang="en-GB" sz="1400" dirty="0"/>
              <a:t>Path cost</a:t>
            </a:r>
          </a:p>
        </p:txBody>
      </p:sp>
      <p:sp>
        <p:nvSpPr>
          <p:cNvPr id="4" name="Slide Number Placeholder 3">
            <a:extLst>
              <a:ext uri="{FF2B5EF4-FFF2-40B4-BE49-F238E27FC236}">
                <a16:creationId xmlns:a16="http://schemas.microsoft.com/office/drawing/2014/main" id="{FAC5CE0F-D936-E982-E9B3-519765E08A44}"/>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406207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6239-0660-1DBE-9E5E-41245C676C17}"/>
              </a:ext>
            </a:extLst>
          </p:cNvPr>
          <p:cNvSpPr>
            <a:spLocks noGrp="1"/>
          </p:cNvSpPr>
          <p:nvPr>
            <p:ph type="title"/>
          </p:nvPr>
        </p:nvSpPr>
        <p:spPr/>
        <p:txBody>
          <a:bodyPr>
            <a:normAutofit/>
          </a:bodyPr>
          <a:lstStyle/>
          <a:p>
            <a:r>
              <a:rPr lang="en-GB" dirty="0"/>
              <a:t>2.2.1 Hill Climbing Problem </a:t>
            </a:r>
            <a:r>
              <a:rPr lang="en-GB" sz="1400" dirty="0"/>
              <a:t>(applicable only for convex problems)</a:t>
            </a:r>
          </a:p>
        </p:txBody>
      </p:sp>
      <p:sp>
        <p:nvSpPr>
          <p:cNvPr id="3" name="Text Placeholder 2">
            <a:extLst>
              <a:ext uri="{FF2B5EF4-FFF2-40B4-BE49-F238E27FC236}">
                <a16:creationId xmlns:a16="http://schemas.microsoft.com/office/drawing/2014/main" id="{4E190FD8-D6E6-8524-70CE-FAD5F71196E8}"/>
              </a:ext>
            </a:extLst>
          </p:cNvPr>
          <p:cNvSpPr>
            <a:spLocks noGrp="1"/>
          </p:cNvSpPr>
          <p:nvPr>
            <p:ph type="body" idx="1"/>
          </p:nvPr>
        </p:nvSpPr>
        <p:spPr/>
        <p:txBody>
          <a:bodyPr>
            <a:normAutofit lnSpcReduction="10000"/>
          </a:bodyPr>
          <a:lstStyle/>
          <a:p>
            <a:r>
              <a:rPr lang="en-GB" dirty="0"/>
              <a:t>2.2.1.1 Simple Hill Climbing</a:t>
            </a:r>
          </a:p>
        </p:txBody>
      </p:sp>
      <p:sp>
        <p:nvSpPr>
          <p:cNvPr id="4" name="Content Placeholder 3">
            <a:extLst>
              <a:ext uri="{FF2B5EF4-FFF2-40B4-BE49-F238E27FC236}">
                <a16:creationId xmlns:a16="http://schemas.microsoft.com/office/drawing/2014/main" id="{0E8BB5E4-2E28-CB7D-E93F-3D409CB844C3}"/>
              </a:ext>
            </a:extLst>
          </p:cNvPr>
          <p:cNvSpPr>
            <a:spLocks noGrp="1"/>
          </p:cNvSpPr>
          <p:nvPr>
            <p:ph sz="half" idx="2"/>
          </p:nvPr>
        </p:nvSpPr>
        <p:spPr/>
        <p:txBody>
          <a:bodyPr/>
          <a:lstStyle/>
          <a:p>
            <a:r>
              <a:rPr lang="en-GB" dirty="0"/>
              <a:t>Investigates neighbouring nodes in a sequential way.</a:t>
            </a:r>
          </a:p>
          <a:p>
            <a:r>
              <a:rPr lang="en-GB" dirty="0"/>
              <a:t>Permutations of the initial states are used to generate the next states and then choose the better state.</a:t>
            </a:r>
          </a:p>
        </p:txBody>
      </p:sp>
      <p:sp>
        <p:nvSpPr>
          <p:cNvPr id="5" name="Text Placeholder 4">
            <a:extLst>
              <a:ext uri="{FF2B5EF4-FFF2-40B4-BE49-F238E27FC236}">
                <a16:creationId xmlns:a16="http://schemas.microsoft.com/office/drawing/2014/main" id="{8ECD8EC1-78B5-3FB1-EE84-3D271394408E}"/>
              </a:ext>
            </a:extLst>
          </p:cNvPr>
          <p:cNvSpPr>
            <a:spLocks noGrp="1"/>
          </p:cNvSpPr>
          <p:nvPr>
            <p:ph type="body" sz="quarter" idx="3"/>
          </p:nvPr>
        </p:nvSpPr>
        <p:spPr/>
        <p:txBody>
          <a:bodyPr>
            <a:normAutofit lnSpcReduction="10000"/>
          </a:bodyPr>
          <a:lstStyle/>
          <a:p>
            <a:r>
              <a:rPr lang="en-GB" dirty="0"/>
              <a:t>2.2.1.2 Steepest-Ascent Hill Climbing</a:t>
            </a:r>
          </a:p>
        </p:txBody>
      </p:sp>
      <p:sp>
        <p:nvSpPr>
          <p:cNvPr id="6" name="Content Placeholder 5">
            <a:extLst>
              <a:ext uri="{FF2B5EF4-FFF2-40B4-BE49-F238E27FC236}">
                <a16:creationId xmlns:a16="http://schemas.microsoft.com/office/drawing/2014/main" id="{D22AA80B-34F6-B2EA-6891-70068DFE8850}"/>
              </a:ext>
            </a:extLst>
          </p:cNvPr>
          <p:cNvSpPr>
            <a:spLocks noGrp="1"/>
          </p:cNvSpPr>
          <p:nvPr>
            <p:ph sz="quarter" idx="4"/>
          </p:nvPr>
        </p:nvSpPr>
        <p:spPr/>
        <p:txBody>
          <a:bodyPr/>
          <a:lstStyle/>
          <a:p>
            <a:r>
              <a:rPr lang="en-GB" dirty="0"/>
              <a:t>Examines the neighbouring nodes and then chooses the closest that is to the solution as a successor node.</a:t>
            </a:r>
          </a:p>
        </p:txBody>
      </p:sp>
      <p:sp>
        <p:nvSpPr>
          <p:cNvPr id="7" name="Slide Number Placeholder 6">
            <a:extLst>
              <a:ext uri="{FF2B5EF4-FFF2-40B4-BE49-F238E27FC236}">
                <a16:creationId xmlns:a16="http://schemas.microsoft.com/office/drawing/2014/main" id="{2E035ED5-6586-DDDC-07D4-D976DFB4CDD2}"/>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96549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040F-B887-5C27-9A9E-3048BFD19457}"/>
              </a:ext>
            </a:extLst>
          </p:cNvPr>
          <p:cNvSpPr>
            <a:spLocks noGrp="1"/>
          </p:cNvSpPr>
          <p:nvPr>
            <p:ph type="title"/>
          </p:nvPr>
        </p:nvSpPr>
        <p:spPr/>
        <p:txBody>
          <a:bodyPr/>
          <a:lstStyle/>
          <a:p>
            <a:r>
              <a:rPr lang="en-GB" dirty="0"/>
              <a:t>2.2.1 Hill Climbing Problem</a:t>
            </a:r>
          </a:p>
        </p:txBody>
      </p:sp>
      <p:sp>
        <p:nvSpPr>
          <p:cNvPr id="7" name="Slide Number Placeholder 6">
            <a:extLst>
              <a:ext uri="{FF2B5EF4-FFF2-40B4-BE49-F238E27FC236}">
                <a16:creationId xmlns:a16="http://schemas.microsoft.com/office/drawing/2014/main" id="{2987F573-52F1-AE12-A379-4A4849D9E056}"/>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80" name="Oval 79">
            <a:extLst>
              <a:ext uri="{FF2B5EF4-FFF2-40B4-BE49-F238E27FC236}">
                <a16:creationId xmlns:a16="http://schemas.microsoft.com/office/drawing/2014/main" id="{19A93FDF-5AD4-B795-2702-171CE2F00633}"/>
              </a:ext>
            </a:extLst>
          </p:cNvPr>
          <p:cNvSpPr/>
          <p:nvPr/>
        </p:nvSpPr>
        <p:spPr>
          <a:xfrm>
            <a:off x="5116670" y="246350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a</a:t>
            </a:r>
          </a:p>
        </p:txBody>
      </p:sp>
      <p:sp>
        <p:nvSpPr>
          <p:cNvPr id="81" name="Oval 80">
            <a:extLst>
              <a:ext uri="{FF2B5EF4-FFF2-40B4-BE49-F238E27FC236}">
                <a16:creationId xmlns:a16="http://schemas.microsoft.com/office/drawing/2014/main" id="{861484BD-2263-0FBE-6473-586520FD1AAE}"/>
              </a:ext>
            </a:extLst>
          </p:cNvPr>
          <p:cNvSpPr/>
          <p:nvPr/>
        </p:nvSpPr>
        <p:spPr>
          <a:xfrm>
            <a:off x="4186935" y="3142622"/>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b</a:t>
            </a:r>
          </a:p>
        </p:txBody>
      </p:sp>
      <p:sp>
        <p:nvSpPr>
          <p:cNvPr id="82" name="Oval 81">
            <a:extLst>
              <a:ext uri="{FF2B5EF4-FFF2-40B4-BE49-F238E27FC236}">
                <a16:creationId xmlns:a16="http://schemas.microsoft.com/office/drawing/2014/main" id="{93B2C3AF-23F2-C362-518A-ACF5B869AB83}"/>
              </a:ext>
            </a:extLst>
          </p:cNvPr>
          <p:cNvSpPr/>
          <p:nvPr/>
        </p:nvSpPr>
        <p:spPr>
          <a:xfrm>
            <a:off x="5116670" y="3139779"/>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c</a:t>
            </a:r>
          </a:p>
        </p:txBody>
      </p:sp>
      <p:sp>
        <p:nvSpPr>
          <p:cNvPr id="83" name="Oval 82">
            <a:extLst>
              <a:ext uri="{FF2B5EF4-FFF2-40B4-BE49-F238E27FC236}">
                <a16:creationId xmlns:a16="http://schemas.microsoft.com/office/drawing/2014/main" id="{870445F3-4AB6-428F-56DD-B6D911AB6AF9}"/>
              </a:ext>
            </a:extLst>
          </p:cNvPr>
          <p:cNvSpPr/>
          <p:nvPr/>
        </p:nvSpPr>
        <p:spPr>
          <a:xfrm>
            <a:off x="6046406" y="3139779"/>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d</a:t>
            </a:r>
          </a:p>
        </p:txBody>
      </p:sp>
      <p:sp>
        <p:nvSpPr>
          <p:cNvPr id="84" name="Oval 83">
            <a:extLst>
              <a:ext uri="{FF2B5EF4-FFF2-40B4-BE49-F238E27FC236}">
                <a16:creationId xmlns:a16="http://schemas.microsoft.com/office/drawing/2014/main" id="{8D24B90A-FD2B-4F2F-17A9-C62758383950}"/>
              </a:ext>
            </a:extLst>
          </p:cNvPr>
          <p:cNvSpPr/>
          <p:nvPr/>
        </p:nvSpPr>
        <p:spPr>
          <a:xfrm>
            <a:off x="3748975" y="395488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e</a:t>
            </a:r>
          </a:p>
        </p:txBody>
      </p:sp>
      <p:sp>
        <p:nvSpPr>
          <p:cNvPr id="85" name="Oval 84">
            <a:extLst>
              <a:ext uri="{FF2B5EF4-FFF2-40B4-BE49-F238E27FC236}">
                <a16:creationId xmlns:a16="http://schemas.microsoft.com/office/drawing/2014/main" id="{DA30E303-81C4-9E50-2BDA-F1E4007A01FA}"/>
              </a:ext>
            </a:extLst>
          </p:cNvPr>
          <p:cNvSpPr/>
          <p:nvPr/>
        </p:nvSpPr>
        <p:spPr>
          <a:xfrm>
            <a:off x="4489353" y="3979365"/>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f</a:t>
            </a:r>
          </a:p>
        </p:txBody>
      </p:sp>
      <p:sp>
        <p:nvSpPr>
          <p:cNvPr id="86" name="Oval 85">
            <a:extLst>
              <a:ext uri="{FF2B5EF4-FFF2-40B4-BE49-F238E27FC236}">
                <a16:creationId xmlns:a16="http://schemas.microsoft.com/office/drawing/2014/main" id="{0772EA71-F89E-3DF6-0EE1-E6268F9F64D2}"/>
              </a:ext>
            </a:extLst>
          </p:cNvPr>
          <p:cNvSpPr/>
          <p:nvPr/>
        </p:nvSpPr>
        <p:spPr>
          <a:xfrm>
            <a:off x="5112800" y="4004686"/>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g</a:t>
            </a:r>
          </a:p>
        </p:txBody>
      </p:sp>
      <p:sp>
        <p:nvSpPr>
          <p:cNvPr id="87" name="Oval 86">
            <a:extLst>
              <a:ext uri="{FF2B5EF4-FFF2-40B4-BE49-F238E27FC236}">
                <a16:creationId xmlns:a16="http://schemas.microsoft.com/office/drawing/2014/main" id="{900B2F29-DA3A-E771-FFE0-5E8F2D8E3612}"/>
              </a:ext>
            </a:extLst>
          </p:cNvPr>
          <p:cNvSpPr/>
          <p:nvPr/>
        </p:nvSpPr>
        <p:spPr>
          <a:xfrm>
            <a:off x="6047762" y="3974210"/>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h</a:t>
            </a:r>
          </a:p>
        </p:txBody>
      </p:sp>
      <p:sp>
        <p:nvSpPr>
          <p:cNvPr id="88" name="Oval 87">
            <a:extLst>
              <a:ext uri="{FF2B5EF4-FFF2-40B4-BE49-F238E27FC236}">
                <a16:creationId xmlns:a16="http://schemas.microsoft.com/office/drawing/2014/main" id="{F67D59D6-CD07-0A1E-99CA-2EC26204F808}"/>
              </a:ext>
            </a:extLst>
          </p:cNvPr>
          <p:cNvSpPr/>
          <p:nvPr/>
        </p:nvSpPr>
        <p:spPr>
          <a:xfrm>
            <a:off x="5112800" y="4883520"/>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t</a:t>
            </a:r>
          </a:p>
        </p:txBody>
      </p:sp>
      <p:sp>
        <p:nvSpPr>
          <p:cNvPr id="89" name="Oval 88">
            <a:extLst>
              <a:ext uri="{FF2B5EF4-FFF2-40B4-BE49-F238E27FC236}">
                <a16:creationId xmlns:a16="http://schemas.microsoft.com/office/drawing/2014/main" id="{FE1A3AA4-FE34-C283-101E-93D73A36C442}"/>
              </a:ext>
            </a:extLst>
          </p:cNvPr>
          <p:cNvSpPr/>
          <p:nvPr/>
        </p:nvSpPr>
        <p:spPr>
          <a:xfrm>
            <a:off x="5055651" y="4838028"/>
            <a:ext cx="651128" cy="55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p>
        </p:txBody>
      </p:sp>
      <p:cxnSp>
        <p:nvCxnSpPr>
          <p:cNvPr id="90" name="Straight Connector 89">
            <a:extLst>
              <a:ext uri="{FF2B5EF4-FFF2-40B4-BE49-F238E27FC236}">
                <a16:creationId xmlns:a16="http://schemas.microsoft.com/office/drawing/2014/main" id="{41E8820A-EE0F-86ED-1D81-B8588DD2661A}"/>
              </a:ext>
            </a:extLst>
          </p:cNvPr>
          <p:cNvCxnSpPr>
            <a:stCxn id="80" idx="3"/>
            <a:endCxn id="81" idx="7"/>
          </p:cNvCxnSpPr>
          <p:nvPr/>
        </p:nvCxnSpPr>
        <p:spPr>
          <a:xfrm flipH="1">
            <a:off x="4650350" y="2842343"/>
            <a:ext cx="545830" cy="3652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8E48CDF-DAD1-46EC-C67E-4B156F1AA683}"/>
              </a:ext>
            </a:extLst>
          </p:cNvPr>
          <p:cNvCxnSpPr>
            <a:stCxn id="80" idx="4"/>
          </p:cNvCxnSpPr>
          <p:nvPr/>
        </p:nvCxnSpPr>
        <p:spPr>
          <a:xfrm flipH="1">
            <a:off x="5388132" y="2907341"/>
            <a:ext cx="1" cy="2295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FA46DDB-CAA5-2F70-5635-6D3427FEBD01}"/>
              </a:ext>
            </a:extLst>
          </p:cNvPr>
          <p:cNvCxnSpPr>
            <a:stCxn id="80" idx="5"/>
            <a:endCxn id="83" idx="0"/>
          </p:cNvCxnSpPr>
          <p:nvPr/>
        </p:nvCxnSpPr>
        <p:spPr>
          <a:xfrm>
            <a:off x="5580085" y="2842343"/>
            <a:ext cx="737784" cy="29743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522B2F2-932E-D494-C0EC-3C7559AF4EFD}"/>
              </a:ext>
            </a:extLst>
          </p:cNvPr>
          <p:cNvCxnSpPr>
            <a:stCxn id="81" idx="3"/>
            <a:endCxn id="84" idx="0"/>
          </p:cNvCxnSpPr>
          <p:nvPr/>
        </p:nvCxnSpPr>
        <p:spPr>
          <a:xfrm flipH="1">
            <a:off x="4020438" y="3521461"/>
            <a:ext cx="246007" cy="4334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B3761D-539D-53DB-399D-F3DA601BB557}"/>
              </a:ext>
            </a:extLst>
          </p:cNvPr>
          <p:cNvCxnSpPr>
            <a:stCxn id="81" idx="5"/>
            <a:endCxn id="85" idx="0"/>
          </p:cNvCxnSpPr>
          <p:nvPr/>
        </p:nvCxnSpPr>
        <p:spPr>
          <a:xfrm>
            <a:off x="4650350" y="3521461"/>
            <a:ext cx="110466" cy="45790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4681E01-4BD5-8A86-7CE0-C81E946D4737}"/>
              </a:ext>
            </a:extLst>
          </p:cNvPr>
          <p:cNvCxnSpPr>
            <a:stCxn id="82" idx="4"/>
            <a:endCxn id="86" idx="0"/>
          </p:cNvCxnSpPr>
          <p:nvPr/>
        </p:nvCxnSpPr>
        <p:spPr>
          <a:xfrm flipH="1">
            <a:off x="5384263" y="3583616"/>
            <a:ext cx="3870" cy="42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CA2AA8D-ECD6-54EE-562B-88A24568C767}"/>
              </a:ext>
            </a:extLst>
          </p:cNvPr>
          <p:cNvCxnSpPr>
            <a:stCxn id="83" idx="4"/>
          </p:cNvCxnSpPr>
          <p:nvPr/>
        </p:nvCxnSpPr>
        <p:spPr>
          <a:xfrm flipH="1">
            <a:off x="6317868" y="3583616"/>
            <a:ext cx="1" cy="371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6A8D0A2-F06A-05A3-E1AA-E99A948C43FE}"/>
              </a:ext>
            </a:extLst>
          </p:cNvPr>
          <p:cNvCxnSpPr>
            <a:stCxn id="84" idx="4"/>
            <a:endCxn id="89" idx="2"/>
          </p:cNvCxnSpPr>
          <p:nvPr/>
        </p:nvCxnSpPr>
        <p:spPr>
          <a:xfrm>
            <a:off x="4020438" y="4398721"/>
            <a:ext cx="1035213" cy="7173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F6FBB5-C057-CBF4-2098-2AD59D3A424D}"/>
              </a:ext>
            </a:extLst>
          </p:cNvPr>
          <p:cNvCxnSpPr>
            <a:stCxn id="85" idx="4"/>
            <a:endCxn id="89" idx="1"/>
          </p:cNvCxnSpPr>
          <p:nvPr/>
        </p:nvCxnSpPr>
        <p:spPr>
          <a:xfrm>
            <a:off x="4760816" y="4423202"/>
            <a:ext cx="390190" cy="49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A88B7A-A869-51AD-B3DD-7836AEC81C8D}"/>
              </a:ext>
            </a:extLst>
          </p:cNvPr>
          <p:cNvCxnSpPr>
            <a:stCxn id="86" idx="4"/>
            <a:endCxn id="89" idx="0"/>
          </p:cNvCxnSpPr>
          <p:nvPr/>
        </p:nvCxnSpPr>
        <p:spPr>
          <a:xfrm flipH="1">
            <a:off x="5381215" y="4448523"/>
            <a:ext cx="3048" cy="389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3254F02-30F7-70B5-8BA9-1EE1799A458F}"/>
              </a:ext>
            </a:extLst>
          </p:cNvPr>
          <p:cNvCxnSpPr>
            <a:stCxn id="87" idx="4"/>
            <a:endCxn id="89" idx="6"/>
          </p:cNvCxnSpPr>
          <p:nvPr/>
        </p:nvCxnSpPr>
        <p:spPr>
          <a:xfrm flipH="1">
            <a:off x="5706779" y="4418047"/>
            <a:ext cx="612446" cy="6980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תיבת טקסט 32">
            <a:extLst>
              <a:ext uri="{FF2B5EF4-FFF2-40B4-BE49-F238E27FC236}">
                <a16:creationId xmlns:a16="http://schemas.microsoft.com/office/drawing/2014/main" id="{383E1033-F924-BEF6-2103-440CB19B4D3C}"/>
              </a:ext>
            </a:extLst>
          </p:cNvPr>
          <p:cNvSpPr txBox="1"/>
          <p:nvPr/>
        </p:nvSpPr>
        <p:spPr>
          <a:xfrm>
            <a:off x="4579515" y="2646649"/>
            <a:ext cx="362600" cy="430887"/>
          </a:xfrm>
          <a:prstGeom prst="rect">
            <a:avLst/>
          </a:prstGeom>
          <a:noFill/>
        </p:spPr>
        <p:txBody>
          <a:bodyPr wrap="square" rtlCol="0" anchor="ctr" anchorCtr="1">
            <a:spAutoFit/>
          </a:bodyPr>
          <a:lstStyle/>
          <a:p>
            <a:pPr algn="ctr"/>
            <a:r>
              <a:rPr lang="en-US" altLang="zh-CN" sz="2200" dirty="0">
                <a:solidFill>
                  <a:srgbClr val="000000"/>
                </a:solidFill>
              </a:rPr>
              <a:t>4</a:t>
            </a:r>
          </a:p>
        </p:txBody>
      </p:sp>
      <p:sp>
        <p:nvSpPr>
          <p:cNvPr id="102" name="テキスト ボックス 34">
            <a:extLst>
              <a:ext uri="{FF2B5EF4-FFF2-40B4-BE49-F238E27FC236}">
                <a16:creationId xmlns:a16="http://schemas.microsoft.com/office/drawing/2014/main" id="{57C0CD23-4860-DDA4-FB7F-14C7643BC450}"/>
              </a:ext>
            </a:extLst>
          </p:cNvPr>
          <p:cNvSpPr txBox="1"/>
          <p:nvPr/>
        </p:nvSpPr>
        <p:spPr>
          <a:xfrm>
            <a:off x="5910974" y="2651659"/>
            <a:ext cx="401072" cy="430887"/>
          </a:xfrm>
          <a:prstGeom prst="rect">
            <a:avLst/>
          </a:prstGeom>
          <a:noFill/>
        </p:spPr>
        <p:txBody>
          <a:bodyPr wrap="square" rtlCol="0" anchor="ctr" anchorCtr="1">
            <a:spAutoFit/>
          </a:bodyPr>
          <a:lstStyle/>
          <a:p>
            <a:pPr algn="ctr"/>
            <a:r>
              <a:rPr lang="en-US" sz="2200" dirty="0">
                <a:solidFill>
                  <a:srgbClr val="000000"/>
                </a:solidFill>
              </a:rPr>
              <a:t>6</a:t>
            </a:r>
          </a:p>
        </p:txBody>
      </p:sp>
      <p:sp>
        <p:nvSpPr>
          <p:cNvPr id="103" name="文本框 35">
            <a:extLst>
              <a:ext uri="{FF2B5EF4-FFF2-40B4-BE49-F238E27FC236}">
                <a16:creationId xmlns:a16="http://schemas.microsoft.com/office/drawing/2014/main" id="{16BC4038-1FDC-C827-5ED5-0F243E4E83C8}"/>
              </a:ext>
            </a:extLst>
          </p:cNvPr>
          <p:cNvSpPr txBox="1"/>
          <p:nvPr/>
        </p:nvSpPr>
        <p:spPr>
          <a:xfrm>
            <a:off x="5112800" y="2832687"/>
            <a:ext cx="340158" cy="430887"/>
          </a:xfrm>
          <a:prstGeom prst="rect">
            <a:avLst/>
          </a:prstGeom>
          <a:noFill/>
        </p:spPr>
        <p:txBody>
          <a:bodyPr wrap="square" rtlCol="0" anchor="ctr" anchorCtr="1">
            <a:spAutoFit/>
          </a:bodyPr>
          <a:lstStyle/>
          <a:p>
            <a:pPr algn="ctr"/>
            <a:r>
              <a:rPr lang="en-US" altLang="zh-CN" sz="2200" dirty="0">
                <a:solidFill>
                  <a:srgbClr val="000000"/>
                </a:solidFill>
              </a:rPr>
              <a:t>7</a:t>
            </a:r>
          </a:p>
        </p:txBody>
      </p:sp>
      <p:sp>
        <p:nvSpPr>
          <p:cNvPr id="104" name="TextBox 103">
            <a:extLst>
              <a:ext uri="{FF2B5EF4-FFF2-40B4-BE49-F238E27FC236}">
                <a16:creationId xmlns:a16="http://schemas.microsoft.com/office/drawing/2014/main" id="{21AF90BF-E5D5-4A21-331C-BADA2133F307}"/>
              </a:ext>
            </a:extLst>
          </p:cNvPr>
          <p:cNvSpPr txBox="1"/>
          <p:nvPr/>
        </p:nvSpPr>
        <p:spPr>
          <a:xfrm>
            <a:off x="3613790" y="3662947"/>
            <a:ext cx="362600" cy="430887"/>
          </a:xfrm>
          <a:prstGeom prst="rect">
            <a:avLst/>
          </a:prstGeom>
          <a:noFill/>
        </p:spPr>
        <p:txBody>
          <a:bodyPr wrap="square" rtlCol="0" anchor="ctr" anchorCtr="1">
            <a:spAutoFit/>
          </a:bodyPr>
          <a:lstStyle/>
          <a:p>
            <a:pPr algn="ctr"/>
            <a:r>
              <a:rPr lang="en-US" sz="2200">
                <a:solidFill>
                  <a:srgbClr val="000000"/>
                </a:solidFill>
              </a:rPr>
              <a:t>2</a:t>
            </a:r>
          </a:p>
        </p:txBody>
      </p:sp>
      <p:sp>
        <p:nvSpPr>
          <p:cNvPr id="105" name="TextBox 104">
            <a:extLst>
              <a:ext uri="{FF2B5EF4-FFF2-40B4-BE49-F238E27FC236}">
                <a16:creationId xmlns:a16="http://schemas.microsoft.com/office/drawing/2014/main" id="{B7CC3A71-22FE-6F37-3428-D7742A3F9A81}"/>
              </a:ext>
            </a:extLst>
          </p:cNvPr>
          <p:cNvSpPr txBox="1"/>
          <p:nvPr/>
        </p:nvSpPr>
        <p:spPr>
          <a:xfrm>
            <a:off x="4304511" y="3726892"/>
            <a:ext cx="401072" cy="430887"/>
          </a:xfrm>
          <a:prstGeom prst="rect">
            <a:avLst/>
          </a:prstGeom>
          <a:noFill/>
          <a:ln w="3175">
            <a:noFill/>
          </a:ln>
        </p:spPr>
        <p:txBody>
          <a:bodyPr wrap="square" rtlCol="0" anchor="ctr" anchorCtr="1">
            <a:spAutoFit/>
          </a:bodyPr>
          <a:lstStyle/>
          <a:p>
            <a:pPr algn="ctr"/>
            <a:r>
              <a:rPr lang="en-US" altLang="ko-KR" sz="2200" dirty="0">
                <a:solidFill>
                  <a:srgbClr val="000000"/>
                </a:solidFill>
              </a:rPr>
              <a:t>3</a:t>
            </a:r>
          </a:p>
        </p:txBody>
      </p:sp>
      <p:sp>
        <p:nvSpPr>
          <p:cNvPr id="106" name="TextBox 105">
            <a:extLst>
              <a:ext uri="{FF2B5EF4-FFF2-40B4-BE49-F238E27FC236}">
                <a16:creationId xmlns:a16="http://schemas.microsoft.com/office/drawing/2014/main" id="{BE2F16D2-D1C1-77F0-3129-4571DA9F7288}"/>
              </a:ext>
            </a:extLst>
          </p:cNvPr>
          <p:cNvSpPr txBox="1"/>
          <p:nvPr/>
        </p:nvSpPr>
        <p:spPr>
          <a:xfrm>
            <a:off x="5493496" y="3719198"/>
            <a:ext cx="356188" cy="446276"/>
          </a:xfrm>
          <a:prstGeom prst="rect">
            <a:avLst/>
          </a:prstGeom>
          <a:noFill/>
        </p:spPr>
        <p:txBody>
          <a:bodyPr wrap="square" rtlCol="0" anchor="ctr" anchorCtr="1">
            <a:spAutoFit/>
          </a:bodyPr>
          <a:lstStyle/>
          <a:p>
            <a:pPr algn="ctr"/>
            <a:r>
              <a:rPr lang="en-US" sz="2200">
                <a:solidFill>
                  <a:srgbClr val="000000"/>
                </a:solidFill>
              </a:rPr>
              <a:t>1</a:t>
            </a:r>
          </a:p>
        </p:txBody>
      </p:sp>
      <p:sp>
        <p:nvSpPr>
          <p:cNvPr id="107" name="文本框 47">
            <a:extLst>
              <a:ext uri="{FF2B5EF4-FFF2-40B4-BE49-F238E27FC236}">
                <a16:creationId xmlns:a16="http://schemas.microsoft.com/office/drawing/2014/main" id="{9D798789-15B5-8FCD-A11A-AC84CC14642E}"/>
              </a:ext>
            </a:extLst>
          </p:cNvPr>
          <p:cNvSpPr txBox="1"/>
          <p:nvPr/>
        </p:nvSpPr>
        <p:spPr>
          <a:xfrm>
            <a:off x="6452774" y="3721039"/>
            <a:ext cx="401072" cy="430887"/>
          </a:xfrm>
          <a:prstGeom prst="rect">
            <a:avLst/>
          </a:prstGeom>
          <a:noFill/>
        </p:spPr>
        <p:txBody>
          <a:bodyPr wrap="square" rtlCol="0" anchor="ctr" anchorCtr="1">
            <a:spAutoFit/>
          </a:bodyPr>
          <a:lstStyle/>
          <a:p>
            <a:pPr algn="ctr"/>
            <a:r>
              <a:rPr lang="en-US" sz="2200" dirty="0">
                <a:solidFill>
                  <a:srgbClr val="000000"/>
                </a:solidFill>
              </a:rPr>
              <a:t>5</a:t>
            </a:r>
          </a:p>
        </p:txBody>
      </p:sp>
      <p:sp>
        <p:nvSpPr>
          <p:cNvPr id="108" name="文本框 43">
            <a:extLst>
              <a:ext uri="{FF2B5EF4-FFF2-40B4-BE49-F238E27FC236}">
                <a16:creationId xmlns:a16="http://schemas.microsoft.com/office/drawing/2014/main" id="{ACD76A0C-15EA-487A-16E5-215D15BF85F2}"/>
              </a:ext>
            </a:extLst>
          </p:cNvPr>
          <p:cNvSpPr txBox="1"/>
          <p:nvPr/>
        </p:nvSpPr>
        <p:spPr>
          <a:xfrm>
            <a:off x="4041478" y="4701475"/>
            <a:ext cx="482824" cy="430887"/>
          </a:xfrm>
          <a:prstGeom prst="rect">
            <a:avLst/>
          </a:prstGeom>
          <a:noFill/>
        </p:spPr>
        <p:txBody>
          <a:bodyPr wrap="square" rtlCol="0" anchor="ctr" anchorCtr="1">
            <a:spAutoFit/>
          </a:bodyPr>
          <a:lstStyle/>
          <a:p>
            <a:pPr algn="ctr"/>
            <a:r>
              <a:rPr lang="en-US" sz="2200" dirty="0">
                <a:solidFill>
                  <a:srgbClr val="000000"/>
                </a:solidFill>
              </a:rPr>
              <a:t>1</a:t>
            </a:r>
          </a:p>
        </p:txBody>
      </p:sp>
      <p:sp>
        <p:nvSpPr>
          <p:cNvPr id="109" name="TextBox 108">
            <a:extLst>
              <a:ext uri="{FF2B5EF4-FFF2-40B4-BE49-F238E27FC236}">
                <a16:creationId xmlns:a16="http://schemas.microsoft.com/office/drawing/2014/main" id="{10930496-322A-41AC-8D43-1ED3AF129FEF}"/>
              </a:ext>
            </a:extLst>
          </p:cNvPr>
          <p:cNvSpPr txBox="1"/>
          <p:nvPr/>
        </p:nvSpPr>
        <p:spPr>
          <a:xfrm>
            <a:off x="4893556" y="4534598"/>
            <a:ext cx="356188" cy="446276"/>
          </a:xfrm>
          <a:prstGeom prst="rect">
            <a:avLst/>
          </a:prstGeom>
          <a:noFill/>
        </p:spPr>
        <p:txBody>
          <a:bodyPr wrap="square" rtlCol="0" anchor="ctr" anchorCtr="1">
            <a:spAutoFit/>
          </a:bodyPr>
          <a:lstStyle/>
          <a:p>
            <a:pPr algn="ctr"/>
            <a:r>
              <a:rPr lang="en-US" sz="2200">
                <a:solidFill>
                  <a:srgbClr val="000000"/>
                </a:solidFill>
              </a:rPr>
              <a:t>2</a:t>
            </a:r>
          </a:p>
        </p:txBody>
      </p:sp>
      <p:sp>
        <p:nvSpPr>
          <p:cNvPr id="110" name="TextBox 109">
            <a:extLst>
              <a:ext uri="{FF2B5EF4-FFF2-40B4-BE49-F238E27FC236}">
                <a16:creationId xmlns:a16="http://schemas.microsoft.com/office/drawing/2014/main" id="{4523CDD3-977D-3A20-D03E-D87CA2C93511}"/>
              </a:ext>
            </a:extLst>
          </p:cNvPr>
          <p:cNvSpPr txBox="1"/>
          <p:nvPr/>
        </p:nvSpPr>
        <p:spPr>
          <a:xfrm>
            <a:off x="5409674" y="4534639"/>
            <a:ext cx="401072" cy="430887"/>
          </a:xfrm>
          <a:prstGeom prst="rect">
            <a:avLst/>
          </a:prstGeom>
          <a:noFill/>
        </p:spPr>
        <p:txBody>
          <a:bodyPr wrap="square" rtlCol="0" anchor="ctr" anchorCtr="1">
            <a:spAutoFit/>
          </a:bodyPr>
          <a:lstStyle/>
          <a:p>
            <a:pPr algn="ctr"/>
            <a:r>
              <a:rPr lang="en-US" sz="2200">
                <a:solidFill>
                  <a:srgbClr val="000000"/>
                </a:solidFill>
              </a:rPr>
              <a:t>1</a:t>
            </a:r>
          </a:p>
        </p:txBody>
      </p:sp>
      <p:sp>
        <p:nvSpPr>
          <p:cNvPr id="111" name="TextBox 110">
            <a:extLst>
              <a:ext uri="{FF2B5EF4-FFF2-40B4-BE49-F238E27FC236}">
                <a16:creationId xmlns:a16="http://schemas.microsoft.com/office/drawing/2014/main" id="{AD1E267F-24A8-3616-0C2B-C61AE245D962}"/>
              </a:ext>
            </a:extLst>
          </p:cNvPr>
          <p:cNvSpPr txBox="1"/>
          <p:nvPr/>
        </p:nvSpPr>
        <p:spPr>
          <a:xfrm>
            <a:off x="6001429" y="4933250"/>
            <a:ext cx="385042" cy="430887"/>
          </a:xfrm>
          <a:prstGeom prst="rect">
            <a:avLst/>
          </a:prstGeom>
          <a:noFill/>
        </p:spPr>
        <p:txBody>
          <a:bodyPr wrap="square" rtlCol="0" anchor="ctr" anchorCtr="1">
            <a:spAutoFit/>
          </a:bodyPr>
          <a:lstStyle/>
          <a:p>
            <a:pPr algn="ctr"/>
            <a:r>
              <a:rPr lang="en-US" sz="2200" dirty="0">
                <a:solidFill>
                  <a:srgbClr val="000000"/>
                </a:solidFill>
              </a:rPr>
              <a:t>4</a:t>
            </a:r>
          </a:p>
        </p:txBody>
      </p:sp>
      <p:sp>
        <p:nvSpPr>
          <p:cNvPr id="112" name="TextBox 111">
            <a:extLst>
              <a:ext uri="{FF2B5EF4-FFF2-40B4-BE49-F238E27FC236}">
                <a16:creationId xmlns:a16="http://schemas.microsoft.com/office/drawing/2014/main" id="{002A734E-F8DE-AF54-8E75-67A76A493F42}"/>
              </a:ext>
            </a:extLst>
          </p:cNvPr>
          <p:cNvSpPr txBox="1"/>
          <p:nvPr/>
        </p:nvSpPr>
        <p:spPr>
          <a:xfrm>
            <a:off x="3537065" y="5747593"/>
            <a:ext cx="4043392" cy="646331"/>
          </a:xfrm>
          <a:prstGeom prst="rect">
            <a:avLst/>
          </a:prstGeom>
          <a:noFill/>
        </p:spPr>
        <p:txBody>
          <a:bodyPr wrap="square" rtlCol="0" anchor="ctr">
            <a:spAutoFit/>
          </a:bodyPr>
          <a:lstStyle/>
          <a:p>
            <a:pPr algn="just"/>
            <a:r>
              <a:rPr lang="en-GB" dirty="0"/>
              <a:t>Red path – steepest ascent </a:t>
            </a:r>
          </a:p>
          <a:p>
            <a:pPr algn="just"/>
            <a:r>
              <a:rPr lang="en-GB" dirty="0"/>
              <a:t>Green path – simple hill</a:t>
            </a:r>
          </a:p>
        </p:txBody>
      </p:sp>
      <p:sp>
        <p:nvSpPr>
          <p:cNvPr id="31" name="مربع نص 30">
            <a:extLst>
              <a:ext uri="{FF2B5EF4-FFF2-40B4-BE49-F238E27FC236}">
                <a16:creationId xmlns:a16="http://schemas.microsoft.com/office/drawing/2014/main" id="{11F2D283-0416-4C56-BDEF-F6D58F0F56F4}"/>
              </a:ext>
            </a:extLst>
          </p:cNvPr>
          <p:cNvSpPr txBox="1"/>
          <p:nvPr/>
        </p:nvSpPr>
        <p:spPr>
          <a:xfrm>
            <a:off x="5199368" y="2117085"/>
            <a:ext cx="348172" cy="430887"/>
          </a:xfrm>
          <a:prstGeom prst="rect">
            <a:avLst/>
          </a:prstGeom>
          <a:noFill/>
        </p:spPr>
        <p:txBody>
          <a:bodyPr wrap="none" rtlCol="0" anchor="ctr" anchorCtr="1">
            <a:spAutoFit/>
          </a:bodyPr>
          <a:lstStyle/>
          <a:p>
            <a:pPr algn="ctr"/>
            <a:r>
              <a:rPr lang="en-US" altLang="ja-JP" sz="2200" dirty="0">
                <a:solidFill>
                  <a:srgbClr val="000000"/>
                </a:solidFill>
              </a:rPr>
              <a:t>9</a:t>
            </a:r>
          </a:p>
        </p:txBody>
      </p:sp>
      <p:cxnSp>
        <p:nvCxnSpPr>
          <p:cNvPr id="115" name="Straight Connector 114">
            <a:extLst>
              <a:ext uri="{FF2B5EF4-FFF2-40B4-BE49-F238E27FC236}">
                <a16:creationId xmlns:a16="http://schemas.microsoft.com/office/drawing/2014/main" id="{5FA73BDD-5C7E-311C-940E-2B6139B3B0EF}"/>
              </a:ext>
            </a:extLst>
          </p:cNvPr>
          <p:cNvCxnSpPr>
            <a:cxnSpLocks/>
            <a:stCxn id="80" idx="4"/>
            <a:endCxn id="83" idx="1"/>
          </p:cNvCxnSpPr>
          <p:nvPr/>
        </p:nvCxnSpPr>
        <p:spPr>
          <a:xfrm>
            <a:off x="5388133" y="2907341"/>
            <a:ext cx="737783" cy="2974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E0C3718D-2EE2-4B03-8DB2-608EE2A4BBFF}"/>
              </a:ext>
            </a:extLst>
          </p:cNvPr>
          <p:cNvSpPr/>
          <p:nvPr/>
        </p:nvSpPr>
        <p:spPr>
          <a:xfrm>
            <a:off x="6769206" y="395488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i</a:t>
            </a:r>
          </a:p>
        </p:txBody>
      </p:sp>
      <p:cxnSp>
        <p:nvCxnSpPr>
          <p:cNvPr id="120" name="Straight Connector 119">
            <a:extLst>
              <a:ext uri="{FF2B5EF4-FFF2-40B4-BE49-F238E27FC236}">
                <a16:creationId xmlns:a16="http://schemas.microsoft.com/office/drawing/2014/main" id="{7A5206AD-B94E-F9D6-574F-19A006474023}"/>
              </a:ext>
            </a:extLst>
          </p:cNvPr>
          <p:cNvCxnSpPr>
            <a:stCxn id="83" idx="5"/>
            <a:endCxn id="118" idx="0"/>
          </p:cNvCxnSpPr>
          <p:nvPr/>
        </p:nvCxnSpPr>
        <p:spPr>
          <a:xfrm>
            <a:off x="6509821" y="3518618"/>
            <a:ext cx="530848" cy="43626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F3D481C-2D51-4FAF-8B7B-C0801634F82B}"/>
              </a:ext>
            </a:extLst>
          </p:cNvPr>
          <p:cNvSpPr txBox="1"/>
          <p:nvPr/>
        </p:nvSpPr>
        <p:spPr>
          <a:xfrm>
            <a:off x="6802056" y="3423673"/>
            <a:ext cx="348172" cy="430887"/>
          </a:xfrm>
          <a:prstGeom prst="rect">
            <a:avLst/>
          </a:prstGeom>
          <a:noFill/>
        </p:spPr>
        <p:txBody>
          <a:bodyPr wrap="none" rtlCol="0" anchor="ctr" anchorCtr="1">
            <a:spAutoFit/>
          </a:bodyPr>
          <a:lstStyle/>
          <a:p>
            <a:pPr algn="ctr"/>
            <a:r>
              <a:rPr lang="en-US" altLang="ko-KR" sz="2200" dirty="0">
                <a:solidFill>
                  <a:srgbClr val="000000"/>
                </a:solidFill>
              </a:rPr>
              <a:t>6</a:t>
            </a:r>
          </a:p>
        </p:txBody>
      </p:sp>
    </p:spTree>
    <p:extLst>
      <p:ext uri="{BB962C8B-B14F-4D97-AF65-F5344CB8AC3E}">
        <p14:creationId xmlns:p14="http://schemas.microsoft.com/office/powerpoint/2010/main" val="187831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1C32-E1C5-9745-7647-B5279A82745C}"/>
              </a:ext>
            </a:extLst>
          </p:cNvPr>
          <p:cNvSpPr>
            <a:spLocks noGrp="1"/>
          </p:cNvSpPr>
          <p:nvPr>
            <p:ph type="title"/>
          </p:nvPr>
        </p:nvSpPr>
        <p:spPr/>
        <p:txBody>
          <a:bodyPr/>
          <a:lstStyle/>
          <a:p>
            <a:r>
              <a:rPr lang="en-GB" dirty="0"/>
              <a:t>2.3 Production System</a:t>
            </a:r>
          </a:p>
        </p:txBody>
      </p:sp>
      <p:sp>
        <p:nvSpPr>
          <p:cNvPr id="3" name="Content Placeholder 2">
            <a:extLst>
              <a:ext uri="{FF2B5EF4-FFF2-40B4-BE49-F238E27FC236}">
                <a16:creationId xmlns:a16="http://schemas.microsoft.com/office/drawing/2014/main" id="{573DC5E8-C9E9-B9E0-E193-AF5C7DA396B7}"/>
              </a:ext>
            </a:extLst>
          </p:cNvPr>
          <p:cNvSpPr>
            <a:spLocks noGrp="1"/>
          </p:cNvSpPr>
          <p:nvPr>
            <p:ph idx="1"/>
          </p:nvPr>
        </p:nvSpPr>
        <p:spPr/>
        <p:txBody>
          <a:bodyPr>
            <a:normAutofit fontScale="55000" lnSpcReduction="20000"/>
          </a:bodyPr>
          <a:lstStyle/>
          <a:p>
            <a:r>
              <a:rPr lang="en-GB" dirty="0"/>
              <a:t>It is a computer program that provides artificial intelligence via a set of rules. It also provides the mechanism to follow the rules.</a:t>
            </a:r>
          </a:p>
          <a:p>
            <a:r>
              <a:rPr lang="en-GB" dirty="0"/>
              <a:t>These rules are known as productions and are made of two parts:</a:t>
            </a:r>
          </a:p>
          <a:p>
            <a:pPr marL="971550" lvl="1" indent="-514350">
              <a:buFont typeface="+mj-lt"/>
              <a:buAutoNum type="romanLcPeriod"/>
            </a:pPr>
            <a:r>
              <a:rPr lang="en-GB" dirty="0"/>
              <a:t>Precondition</a:t>
            </a:r>
          </a:p>
          <a:p>
            <a:pPr marL="971550" lvl="1" indent="-514350">
              <a:buFont typeface="+mj-lt"/>
              <a:buAutoNum type="romanLcPeriod"/>
            </a:pPr>
            <a:r>
              <a:rPr lang="en-GB" dirty="0"/>
              <a:t>Action statement</a:t>
            </a:r>
          </a:p>
          <a:p>
            <a:r>
              <a:rPr lang="en-GB" dirty="0"/>
              <a:t>It has a database which is referred to as a working memory.</a:t>
            </a:r>
          </a:p>
          <a:p>
            <a:r>
              <a:rPr lang="en-GB" dirty="0"/>
              <a:t>The production system has three important components – Set of production rules, knowledge database and control strategy.</a:t>
            </a:r>
          </a:p>
          <a:p>
            <a:r>
              <a:rPr lang="en-GB" dirty="0"/>
              <a:t>The implementation of the production system follows four steps:</a:t>
            </a:r>
          </a:p>
          <a:p>
            <a:pPr lvl="1"/>
            <a:r>
              <a:rPr lang="en-GB" dirty="0"/>
              <a:t>Defining the problem</a:t>
            </a:r>
          </a:p>
          <a:p>
            <a:pPr lvl="1"/>
            <a:r>
              <a:rPr lang="en-GB" dirty="0"/>
              <a:t>Analyse the problem</a:t>
            </a:r>
          </a:p>
          <a:p>
            <a:pPr lvl="1"/>
            <a:r>
              <a:rPr lang="en-GB" dirty="0"/>
              <a:t>Remove irrelevant information</a:t>
            </a:r>
          </a:p>
          <a:p>
            <a:pPr lvl="1"/>
            <a:r>
              <a:rPr lang="en-GB" dirty="0"/>
              <a:t>Choose the best solving technique.</a:t>
            </a:r>
          </a:p>
          <a:p>
            <a:pPr lvl="1"/>
            <a:endParaRPr lang="en-GB" dirty="0"/>
          </a:p>
          <a:p>
            <a:endParaRPr lang="en-GB" dirty="0"/>
          </a:p>
        </p:txBody>
      </p:sp>
      <p:sp>
        <p:nvSpPr>
          <p:cNvPr id="4" name="Slide Number Placeholder 3">
            <a:extLst>
              <a:ext uri="{FF2B5EF4-FFF2-40B4-BE49-F238E27FC236}">
                <a16:creationId xmlns:a16="http://schemas.microsoft.com/office/drawing/2014/main" id="{B3BD27C8-6252-B697-E1EB-0851804AADA2}"/>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56364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784-27BD-91DB-A653-D3131C2AEF90}"/>
              </a:ext>
            </a:extLst>
          </p:cNvPr>
          <p:cNvSpPr>
            <a:spLocks noGrp="1"/>
          </p:cNvSpPr>
          <p:nvPr>
            <p:ph type="title"/>
          </p:nvPr>
        </p:nvSpPr>
        <p:spPr/>
        <p:txBody>
          <a:bodyPr/>
          <a:lstStyle/>
          <a:p>
            <a:r>
              <a:rPr lang="en-GB" dirty="0"/>
              <a:t>2.3 Production System</a:t>
            </a:r>
          </a:p>
        </p:txBody>
      </p:sp>
      <p:sp>
        <p:nvSpPr>
          <p:cNvPr id="3" name="Content Placeholder 2">
            <a:extLst>
              <a:ext uri="{FF2B5EF4-FFF2-40B4-BE49-F238E27FC236}">
                <a16:creationId xmlns:a16="http://schemas.microsoft.com/office/drawing/2014/main" id="{73CAD95D-6C45-39BD-E206-0288EAC1094F}"/>
              </a:ext>
            </a:extLst>
          </p:cNvPr>
          <p:cNvSpPr>
            <a:spLocks noGrp="1"/>
          </p:cNvSpPr>
          <p:nvPr>
            <p:ph idx="1"/>
          </p:nvPr>
        </p:nvSpPr>
        <p:spPr/>
        <p:txBody>
          <a:bodyPr>
            <a:normAutofit fontScale="85000" lnSpcReduction="20000"/>
          </a:bodyPr>
          <a:lstStyle/>
          <a:p>
            <a:r>
              <a:rPr lang="en-GB" sz="2000" dirty="0"/>
              <a:t>Production system can be broadly classified into two categories:</a:t>
            </a:r>
          </a:p>
          <a:p>
            <a:pPr lvl="1"/>
            <a:r>
              <a:rPr lang="en-GB" sz="2000" dirty="0"/>
              <a:t>Monotonic production system – In this system, if a rule is applied then that will not prevent from other rules being applied.</a:t>
            </a:r>
          </a:p>
          <a:p>
            <a:pPr lvl="1"/>
            <a:r>
              <a:rPr lang="en-GB" sz="2000" dirty="0"/>
              <a:t>Partially commutative production system – If a particular sequence of steps is applied to reach state Y from state X, then any one of the permutations of these rules should also generate state Y.</a:t>
            </a:r>
          </a:p>
          <a:p>
            <a:r>
              <a:rPr lang="en-GB" sz="2000" dirty="0"/>
              <a:t>Usually both these production systems are implemented without backtracking to previous states which increases the efficiency as changes made during the search process are not stored.</a:t>
            </a:r>
          </a:p>
          <a:p>
            <a:r>
              <a:rPr lang="en-GB" sz="2000" dirty="0"/>
              <a:t>Monotonic production system doesn’t know any contradictory information to what it already knows and hence, the knowledge base grows in a monotonic fashion with new facts.</a:t>
            </a:r>
          </a:p>
          <a:p>
            <a:r>
              <a:rPr lang="en-GB" sz="2000" dirty="0"/>
              <a:t>Non-monotonic production systems might learn new facts that might be contradicting to the information it already possess, so it replaces old info with new one and hence makes it more applicable to real problems.</a:t>
            </a:r>
          </a:p>
          <a:p>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72BE9A2C-1F6A-BDA0-0C5C-FA33EFB8984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370137458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12999</TotalTime>
  <Words>1025</Words>
  <Application>Microsoft Office PowerPoint</Application>
  <PresentationFormat>Widescreen</PresentationFormat>
  <Paragraphs>127</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Avenir Next LT Pro</vt:lpstr>
      <vt:lpstr>Calibri</vt:lpstr>
      <vt:lpstr>AccentBoxVTI</vt:lpstr>
      <vt:lpstr>AI by Lavika Goel</vt:lpstr>
      <vt:lpstr>2.1 Introduction</vt:lpstr>
      <vt:lpstr>2.2 State Space Search</vt:lpstr>
      <vt:lpstr>2.2 State Space Search</vt:lpstr>
      <vt:lpstr>2.2 State Space Search</vt:lpstr>
      <vt:lpstr>2.2.1 Hill Climbing Problem (applicable only for convex problems)</vt:lpstr>
      <vt:lpstr>2.2.1 Hill Climbing Problem</vt:lpstr>
      <vt:lpstr>2.3 Production System</vt:lpstr>
      <vt:lpstr>2.3 Production System</vt:lpstr>
      <vt:lpstr>2.4 Problem Characteristics</vt:lpstr>
      <vt:lpstr>2.5 Control Strategy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by Lavika Goel</dc:title>
  <dc:creator>Doddamani, Vishwanath D SBOBNG-PTIY/FHB</dc:creator>
  <cp:lastModifiedBy>Doddamani, Vishwanath D SBOBNG-PTIY/FHB</cp:lastModifiedBy>
  <cp:revision>1</cp:revision>
  <dcterms:created xsi:type="dcterms:W3CDTF">2022-10-31T11:47:33Z</dcterms:created>
  <dcterms:modified xsi:type="dcterms:W3CDTF">2023-01-09T11:34:30Z</dcterms:modified>
</cp:coreProperties>
</file>