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5B659-FE21-712D-6B64-D2396667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F9085-511A-C27A-14BE-48801E0D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76CE3-CE88-79D2-26B2-814E297F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1123E-0A88-B35C-F4CD-03226AA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4A14FB-2D26-7A7D-9275-D3ED23D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6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768A5-35F8-AA1A-DE4C-09353BEC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E5BF98-D0EC-BA91-DD63-C933ACF5C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C3B46-C0C1-F2AB-FCE7-8B9461F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B14F18-3285-978F-BA8E-F8838794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83293-AEA2-D01F-8F3F-62668EF0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4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C400B6-2A60-7403-ACD3-0A90BB2D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097F69-8559-91EC-A672-C62E0B0B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8277E-D0AA-D5F5-C6DB-F192FC54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52447A-0F54-9441-51C1-72AF0D4C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05689-EC68-8370-D2C0-5E3C040D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AA1BF-8D33-B784-8006-1478E05C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AC403-6B13-A665-8E13-A26D73E1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D8C77-C3F9-ED44-1261-AAF74D69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A5D57-D751-5538-8941-94708B95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5EB4D-3C77-428F-8B57-C4A59C7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7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BE1D-FBAD-90AE-9097-03D86772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56100-7413-DA64-CC94-9BE071B0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23B4D-2470-B2B6-6D1A-3A2A730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4A247-C92F-F1A6-9631-935B5D18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E314D-FFDB-BE40-7212-A50237DA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6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3ECE5-09C5-6444-2D3F-6225C482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21170-747F-D68D-A3BC-ADE21CE3D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D9CF2A-A083-FB3F-451C-B76A9DF2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7A9029-EC4C-8EC8-D45B-72BAC8B0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43C8E0-3BBC-6D7B-12D6-B7318CD3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DF4124-75EE-0999-E540-E57241C6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1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CF729-2B4B-AC22-45E8-E7385C86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6C764E-6D19-505E-8970-207945A2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35F4EB-19C7-5C38-1130-E5E18671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447FF1-596D-EEAF-1FCF-D3E99877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730C0-427E-D012-D95D-B883D29A0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DBDE3-1EC8-54B8-F817-B3705453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45BFD1-6348-42AB-41C2-E1762AED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664238-2852-ABA2-F938-FB25786C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16170-CE0E-FC82-19D5-73BEB72E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2F084B-E052-E191-1331-FCF4028D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D24E47-9A4E-3275-BEA0-44834C2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4C82DC-696B-0499-3937-32570F4E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1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906845-C10F-C89E-7C7D-4A5FD76F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BF23CD-CFDD-8D47-03BE-F30AF989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2D1D0-B29D-5F79-1AA9-71C8116C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9D111-A204-AB2C-C2D7-11C71E96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8A8DC-A35F-D764-9863-CA3FC6B1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9BBC5A-E025-A9C4-2D44-BF578F302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B8D9F3-D76D-819A-893A-05A8A168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60CE31-A385-5C16-2788-457CEC0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C3B1B-71E5-7606-0F99-FC90DD87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1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9C78B-D28D-6FB6-8323-DE1ED97F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4ADF-4324-12CA-C6F0-73BECD670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509A30-AB0A-7765-866E-43CCCAD6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BDDF6A-B02D-D3FC-A23F-495A00B1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F12E56-30F1-7777-740C-B845EB0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A0421E-B3E2-8443-DC8C-A3B2F191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55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729F4E-4F23-9069-6786-38B84BDC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45A80-8A42-038E-022A-D55BF28D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D799C-8B1C-3A52-1E49-7191FC448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065B-90D1-40C2-B021-E1551EF3BE90}" type="datetimeFigureOut">
              <a:rPr lang="pt-BR" smtClean="0"/>
              <a:t>03/10/2022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68787-16A8-211A-C5A3-D6A60CB1D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8D7A8-0D4E-21C8-7BDF-61961AA8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5025-C0A6-41B5-AB14-99592FA9C1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9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zzacchi.github.io/fase6_acessibilidade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lac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5763198-7056-ABCA-D3CA-096AC3E82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80" y="-342900"/>
            <a:ext cx="7543800" cy="7543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0951D4-5716-B3D0-E009-E8EA875F4084}"/>
              </a:ext>
            </a:extLst>
          </p:cNvPr>
          <p:cNvSpPr txBox="1"/>
          <p:nvPr/>
        </p:nvSpPr>
        <p:spPr>
          <a:xfrm>
            <a:off x="7020910" y="4708634"/>
            <a:ext cx="50400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b="1" dirty="0"/>
              <a:t>WEB 4 ALL Integrantes:</a:t>
            </a:r>
          </a:p>
          <a:p>
            <a:r>
              <a:rPr lang="pt-BR" sz="1900" dirty="0"/>
              <a:t>Douglas Jorge Vizzacchi		- RM95031</a:t>
            </a:r>
          </a:p>
          <a:p>
            <a:r>
              <a:rPr lang="pt-BR" sz="1900" dirty="0"/>
              <a:t>Ernesto de Oliveira		- RM95544</a:t>
            </a:r>
          </a:p>
          <a:p>
            <a:r>
              <a:rPr lang="pt-BR" sz="1900" dirty="0"/>
              <a:t>Guilherme da Cunha Ribas		- RM95085</a:t>
            </a:r>
          </a:p>
          <a:p>
            <a:r>
              <a:rPr lang="pt-BR" sz="1900" dirty="0" err="1"/>
              <a:t>Italo</a:t>
            </a:r>
            <a:r>
              <a:rPr lang="pt-BR" sz="1900" dirty="0"/>
              <a:t> </a:t>
            </a:r>
            <a:r>
              <a:rPr lang="pt-BR" sz="1900" dirty="0" err="1"/>
              <a:t>Wemblei</a:t>
            </a:r>
            <a:r>
              <a:rPr lang="pt-BR" sz="1900" dirty="0"/>
              <a:t> Pereira dos Santos	- RM93999</a:t>
            </a:r>
          </a:p>
          <a:p>
            <a:r>
              <a:rPr lang="pt-BR" sz="1900" dirty="0"/>
              <a:t>Leonardo Augusto			- RM93485</a:t>
            </a:r>
          </a:p>
        </p:txBody>
      </p:sp>
    </p:spTree>
    <p:extLst>
      <p:ext uri="{BB962C8B-B14F-4D97-AF65-F5344CB8AC3E}">
        <p14:creationId xmlns:p14="http://schemas.microsoft.com/office/powerpoint/2010/main" val="272220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CC8CB06-07BB-B24C-CD83-F036C315EB61}"/>
              </a:ext>
            </a:extLst>
          </p:cNvPr>
          <p:cNvSpPr txBox="1"/>
          <p:nvPr/>
        </p:nvSpPr>
        <p:spPr>
          <a:xfrm>
            <a:off x="711200" y="627564"/>
            <a:ext cx="8818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Portal de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Acessibilidade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Colaborativo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D55E9E-044A-C9CA-9233-0770A0E9EE53}"/>
              </a:ext>
            </a:extLst>
          </p:cNvPr>
          <p:cNvSpPr txBox="1"/>
          <p:nvPr/>
        </p:nvSpPr>
        <p:spPr>
          <a:xfrm>
            <a:off x="711200" y="2044493"/>
            <a:ext cx="7609840" cy="4285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 err="1"/>
              <a:t>Nosso</a:t>
            </a:r>
            <a:r>
              <a:rPr lang="en-US" sz="2200" b="1" dirty="0"/>
              <a:t> </a:t>
            </a:r>
            <a:r>
              <a:rPr lang="en-US" sz="2200" b="1" dirty="0" err="1"/>
              <a:t>objetivo</a:t>
            </a:r>
            <a:r>
              <a:rPr lang="en-US" sz="2200" b="1" dirty="0"/>
              <a:t> é </a:t>
            </a:r>
            <a:r>
              <a:rPr lang="en-US" sz="2200" b="1" dirty="0" err="1"/>
              <a:t>disponibilizar</a:t>
            </a:r>
            <a:r>
              <a:rPr lang="en-US" sz="2200" b="1" dirty="0"/>
              <a:t> </a:t>
            </a:r>
            <a:r>
              <a:rPr lang="en-US" sz="2200" b="1" dirty="0" err="1"/>
              <a:t>aos</a:t>
            </a:r>
            <a:r>
              <a:rPr lang="en-US" sz="2200" b="1" dirty="0"/>
              <a:t> </a:t>
            </a:r>
            <a:r>
              <a:rPr lang="en-US" sz="2200" b="1" dirty="0" err="1"/>
              <a:t>desenvolvedores</a:t>
            </a:r>
            <a:r>
              <a:rPr lang="en-US" sz="2200" b="1" dirty="0"/>
              <a:t> e </a:t>
            </a:r>
            <a:r>
              <a:rPr lang="en-US" sz="2200" b="1" dirty="0" err="1"/>
              <a:t>pesquisadores</a:t>
            </a:r>
            <a:r>
              <a:rPr lang="en-US" sz="2200" b="1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dirty="0" err="1"/>
              <a:t>principais</a:t>
            </a:r>
            <a:r>
              <a:rPr lang="en-US" sz="2200" dirty="0"/>
              <a:t> </a:t>
            </a:r>
            <a:r>
              <a:rPr lang="en-US" sz="2200" dirty="0" err="1"/>
              <a:t>dificuldades</a:t>
            </a:r>
            <a:r>
              <a:rPr lang="en-US" sz="2200" dirty="0"/>
              <a:t> de </a:t>
            </a:r>
            <a:r>
              <a:rPr lang="en-US" sz="2200" dirty="0" err="1"/>
              <a:t>cada</a:t>
            </a:r>
            <a:r>
              <a:rPr lang="en-US" sz="2200" dirty="0"/>
              <a:t> </a:t>
            </a:r>
            <a:r>
              <a:rPr lang="en-US" sz="2200" dirty="0" err="1"/>
              <a:t>grupo</a:t>
            </a:r>
            <a:r>
              <a:rPr lang="en-US" sz="2200" dirty="0"/>
              <a:t> de </a:t>
            </a:r>
            <a:r>
              <a:rPr lang="en-US" sz="2200" dirty="0" err="1"/>
              <a:t>deficiência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dirty="0" err="1"/>
              <a:t>melhores</a:t>
            </a:r>
            <a:r>
              <a:rPr lang="en-US" sz="2200" dirty="0"/>
              <a:t> </a:t>
            </a:r>
            <a:r>
              <a:rPr lang="en-US" sz="2200" dirty="0" err="1"/>
              <a:t>práticas</a:t>
            </a:r>
            <a:r>
              <a:rPr lang="en-US" sz="2200" dirty="0"/>
              <a:t> de </a:t>
            </a:r>
            <a:r>
              <a:rPr lang="en-US" sz="2200" dirty="0" err="1"/>
              <a:t>desenvolvimento</a:t>
            </a:r>
            <a:r>
              <a:rPr lang="en-US" sz="22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Um </a:t>
            </a:r>
            <a:r>
              <a:rPr lang="en-US" sz="2200" dirty="0" err="1"/>
              <a:t>fórum</a:t>
            </a:r>
            <a:r>
              <a:rPr lang="en-US" sz="2200" dirty="0"/>
              <a:t> </a:t>
            </a:r>
            <a:r>
              <a:rPr lang="en-US" sz="2200" dirty="0" err="1"/>
              <a:t>focado</a:t>
            </a:r>
            <a:r>
              <a:rPr lang="en-US" sz="2200" dirty="0"/>
              <a:t> para </a:t>
            </a:r>
            <a:r>
              <a:rPr lang="en-US" sz="2200" dirty="0" err="1"/>
              <a:t>discutir</a:t>
            </a:r>
            <a:r>
              <a:rPr lang="en-US" sz="2200" dirty="0"/>
              <a:t> as </a:t>
            </a:r>
            <a:r>
              <a:rPr lang="en-US" sz="2200" dirty="0" err="1"/>
              <a:t>melhores</a:t>
            </a:r>
            <a:r>
              <a:rPr lang="en-US" sz="2200" dirty="0"/>
              <a:t> </a:t>
            </a:r>
            <a:r>
              <a:rPr lang="en-US" sz="2200" dirty="0" err="1"/>
              <a:t>práticas</a:t>
            </a:r>
            <a:r>
              <a:rPr lang="en-US" sz="2200" dirty="0"/>
              <a:t>, ferramentas e </a:t>
            </a:r>
            <a:r>
              <a:rPr lang="en-US" sz="2200" dirty="0" err="1"/>
              <a:t>materiais</a:t>
            </a:r>
            <a:r>
              <a:rPr lang="en-US" sz="2200" dirty="0"/>
              <a:t> de </a:t>
            </a:r>
            <a:r>
              <a:rPr lang="en-US" sz="2200" dirty="0" err="1"/>
              <a:t>estudo</a:t>
            </a:r>
            <a:r>
              <a:rPr lang="en-US" sz="2200" dirty="0"/>
              <a:t> de </a:t>
            </a:r>
            <a:r>
              <a:rPr lang="en-US" sz="2200" dirty="0" err="1"/>
              <a:t>acessibilidade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Um </a:t>
            </a:r>
            <a:r>
              <a:rPr lang="en-US" sz="2200" dirty="0" err="1"/>
              <a:t>repositório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grupo</a:t>
            </a:r>
            <a:r>
              <a:rPr lang="en-US" sz="2200" dirty="0"/>
              <a:t> de </a:t>
            </a:r>
            <a:r>
              <a:rPr lang="en-US" sz="2200" dirty="0" err="1"/>
              <a:t>deficiência</a:t>
            </a:r>
            <a:r>
              <a:rPr lang="en-US" sz="2200" dirty="0"/>
              <a:t>, com </a:t>
            </a:r>
            <a:r>
              <a:rPr lang="en-US" sz="2200" dirty="0" err="1"/>
              <a:t>aplicativos</a:t>
            </a:r>
            <a:r>
              <a:rPr lang="en-US" sz="2200" dirty="0"/>
              <a:t>, scripts, ferramentas e </a:t>
            </a:r>
            <a:r>
              <a:rPr lang="en-US" sz="2200" dirty="0" err="1"/>
              <a:t>artigos</a:t>
            </a:r>
            <a:r>
              <a:rPr lang="en-US" sz="2200" dirty="0"/>
              <a:t>, </a:t>
            </a:r>
            <a:r>
              <a:rPr lang="en-US" sz="2200" dirty="0" err="1"/>
              <a:t>onde</a:t>
            </a:r>
            <a:r>
              <a:rPr lang="en-US" sz="2200" dirty="0"/>
              <a:t> </a:t>
            </a:r>
            <a:r>
              <a:rPr lang="en-US" sz="2200" dirty="0" err="1"/>
              <a:t>todo</a:t>
            </a:r>
            <a:r>
              <a:rPr lang="en-US" sz="2200" dirty="0"/>
              <a:t> </a:t>
            </a:r>
            <a:r>
              <a:rPr lang="en-US" sz="2200" dirty="0" err="1"/>
              <a:t>usuário</a:t>
            </a:r>
            <a:r>
              <a:rPr lang="en-US" sz="2200" dirty="0"/>
              <a:t> </a:t>
            </a:r>
            <a:r>
              <a:rPr lang="en-US" sz="2200" dirty="0" err="1"/>
              <a:t>cadastrado</a:t>
            </a:r>
            <a:r>
              <a:rPr lang="en-US" sz="2200" dirty="0"/>
              <a:t> </a:t>
            </a:r>
            <a:r>
              <a:rPr lang="en-US" sz="2200" dirty="0" err="1"/>
              <a:t>pode</a:t>
            </a:r>
            <a:r>
              <a:rPr lang="en-US" sz="2200" dirty="0"/>
              <a:t> </a:t>
            </a:r>
            <a:r>
              <a:rPr lang="en-US" sz="2200" dirty="0" err="1"/>
              <a:t>divulgar</a:t>
            </a:r>
            <a:r>
              <a:rPr lang="en-US" sz="2200" dirty="0"/>
              <a:t> </a:t>
            </a:r>
            <a:r>
              <a:rPr lang="en-US" sz="2200" dirty="0" err="1"/>
              <a:t>novos</a:t>
            </a:r>
            <a:r>
              <a:rPr lang="en-US" sz="2200" dirty="0"/>
              <a:t> </a:t>
            </a:r>
            <a:r>
              <a:rPr lang="en-US" sz="2200" dirty="0" err="1"/>
              <a:t>materiais</a:t>
            </a:r>
            <a:r>
              <a:rPr lang="en-US" sz="2200" dirty="0"/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 err="1"/>
              <a:t>Acesse</a:t>
            </a:r>
            <a:r>
              <a:rPr lang="en-US" sz="2200" dirty="0"/>
              <a:t> </a:t>
            </a:r>
            <a:r>
              <a:rPr lang="en-US" sz="2200" dirty="0" err="1"/>
              <a:t>nosso</a:t>
            </a:r>
            <a:r>
              <a:rPr lang="en-US" sz="2200" dirty="0"/>
              <a:t> </a:t>
            </a:r>
            <a:r>
              <a:rPr lang="en-US" sz="2200" dirty="0" err="1"/>
              <a:t>protóripo</a:t>
            </a:r>
            <a:r>
              <a:rPr lang="en-US" sz="2200" dirty="0"/>
              <a:t> em: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26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8F7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Placa branca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799A22C-A8A5-3D88-9AD9-2E1C6C1D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>
          <a:xfrm>
            <a:off x="8979943" y="2423126"/>
            <a:ext cx="2024828" cy="202157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600185-D160-DC17-476C-41B37109B56C}"/>
              </a:ext>
            </a:extLst>
          </p:cNvPr>
          <p:cNvSpPr txBox="1"/>
          <p:nvPr/>
        </p:nvSpPr>
        <p:spPr>
          <a:xfrm>
            <a:off x="1468120" y="6096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hlinkClick r:id="rId3"/>
              </a:rPr>
              <a:t>Accessibility</a:t>
            </a:r>
            <a:r>
              <a:rPr lang="pt-BR" dirty="0">
                <a:hlinkClick r:id="rId3"/>
              </a:rPr>
              <a:t> (vizzacchi.github.io)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356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Vizzacchi</dc:creator>
  <cp:lastModifiedBy>Douglas Vizzacchi</cp:lastModifiedBy>
  <cp:revision>1</cp:revision>
  <dcterms:created xsi:type="dcterms:W3CDTF">2022-10-03T18:21:10Z</dcterms:created>
  <dcterms:modified xsi:type="dcterms:W3CDTF">2022-10-03T19:08:45Z</dcterms:modified>
</cp:coreProperties>
</file>