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45" r:id="rId1"/>
  </p:sldMasterIdLst>
  <p:sldIdLst>
    <p:sldId id="256" r:id="rId2"/>
    <p:sldId id="271" r:id="rId3"/>
    <p:sldId id="272" r:id="rId4"/>
    <p:sldId id="259" r:id="rId5"/>
    <p:sldId id="278" r:id="rId6"/>
    <p:sldId id="281" r:id="rId7"/>
    <p:sldId id="282" r:id="rId8"/>
    <p:sldId id="267" r:id="rId9"/>
    <p:sldId id="283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2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2422-653E-47F6-9D67-54C3D14089A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06A7-F23E-458D-9660-1CADD194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057400"/>
            <a:ext cx="6934200" cy="1743316"/>
          </a:xfrm>
        </p:spPr>
        <p:txBody>
          <a:bodyPr>
            <a:noAutofit/>
          </a:bodyPr>
          <a:lstStyle/>
          <a:p>
            <a:br>
              <a:rPr lang="en-US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Triple-band MIMO Antenna for 5G Mobile Applications</a:t>
            </a:r>
            <a:endParaRPr lang="en-US" sz="32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 the design process followed by simulation and measurement verifications.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MIMO antenna suitable for 5G frequency band is proposed in this paper.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an appropriate feeding structure and feeding method, three resonant modes are excited.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antenna shows good bandwidth performance and radiation efficiency, making it an appealing structure to be employed for 5G mobile terminal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60855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40062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G. Andrews, et al, “What will 5G be?,” IEEE Journal on Selected Areas in Communications, vol. 32, no. 6, pp. 1065-1082, June 2014.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 Ren, A. Zhao and S. Wu, "Dual-Band MIMO Antenna System for 5G Mobile Terminals," 2019 13th European Conference on Antennas and Propagation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EuCAP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Krakow, Poland, 2019, pp. 1-4.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Ghosh, "Design of Meander Line Triple Band Antenna for Wireless Applications," 2020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4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a multiple input multiple output (MIMO) 4-antenna array is proposed and designed for 5G mobile terminal communication.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antenna array is composed of four triple-band antennas placed along the long edges on both sides of the terminal.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adopts a bent structure to achieve miniaturization and can cover the ISM (Industry Science Medicine) frequency band of 2370-to-2450MHz, and the 5G operating frequency bands of 3510-to-3610MHz and 4830-to-5080MHz allocated by the Ministry of Industry and Information Technology.</a:t>
            </a:r>
          </a:p>
        </p:txBody>
      </p:sp>
    </p:spTree>
    <p:extLst>
      <p:ext uri="{BB962C8B-B14F-4D97-AF65-F5344CB8AC3E}">
        <p14:creationId xmlns:p14="http://schemas.microsoft.com/office/powerpoint/2010/main" val="163759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address the demand of higher data rates and greater channel capacity, multiple input multiple output (MIMO) antenna technology will be applied to fifth-generation (5G) communication applications.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MIMO solutions, a large number of antennas will be placed in the limited space of the mobile terminal. Increasing spectrum efficiency can effectively improve communication capabilities.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due to the limited spectrum resources, it is necessary to increase the operating frequency of the antenna.</a:t>
            </a:r>
          </a:p>
        </p:txBody>
      </p:sp>
    </p:spTree>
    <p:extLst>
      <p:ext uri="{BB962C8B-B14F-4D97-AF65-F5344CB8AC3E}">
        <p14:creationId xmlns:p14="http://schemas.microsoft.com/office/powerpoint/2010/main" val="230726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b="1" u="sng" dirty="0">
                <a:latin typeface="Algerian" panose="04020705040A02060702" pitchFamily="82" charset="0"/>
                <a:cs typeface="Times New Roman" panose="02020603050405020304" pitchFamily="18" charset="0"/>
                <a:sym typeface="+mn-ea"/>
              </a:rPr>
              <a:t>Types of Antennas used in Cell Phones</a:t>
            </a:r>
            <a:br>
              <a:rPr lang="en-US" b="1" u="sng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125504"/>
            <a:ext cx="5936933" cy="4457858"/>
          </a:xfrm>
        </p:spPr>
        <p:txBody>
          <a:bodyPr>
            <a:noAutofit/>
          </a:bodyPr>
          <a:lstStyle/>
          <a:p>
            <a:pPr marL="46673" indent="-1905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Following are some of the antennas used in cellular phones: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046" algn="just">
              <a:lnSpc>
                <a:spcPct val="15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External Antenna</a:t>
            </a:r>
          </a:p>
          <a:p>
            <a:pPr marL="370046" algn="just">
              <a:lnSpc>
                <a:spcPct val="15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Retractable Monopole (whips) antenna</a:t>
            </a:r>
          </a:p>
          <a:p>
            <a:pPr marL="370046" algn="just">
              <a:lnSpc>
                <a:spcPct val="15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Helical antennas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046" algn="just">
              <a:lnSpc>
                <a:spcPct val="15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Internal Antennas</a:t>
            </a:r>
          </a:p>
          <a:p>
            <a:pPr marL="370046" algn="just">
              <a:lnSpc>
                <a:spcPct val="15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Planar inverted-F antennas (PIFA)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3" indent="0" algn="just">
              <a:lnSpc>
                <a:spcPct val="150000"/>
              </a:lnSpc>
              <a:buNone/>
              <a:defRPr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47" name="Picture 7" descr="E:\Blog\Evolution of Mobile phones\Samsung-Youm-wallpaper-1024x57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405995" y="1825625"/>
            <a:ext cx="233251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Antenna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design uses Ansys HFSS software for simulation.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hree-band four-antenna MIMO system geometry for mobile terminals. All antenna elements are located on both sides of the 134mmx75mm ground plane.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antenna elements are printed on two rectangular substrates placed perpendicular to the main system substrate. The size of the substrates is 134mmx5.2mmx0.8mm.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regions are dedicated to the placement of other antennas used in LTE and current mobile terminals to ensure compatibility with other systems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1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D792-9496-06D0-A51C-6FC7C59B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MIMO ANTENNA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3016-C483-9536-4392-35256659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MIMO( multiple input, multiple output) is an antenna technology for wireless communications in which multiple antennas are used at both the source (transmitter) and the destination (receiver).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MIMO antenna provides a maximum throughput of 300Mbps</a:t>
            </a:r>
          </a:p>
        </p:txBody>
      </p:sp>
    </p:spTree>
    <p:extLst>
      <p:ext uri="{BB962C8B-B14F-4D97-AF65-F5344CB8AC3E}">
        <p14:creationId xmlns:p14="http://schemas.microsoft.com/office/powerpoint/2010/main" val="312462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6F65-895B-82F4-CD44-20D00466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Algerian" panose="04020705040A02060702" pitchFamily="82" charset="0"/>
              </a:rPr>
              <a:t>FREQUENCY OF MIMO ANTENNA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53E6-53CD-F007-1FB2-48F2F4E9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MIMO antenna functions with isolation of more than 15.4 dB in the frequency region from 5.6 to 5.8 GHz .</a:t>
            </a:r>
          </a:p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maximum achieved gain for this antenna is &gt;1.41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the applicable band and can be implemented in portable devices for WLAN applications at 5.7 GHz.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0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lgerian" panose="04020705040A02060702" pitchFamily="82" charset="0"/>
                <a:cs typeface="Times New Roman" panose="02020603050405020304" pitchFamily="18" charset="0"/>
                <a:sym typeface="+mn-ea"/>
              </a:rPr>
              <a:t>Increasing antennas is good?</a:t>
            </a:r>
            <a:br>
              <a:rPr lang="en-US" b="1" u="sng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6589200" cy="37673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Diversity Gain decreases as the number of antennas are increases.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increase the chances of signal cross talk.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ED82465-F729-4800-E984-9264B5544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38200"/>
            <a:ext cx="6019800" cy="49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7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607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Office Theme</vt:lpstr>
      <vt:lpstr> Triple-band MIMO Antenna for 5G Mobile Applications</vt:lpstr>
      <vt:lpstr>ABSTRACT</vt:lpstr>
      <vt:lpstr>INTRODUCTION</vt:lpstr>
      <vt:lpstr> Types of Antennas used in Cell Phones </vt:lpstr>
      <vt:lpstr>Antenna Structure</vt:lpstr>
      <vt:lpstr>MIMO ANTENNA</vt:lpstr>
      <vt:lpstr>FREQUENCY OF MIMO ANTENNA</vt:lpstr>
      <vt:lpstr>Increasing antennas is good? 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MICROSTRIP PATCH ANTENNA DESIGN FOR BREAST CANCER DETECTION</dc:title>
  <dc:creator>sivaranjani</dc:creator>
  <cp:lastModifiedBy>Angappan Ganesan</cp:lastModifiedBy>
  <cp:revision>40</cp:revision>
  <dcterms:created xsi:type="dcterms:W3CDTF">2022-09-06T14:43:00Z</dcterms:created>
  <dcterms:modified xsi:type="dcterms:W3CDTF">2024-03-19T10:47:00Z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69C213DAA2E84B1A8B0CC56160508247</vt:lpwstr>
  </property>
  <property fmtid="{D5CDD505-2E9C-101B-9397-08002B2CF9AE}" pid="3" name="KSOProductBuildVer">
    <vt:lpwstr>1033-11.2.0.11417</vt:lpwstr>
  </property>
</Properties>
</file>