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3" r:id="rId7"/>
    <p:sldId id="264" r:id="rId8"/>
    <p:sldId id="265" r:id="rId9"/>
    <p:sldId id="269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Smart guard: real-time imposter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CEBFF"/>
                </a:solidFill>
              </a:rPr>
              <a:t>DivyeshKumar</a:t>
            </a:r>
            <a:r>
              <a:rPr lang="en-US" dirty="0">
                <a:solidFill>
                  <a:srgbClr val="7CEBFF"/>
                </a:solidFill>
              </a:rPr>
              <a:t> Parmar</a:t>
            </a:r>
          </a:p>
          <a:p>
            <a:r>
              <a:rPr lang="en-US" dirty="0">
                <a:solidFill>
                  <a:srgbClr val="7CEBFF"/>
                </a:solidFill>
              </a:rPr>
              <a:t>Ram vishnu surya jannu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592D-5546-4AB3-3A7D-A87BD8F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8467-D719-242A-252F-8BB8C50C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WORKING 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64539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D249-5CA6-02E6-CBCA-2B7B2A0F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FE3C-424C-4335-5CAD-CDE4283B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This project utilizes a variety of machine learning frameworks and Python to create a robust real-time face detection and identification system. The program can be used to automatically register attendance in settings like meetings, events, and classrooms because it can recognize and identify faces in a live webcam broadcast.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Face Recognition and Detection: </a:t>
            </a:r>
          </a:p>
          <a:p>
            <a:pPr marL="324000" lvl="1" indent="0" algn="just">
              <a:buNone/>
            </a:pPr>
            <a:r>
              <a:rPr lang="en-US" dirty="0"/>
              <a:t> Makes use of the </a:t>
            </a:r>
            <a:r>
              <a:rPr lang="en-US" dirty="0" err="1"/>
              <a:t>FaceNet</a:t>
            </a:r>
            <a:r>
              <a:rPr lang="en-US" dirty="0"/>
              <a:t> model for facial recognition and the OpenCV library for face detection. </a:t>
            </a:r>
          </a:p>
          <a:p>
            <a:pPr marL="324000" lvl="1" indent="0" algn="just">
              <a:buNone/>
            </a:pPr>
            <a:r>
              <a:rPr lang="en-US" dirty="0"/>
              <a:t> Unknown faces are stored for additional examination, while recognized faces are recognized by the system and given their proper names.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Data Augmentation:</a:t>
            </a:r>
          </a:p>
          <a:p>
            <a:pPr marL="324000" lvl="1" indent="0" algn="just">
              <a:buNone/>
            </a:pPr>
            <a:r>
              <a:rPr lang="en-US" dirty="0"/>
              <a:t>Enhances and automatically arranges the student image collection, improving the model's capacity to identify faces in a range of lighting and angle situations.</a:t>
            </a:r>
          </a:p>
        </p:txBody>
      </p:sp>
    </p:spTree>
    <p:extLst>
      <p:ext uri="{BB962C8B-B14F-4D97-AF65-F5344CB8AC3E}">
        <p14:creationId xmlns:p14="http://schemas.microsoft.com/office/powerpoint/2010/main" val="54999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8ACE-3A6E-986D-A591-725EB066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B92A-E07F-8C7A-48D0-FA5CDD4A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Processing:</a:t>
            </a:r>
          </a:p>
          <a:p>
            <a:pPr marL="324000" lvl="1" indent="0">
              <a:buNone/>
            </a:pPr>
            <a:r>
              <a:rPr lang="en-US" dirty="0"/>
              <a:t>Real-time processing of video frames by the system guarantees prompt and precise face detection and recognition.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Attendance Management: </a:t>
            </a:r>
          </a:p>
          <a:p>
            <a:pPr marL="324000" lvl="1" indent="0">
              <a:buNone/>
            </a:pPr>
            <a:r>
              <a:rPr lang="en-US" dirty="0"/>
              <a:t>Time stamps and recognized faces are logged, making it simple to monitor attendance over time. </a:t>
            </a:r>
          </a:p>
          <a:p>
            <a:pPr marL="324000" lvl="1" indent="0">
              <a:buNone/>
            </a:pPr>
            <a:r>
              <a:rPr lang="en-US" dirty="0"/>
              <a:t>The attendance records are kept in an Excel file, which makes data administration and retrieval simple.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User-Friendly Interface: </a:t>
            </a:r>
          </a:p>
          <a:p>
            <a:pPr marL="324000" lvl="1" indent="0">
              <a:buNone/>
            </a:pPr>
            <a:r>
              <a:rPr lang="en-US" dirty="0"/>
              <a:t>Developed with </a:t>
            </a:r>
            <a:r>
              <a:rPr lang="en-US" dirty="0" err="1"/>
              <a:t>Streamlit</a:t>
            </a:r>
            <a:r>
              <a:rPr lang="en-US" dirty="0"/>
              <a:t>, the web browser-based program provides an easy-to-use and interactive interface.</a:t>
            </a:r>
          </a:p>
        </p:txBody>
      </p:sp>
    </p:spTree>
    <p:extLst>
      <p:ext uri="{BB962C8B-B14F-4D97-AF65-F5344CB8AC3E}">
        <p14:creationId xmlns:p14="http://schemas.microsoft.com/office/powerpoint/2010/main" val="16647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50B4-CF2F-BF9B-3BE5-C5B38F8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5819-7041-9996-CDF6-7D73E124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0021"/>
            <a:ext cx="11029615" cy="396582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Data pre-processing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Data augmentation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Face detection and Face encoding using </a:t>
            </a:r>
            <a:r>
              <a:rPr lang="en-US" sz="2400" dirty="0" err="1"/>
              <a:t>FaceNet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Face recognition from Live web cam (Real-time processing)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Attendance logging of authorized people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Detecting unauthorized persons and archiving </a:t>
            </a:r>
            <a:r>
              <a:rPr lang="en-US" sz="2400"/>
              <a:t>their images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81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CC0-D829-B7F2-4AD7-94DC4F1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2BFCA-9D25-F277-0A72-49DBD11B3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OF MODEL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00716-D5D4-6C40-9469-31513CF96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IMPOSTER DETECTION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698874-2F1E-8887-150A-6527B2EB41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57748" y="2925763"/>
            <a:ext cx="3913716" cy="293528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993104-5705-922E-3A07-CABDB0D42E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4658" y="2925763"/>
            <a:ext cx="4985472" cy="2935287"/>
          </a:xfrm>
        </p:spPr>
      </p:pic>
    </p:spTree>
    <p:extLst>
      <p:ext uri="{BB962C8B-B14F-4D97-AF65-F5344CB8AC3E}">
        <p14:creationId xmlns:p14="http://schemas.microsoft.com/office/powerpoint/2010/main" val="220776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F3BB-DF28-6C46-F7E6-42C0C01C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2288-2AA1-EF34-5D22-D06F511B0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Automatic attendance monitoring in educational institutions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Meeting room access in corporate environments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Attendance verification at events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Intruder detection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Patient identification at health facilities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Smart homes and IOT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Access to </a:t>
            </a:r>
            <a:r>
              <a:rPr lang="en-US" sz="2400" dirty="0" err="1"/>
              <a:t>vip</a:t>
            </a:r>
            <a:r>
              <a:rPr lang="en-US" sz="2400" dirty="0"/>
              <a:t> lounges, passenger identification in public transport</a:t>
            </a:r>
          </a:p>
        </p:txBody>
      </p:sp>
    </p:spTree>
    <p:extLst>
      <p:ext uri="{BB962C8B-B14F-4D97-AF65-F5344CB8AC3E}">
        <p14:creationId xmlns:p14="http://schemas.microsoft.com/office/powerpoint/2010/main" val="243295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7869-7510-5BD3-DCCF-138C2367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D9FB-93EF-FF29-9A32-4EF611D3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Improvement in recognition accuracy by enhancing model training and incorporating Deep learning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Integration with larger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Real-time notification and alerts</a:t>
            </a:r>
          </a:p>
        </p:txBody>
      </p:sp>
    </p:spTree>
    <p:extLst>
      <p:ext uri="{BB962C8B-B14F-4D97-AF65-F5344CB8AC3E}">
        <p14:creationId xmlns:p14="http://schemas.microsoft.com/office/powerpoint/2010/main" val="12575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50E5234-8105-3FA2-EF3D-E0419CC72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114</TotalTime>
  <Words>329</Words>
  <Application>Microsoft Office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Wingdings 2</vt:lpstr>
      <vt:lpstr>Custom</vt:lpstr>
      <vt:lpstr>Smart guard: real-time imposter detection</vt:lpstr>
      <vt:lpstr>Contents</vt:lpstr>
      <vt:lpstr>INTRODUCTION</vt:lpstr>
      <vt:lpstr>INTRODUCTION</vt:lpstr>
      <vt:lpstr>WORKING</vt:lpstr>
      <vt:lpstr>RESULTS</vt:lpstr>
      <vt:lpstr>Applications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vishnu surya Jannu</dc:creator>
  <cp:lastModifiedBy>Divyesh Parmar</cp:lastModifiedBy>
  <cp:revision>24</cp:revision>
  <dcterms:created xsi:type="dcterms:W3CDTF">2024-08-10T07:58:45Z</dcterms:created>
  <dcterms:modified xsi:type="dcterms:W3CDTF">2024-08-10T16:30:41Z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