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10" r:id="rId3"/>
    <p:sldId id="257" r:id="rId4"/>
    <p:sldId id="258" r:id="rId5"/>
    <p:sldId id="260" r:id="rId6"/>
    <p:sldId id="293" r:id="rId7"/>
    <p:sldId id="261" r:id="rId8"/>
    <p:sldId id="262" r:id="rId9"/>
    <p:sldId id="264" r:id="rId10"/>
    <p:sldId id="282" r:id="rId11"/>
    <p:sldId id="283" r:id="rId12"/>
    <p:sldId id="284" r:id="rId13"/>
    <p:sldId id="285" r:id="rId14"/>
    <p:sldId id="286" r:id="rId15"/>
    <p:sldId id="288" r:id="rId16"/>
    <p:sldId id="287" r:id="rId17"/>
    <p:sldId id="290" r:id="rId18"/>
    <p:sldId id="292" r:id="rId19"/>
    <p:sldId id="291" r:id="rId20"/>
    <p:sldId id="272" r:id="rId21"/>
    <p:sldId id="273" r:id="rId22"/>
    <p:sldId id="274" r:id="rId23"/>
    <p:sldId id="275" r:id="rId24"/>
    <p:sldId id="277" r:id="rId25"/>
    <p:sldId id="278" r:id="rId26"/>
    <p:sldId id="279" r:id="rId27"/>
    <p:sldId id="302" r:id="rId28"/>
    <p:sldId id="280" r:id="rId29"/>
    <p:sldId id="300" r:id="rId30"/>
    <p:sldId id="304" r:id="rId31"/>
    <p:sldId id="281" r:id="rId32"/>
    <p:sldId id="309" r:id="rId33"/>
    <p:sldId id="307" r:id="rId34"/>
    <p:sldId id="270" r:id="rId35"/>
    <p:sldId id="271" r:id="rId36"/>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itchFamily="34" charset="0"/>
        <a:ea typeface="+mn-ea"/>
        <a:cs typeface="+mn-cs"/>
      </a:defRPr>
    </a:lvl5pPr>
    <a:lvl6pPr marL="2286000" algn="l" defTabSz="914400" rtl="0" eaLnBrk="1" latinLnBrk="0" hangingPunct="1">
      <a:defRPr kern="1200">
        <a:solidFill>
          <a:schemeClr val="tx1"/>
        </a:solidFill>
        <a:latin typeface="Calibri" pitchFamily="34" charset="0"/>
        <a:ea typeface="+mn-ea"/>
        <a:cs typeface="+mn-cs"/>
      </a:defRPr>
    </a:lvl6pPr>
    <a:lvl7pPr marL="2743200" algn="l" defTabSz="914400" rtl="0" eaLnBrk="1" latinLnBrk="0" hangingPunct="1">
      <a:defRPr kern="1200">
        <a:solidFill>
          <a:schemeClr val="tx1"/>
        </a:solidFill>
        <a:latin typeface="Calibri" pitchFamily="34" charset="0"/>
        <a:ea typeface="+mn-ea"/>
        <a:cs typeface="+mn-cs"/>
      </a:defRPr>
    </a:lvl7pPr>
    <a:lvl8pPr marL="3200400" algn="l" defTabSz="914400" rtl="0" eaLnBrk="1" latinLnBrk="0" hangingPunct="1">
      <a:defRPr kern="1200">
        <a:solidFill>
          <a:schemeClr val="tx1"/>
        </a:solidFill>
        <a:latin typeface="Calibri" pitchFamily="34" charset="0"/>
        <a:ea typeface="+mn-ea"/>
        <a:cs typeface="+mn-cs"/>
      </a:defRPr>
    </a:lvl8pPr>
    <a:lvl9pPr marL="3657600" algn="l" defTabSz="914400" rtl="0" eaLnBrk="1" latinLnBrk="0" hangingPunct="1">
      <a:defRPr kern="1200">
        <a:solidFill>
          <a:schemeClr val="tx1"/>
        </a:solidFill>
        <a:latin typeface="Calibri" pitchFamily="34"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B00AC2"/>
    <a:srgbClr val="0066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autoAdjust="0"/>
    <p:restoredTop sz="94660"/>
  </p:normalViewPr>
  <p:slideViewPr>
    <p:cSldViewPr snapToGrid="0">
      <p:cViewPr varScale="1">
        <p:scale>
          <a:sx n="88" d="100"/>
          <a:sy n="88" d="100"/>
        </p:scale>
        <p:origin x="-466" y="-77"/>
      </p:cViewPr>
      <p:guideLst>
        <p:guide orient="horz" pos="2160"/>
        <p:guide pos="3840"/>
      </p:guideLst>
    </p:cSldViewPr>
  </p:slideViewPr>
  <p:notesTextViewPr>
    <p:cViewPr>
      <p:scale>
        <a:sx n="1" d="1"/>
        <a:sy n="1" d="1"/>
      </p:scale>
      <p:origin x="0" y="0"/>
    </p:cViewPr>
  </p:notesTextViewPr>
  <p:sorterViewPr>
    <p:cViewPr>
      <p:scale>
        <a:sx n="66" d="100"/>
        <a:sy n="66" d="100"/>
      </p:scale>
      <p:origin x="0" y="1762"/>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p:cNvPr>
          <p:cNvSpPr>
            <a:spLocks noGrp="1"/>
          </p:cNvSpPr>
          <p:nvPr>
            <p:ph type="dt" sz="half" idx="10"/>
          </p:nvPr>
        </p:nvSpPr>
        <p:spPr/>
        <p:txBody>
          <a:bodyPr/>
          <a:lstStyle>
            <a:lvl1pPr>
              <a:defRPr/>
            </a:lvl1pPr>
          </a:lstStyle>
          <a:p>
            <a:pPr>
              <a:defRPr/>
            </a:pPr>
            <a:fld id="{1A3D0CB2-7C23-4C6F-AE71-1AC102BFB1E7}" type="datetimeFigureOut">
              <a:rPr lang="en-IN"/>
              <a:pPr>
                <a:defRPr/>
              </a:pPr>
              <a:t>23/05/2020</a:t>
            </a:fld>
            <a:endParaRPr lang="en-IN"/>
          </a:p>
        </p:txBody>
      </p:sp>
      <p:sp>
        <p:nvSpPr>
          <p:cNvPr id="5" name="Footer Placeholder 4">
            <a:extLst/>
          </p:cNvPr>
          <p:cNvSpPr>
            <a:spLocks noGrp="1"/>
          </p:cNvSpPr>
          <p:nvPr>
            <p:ph type="ftr" sz="quarter" idx="11"/>
          </p:nvPr>
        </p:nvSpPr>
        <p:spPr/>
        <p:txBody>
          <a:bodyPr/>
          <a:lstStyle>
            <a:lvl1pPr>
              <a:defRPr/>
            </a:lvl1pPr>
          </a:lstStyle>
          <a:p>
            <a:pPr>
              <a:defRPr/>
            </a:pPr>
            <a:endParaRPr lang="en-IN"/>
          </a:p>
        </p:txBody>
      </p:sp>
      <p:sp>
        <p:nvSpPr>
          <p:cNvPr id="6" name="Slide Number Placeholder 5">
            <a:extLst/>
          </p:cNvPr>
          <p:cNvSpPr>
            <a:spLocks noGrp="1"/>
          </p:cNvSpPr>
          <p:nvPr>
            <p:ph type="sldNum" sz="quarter" idx="12"/>
          </p:nvPr>
        </p:nvSpPr>
        <p:spPr/>
        <p:txBody>
          <a:bodyPr/>
          <a:lstStyle>
            <a:lvl1pPr>
              <a:defRPr/>
            </a:lvl1pPr>
          </a:lstStyle>
          <a:p>
            <a:pPr>
              <a:defRPr/>
            </a:pPr>
            <a:fld id="{5E2CE6D8-B4F6-4912-8140-86C16415D8F6}" type="slidenum">
              <a:rPr lang="en-IN" altLang="en-US"/>
              <a:pPr>
                <a:defRPr/>
              </a:pPr>
              <a:t>‹#›</a:t>
            </a:fld>
            <a:endParaRPr lang="en-I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p:cNvPr>
          <p:cNvSpPr>
            <a:spLocks noGrp="1"/>
          </p:cNvSpPr>
          <p:nvPr>
            <p:ph type="dt" sz="half" idx="10"/>
          </p:nvPr>
        </p:nvSpPr>
        <p:spPr/>
        <p:txBody>
          <a:bodyPr/>
          <a:lstStyle>
            <a:lvl1pPr>
              <a:defRPr/>
            </a:lvl1pPr>
          </a:lstStyle>
          <a:p>
            <a:pPr>
              <a:defRPr/>
            </a:pPr>
            <a:fld id="{40C29D72-0A4D-40E0-89A8-7783A2223DD3}" type="datetimeFigureOut">
              <a:rPr lang="en-IN"/>
              <a:pPr>
                <a:defRPr/>
              </a:pPr>
              <a:t>23/05/2020</a:t>
            </a:fld>
            <a:endParaRPr lang="en-IN"/>
          </a:p>
        </p:txBody>
      </p:sp>
      <p:sp>
        <p:nvSpPr>
          <p:cNvPr id="5" name="Footer Placeholder 4">
            <a:extLst/>
          </p:cNvPr>
          <p:cNvSpPr>
            <a:spLocks noGrp="1"/>
          </p:cNvSpPr>
          <p:nvPr>
            <p:ph type="ftr" sz="quarter" idx="11"/>
          </p:nvPr>
        </p:nvSpPr>
        <p:spPr/>
        <p:txBody>
          <a:bodyPr/>
          <a:lstStyle>
            <a:lvl1pPr>
              <a:defRPr/>
            </a:lvl1pPr>
          </a:lstStyle>
          <a:p>
            <a:pPr>
              <a:defRPr/>
            </a:pPr>
            <a:endParaRPr lang="en-IN"/>
          </a:p>
        </p:txBody>
      </p:sp>
      <p:sp>
        <p:nvSpPr>
          <p:cNvPr id="6" name="Slide Number Placeholder 5">
            <a:extLst/>
          </p:cNvPr>
          <p:cNvSpPr>
            <a:spLocks noGrp="1"/>
          </p:cNvSpPr>
          <p:nvPr>
            <p:ph type="sldNum" sz="quarter" idx="12"/>
          </p:nvPr>
        </p:nvSpPr>
        <p:spPr/>
        <p:txBody>
          <a:bodyPr/>
          <a:lstStyle>
            <a:lvl1pPr>
              <a:defRPr/>
            </a:lvl1pPr>
          </a:lstStyle>
          <a:p>
            <a:pPr>
              <a:defRPr/>
            </a:pPr>
            <a:fld id="{A60AA878-5B66-469F-8337-F8DF27D241B5}" type="slidenum">
              <a:rPr lang="en-IN" altLang="en-US"/>
              <a:pPr>
                <a:defRPr/>
              </a:pPr>
              <a:t>‹#›</a:t>
            </a:fld>
            <a:endParaRPr lang="en-I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p:cNvPr>
          <p:cNvSpPr>
            <a:spLocks noGrp="1"/>
          </p:cNvSpPr>
          <p:nvPr>
            <p:ph type="dt" sz="half" idx="10"/>
          </p:nvPr>
        </p:nvSpPr>
        <p:spPr/>
        <p:txBody>
          <a:bodyPr/>
          <a:lstStyle>
            <a:lvl1pPr>
              <a:defRPr/>
            </a:lvl1pPr>
          </a:lstStyle>
          <a:p>
            <a:pPr>
              <a:defRPr/>
            </a:pPr>
            <a:fld id="{0C982809-5611-40B9-945C-113B50C85109}" type="datetimeFigureOut">
              <a:rPr lang="en-IN"/>
              <a:pPr>
                <a:defRPr/>
              </a:pPr>
              <a:t>23/05/2020</a:t>
            </a:fld>
            <a:endParaRPr lang="en-IN"/>
          </a:p>
        </p:txBody>
      </p:sp>
      <p:sp>
        <p:nvSpPr>
          <p:cNvPr id="5" name="Footer Placeholder 4">
            <a:extLst/>
          </p:cNvPr>
          <p:cNvSpPr>
            <a:spLocks noGrp="1"/>
          </p:cNvSpPr>
          <p:nvPr>
            <p:ph type="ftr" sz="quarter" idx="11"/>
          </p:nvPr>
        </p:nvSpPr>
        <p:spPr/>
        <p:txBody>
          <a:bodyPr/>
          <a:lstStyle>
            <a:lvl1pPr>
              <a:defRPr/>
            </a:lvl1pPr>
          </a:lstStyle>
          <a:p>
            <a:pPr>
              <a:defRPr/>
            </a:pPr>
            <a:endParaRPr lang="en-IN"/>
          </a:p>
        </p:txBody>
      </p:sp>
      <p:sp>
        <p:nvSpPr>
          <p:cNvPr id="6" name="Slide Number Placeholder 5">
            <a:extLst/>
          </p:cNvPr>
          <p:cNvSpPr>
            <a:spLocks noGrp="1"/>
          </p:cNvSpPr>
          <p:nvPr>
            <p:ph type="sldNum" sz="quarter" idx="12"/>
          </p:nvPr>
        </p:nvSpPr>
        <p:spPr/>
        <p:txBody>
          <a:bodyPr/>
          <a:lstStyle>
            <a:lvl1pPr>
              <a:defRPr/>
            </a:lvl1pPr>
          </a:lstStyle>
          <a:p>
            <a:pPr>
              <a:defRPr/>
            </a:pPr>
            <a:fld id="{B676204B-1980-43A7-BED2-DC447F8D0B0C}" type="slidenum">
              <a:rPr lang="en-IN" altLang="en-US"/>
              <a:pPr>
                <a:defRPr/>
              </a:pPr>
              <a:t>‹#›</a:t>
            </a:fld>
            <a:endParaRPr lang="en-I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p:cNvPr>
          <p:cNvSpPr>
            <a:spLocks noGrp="1"/>
          </p:cNvSpPr>
          <p:nvPr>
            <p:ph type="dt" sz="half" idx="10"/>
          </p:nvPr>
        </p:nvSpPr>
        <p:spPr/>
        <p:txBody>
          <a:bodyPr/>
          <a:lstStyle>
            <a:lvl1pPr>
              <a:defRPr/>
            </a:lvl1pPr>
          </a:lstStyle>
          <a:p>
            <a:pPr>
              <a:defRPr/>
            </a:pPr>
            <a:fld id="{FCEDE5A4-DA56-4918-8019-C103797F9DED}" type="datetimeFigureOut">
              <a:rPr lang="en-IN"/>
              <a:pPr>
                <a:defRPr/>
              </a:pPr>
              <a:t>23/05/2020</a:t>
            </a:fld>
            <a:endParaRPr lang="en-IN"/>
          </a:p>
        </p:txBody>
      </p:sp>
      <p:sp>
        <p:nvSpPr>
          <p:cNvPr id="5" name="Footer Placeholder 4">
            <a:extLst/>
          </p:cNvPr>
          <p:cNvSpPr>
            <a:spLocks noGrp="1"/>
          </p:cNvSpPr>
          <p:nvPr>
            <p:ph type="ftr" sz="quarter" idx="11"/>
          </p:nvPr>
        </p:nvSpPr>
        <p:spPr/>
        <p:txBody>
          <a:bodyPr/>
          <a:lstStyle>
            <a:lvl1pPr>
              <a:defRPr/>
            </a:lvl1pPr>
          </a:lstStyle>
          <a:p>
            <a:pPr>
              <a:defRPr/>
            </a:pPr>
            <a:endParaRPr lang="en-IN"/>
          </a:p>
        </p:txBody>
      </p:sp>
      <p:sp>
        <p:nvSpPr>
          <p:cNvPr id="6" name="Slide Number Placeholder 5">
            <a:extLst/>
          </p:cNvPr>
          <p:cNvSpPr>
            <a:spLocks noGrp="1"/>
          </p:cNvSpPr>
          <p:nvPr>
            <p:ph type="sldNum" sz="quarter" idx="12"/>
          </p:nvPr>
        </p:nvSpPr>
        <p:spPr/>
        <p:txBody>
          <a:bodyPr/>
          <a:lstStyle>
            <a:lvl1pPr>
              <a:defRPr/>
            </a:lvl1pPr>
          </a:lstStyle>
          <a:p>
            <a:pPr>
              <a:defRPr/>
            </a:pPr>
            <a:fld id="{B21D9E12-CBA0-4AA5-A0AB-021FCDEDE403}" type="slidenum">
              <a:rPr lang="en-IN" altLang="en-US"/>
              <a:pPr>
                <a:defRPr/>
              </a:pPr>
              <a:t>‹#›</a:t>
            </a:fld>
            <a:endParaRPr lang="en-I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p:cNvPr>
          <p:cNvSpPr>
            <a:spLocks noGrp="1"/>
          </p:cNvSpPr>
          <p:nvPr>
            <p:ph type="dt" sz="half" idx="10"/>
          </p:nvPr>
        </p:nvSpPr>
        <p:spPr/>
        <p:txBody>
          <a:bodyPr/>
          <a:lstStyle>
            <a:lvl1pPr>
              <a:defRPr/>
            </a:lvl1pPr>
          </a:lstStyle>
          <a:p>
            <a:pPr>
              <a:defRPr/>
            </a:pPr>
            <a:fld id="{61DA65F0-4799-4D97-A01A-F6DE9D2FED84}" type="datetimeFigureOut">
              <a:rPr lang="en-IN"/>
              <a:pPr>
                <a:defRPr/>
              </a:pPr>
              <a:t>23/05/2020</a:t>
            </a:fld>
            <a:endParaRPr lang="en-IN"/>
          </a:p>
        </p:txBody>
      </p:sp>
      <p:sp>
        <p:nvSpPr>
          <p:cNvPr id="5" name="Footer Placeholder 4">
            <a:extLst/>
          </p:cNvPr>
          <p:cNvSpPr>
            <a:spLocks noGrp="1"/>
          </p:cNvSpPr>
          <p:nvPr>
            <p:ph type="ftr" sz="quarter" idx="11"/>
          </p:nvPr>
        </p:nvSpPr>
        <p:spPr/>
        <p:txBody>
          <a:bodyPr/>
          <a:lstStyle>
            <a:lvl1pPr>
              <a:defRPr/>
            </a:lvl1pPr>
          </a:lstStyle>
          <a:p>
            <a:pPr>
              <a:defRPr/>
            </a:pPr>
            <a:endParaRPr lang="en-IN"/>
          </a:p>
        </p:txBody>
      </p:sp>
      <p:sp>
        <p:nvSpPr>
          <p:cNvPr id="6" name="Slide Number Placeholder 5">
            <a:extLst/>
          </p:cNvPr>
          <p:cNvSpPr>
            <a:spLocks noGrp="1"/>
          </p:cNvSpPr>
          <p:nvPr>
            <p:ph type="sldNum" sz="quarter" idx="12"/>
          </p:nvPr>
        </p:nvSpPr>
        <p:spPr/>
        <p:txBody>
          <a:bodyPr/>
          <a:lstStyle>
            <a:lvl1pPr>
              <a:defRPr/>
            </a:lvl1pPr>
          </a:lstStyle>
          <a:p>
            <a:pPr>
              <a:defRPr/>
            </a:pPr>
            <a:fld id="{A936F882-E6D8-4ABB-AED6-A08ACBF2ADAF}" type="slidenum">
              <a:rPr lang="en-IN" altLang="en-US"/>
              <a:pPr>
                <a:defRPr/>
              </a:pPr>
              <a:t>‹#›</a:t>
            </a:fld>
            <a:endParaRPr lang="en-I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3">
            <a:extLst/>
          </p:cNvPr>
          <p:cNvSpPr>
            <a:spLocks noGrp="1"/>
          </p:cNvSpPr>
          <p:nvPr>
            <p:ph type="dt" sz="half" idx="10"/>
          </p:nvPr>
        </p:nvSpPr>
        <p:spPr/>
        <p:txBody>
          <a:bodyPr/>
          <a:lstStyle>
            <a:lvl1pPr>
              <a:defRPr/>
            </a:lvl1pPr>
          </a:lstStyle>
          <a:p>
            <a:pPr>
              <a:defRPr/>
            </a:pPr>
            <a:fld id="{AC00A946-9C65-4324-853E-175404743C19}" type="datetimeFigureOut">
              <a:rPr lang="en-IN"/>
              <a:pPr>
                <a:defRPr/>
              </a:pPr>
              <a:t>23/05/2020</a:t>
            </a:fld>
            <a:endParaRPr lang="en-IN"/>
          </a:p>
        </p:txBody>
      </p:sp>
      <p:sp>
        <p:nvSpPr>
          <p:cNvPr id="6" name="Footer Placeholder 4">
            <a:extLst/>
          </p:cNvPr>
          <p:cNvSpPr>
            <a:spLocks noGrp="1"/>
          </p:cNvSpPr>
          <p:nvPr>
            <p:ph type="ftr" sz="quarter" idx="11"/>
          </p:nvPr>
        </p:nvSpPr>
        <p:spPr/>
        <p:txBody>
          <a:bodyPr/>
          <a:lstStyle>
            <a:lvl1pPr>
              <a:defRPr/>
            </a:lvl1pPr>
          </a:lstStyle>
          <a:p>
            <a:pPr>
              <a:defRPr/>
            </a:pPr>
            <a:endParaRPr lang="en-IN"/>
          </a:p>
        </p:txBody>
      </p:sp>
      <p:sp>
        <p:nvSpPr>
          <p:cNvPr id="7" name="Slide Number Placeholder 5">
            <a:extLst/>
          </p:cNvPr>
          <p:cNvSpPr>
            <a:spLocks noGrp="1"/>
          </p:cNvSpPr>
          <p:nvPr>
            <p:ph type="sldNum" sz="quarter" idx="12"/>
          </p:nvPr>
        </p:nvSpPr>
        <p:spPr/>
        <p:txBody>
          <a:bodyPr/>
          <a:lstStyle>
            <a:lvl1pPr>
              <a:defRPr/>
            </a:lvl1pPr>
          </a:lstStyle>
          <a:p>
            <a:pPr>
              <a:defRPr/>
            </a:pPr>
            <a:fld id="{FDC3EDCA-8FF8-46AD-81DF-CA71A7C41916}" type="slidenum">
              <a:rPr lang="en-IN" altLang="en-US"/>
              <a:pPr>
                <a:defRPr/>
              </a:pPr>
              <a:t>‹#›</a:t>
            </a:fld>
            <a:endParaRPr lang="en-I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3">
            <a:extLst/>
          </p:cNvPr>
          <p:cNvSpPr>
            <a:spLocks noGrp="1"/>
          </p:cNvSpPr>
          <p:nvPr>
            <p:ph type="dt" sz="half" idx="10"/>
          </p:nvPr>
        </p:nvSpPr>
        <p:spPr/>
        <p:txBody>
          <a:bodyPr/>
          <a:lstStyle>
            <a:lvl1pPr>
              <a:defRPr/>
            </a:lvl1pPr>
          </a:lstStyle>
          <a:p>
            <a:pPr>
              <a:defRPr/>
            </a:pPr>
            <a:fld id="{651A3086-5EFA-4281-8473-3F6D27A97F9E}" type="datetimeFigureOut">
              <a:rPr lang="en-IN"/>
              <a:pPr>
                <a:defRPr/>
              </a:pPr>
              <a:t>23/05/2020</a:t>
            </a:fld>
            <a:endParaRPr lang="en-IN"/>
          </a:p>
        </p:txBody>
      </p:sp>
      <p:sp>
        <p:nvSpPr>
          <p:cNvPr id="8" name="Footer Placeholder 4">
            <a:extLst/>
          </p:cNvPr>
          <p:cNvSpPr>
            <a:spLocks noGrp="1"/>
          </p:cNvSpPr>
          <p:nvPr>
            <p:ph type="ftr" sz="quarter" idx="11"/>
          </p:nvPr>
        </p:nvSpPr>
        <p:spPr/>
        <p:txBody>
          <a:bodyPr/>
          <a:lstStyle>
            <a:lvl1pPr>
              <a:defRPr/>
            </a:lvl1pPr>
          </a:lstStyle>
          <a:p>
            <a:pPr>
              <a:defRPr/>
            </a:pPr>
            <a:endParaRPr lang="en-IN"/>
          </a:p>
        </p:txBody>
      </p:sp>
      <p:sp>
        <p:nvSpPr>
          <p:cNvPr id="9" name="Slide Number Placeholder 5">
            <a:extLst/>
          </p:cNvPr>
          <p:cNvSpPr>
            <a:spLocks noGrp="1"/>
          </p:cNvSpPr>
          <p:nvPr>
            <p:ph type="sldNum" sz="quarter" idx="12"/>
          </p:nvPr>
        </p:nvSpPr>
        <p:spPr/>
        <p:txBody>
          <a:bodyPr/>
          <a:lstStyle>
            <a:lvl1pPr>
              <a:defRPr/>
            </a:lvl1pPr>
          </a:lstStyle>
          <a:p>
            <a:pPr>
              <a:defRPr/>
            </a:pPr>
            <a:fld id="{55D8D135-2091-4FA6-A3F2-CA8A2F19E1B6}" type="slidenum">
              <a:rPr lang="en-IN" altLang="en-US"/>
              <a:pPr>
                <a:defRPr/>
              </a:pPr>
              <a:t>‹#›</a:t>
            </a:fld>
            <a:endParaRPr lang="en-I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3">
            <a:extLst/>
          </p:cNvPr>
          <p:cNvSpPr>
            <a:spLocks noGrp="1"/>
          </p:cNvSpPr>
          <p:nvPr>
            <p:ph type="dt" sz="half" idx="10"/>
          </p:nvPr>
        </p:nvSpPr>
        <p:spPr/>
        <p:txBody>
          <a:bodyPr/>
          <a:lstStyle>
            <a:lvl1pPr>
              <a:defRPr/>
            </a:lvl1pPr>
          </a:lstStyle>
          <a:p>
            <a:pPr>
              <a:defRPr/>
            </a:pPr>
            <a:fld id="{0D22342D-C149-43D6-A861-9E5DD54CA8A1}" type="datetimeFigureOut">
              <a:rPr lang="en-IN"/>
              <a:pPr>
                <a:defRPr/>
              </a:pPr>
              <a:t>23/05/2020</a:t>
            </a:fld>
            <a:endParaRPr lang="en-IN"/>
          </a:p>
        </p:txBody>
      </p:sp>
      <p:sp>
        <p:nvSpPr>
          <p:cNvPr id="4" name="Footer Placeholder 4">
            <a:extLst/>
          </p:cNvPr>
          <p:cNvSpPr>
            <a:spLocks noGrp="1"/>
          </p:cNvSpPr>
          <p:nvPr>
            <p:ph type="ftr" sz="quarter" idx="11"/>
          </p:nvPr>
        </p:nvSpPr>
        <p:spPr/>
        <p:txBody>
          <a:bodyPr/>
          <a:lstStyle>
            <a:lvl1pPr>
              <a:defRPr/>
            </a:lvl1pPr>
          </a:lstStyle>
          <a:p>
            <a:pPr>
              <a:defRPr/>
            </a:pPr>
            <a:endParaRPr lang="en-IN"/>
          </a:p>
        </p:txBody>
      </p:sp>
      <p:sp>
        <p:nvSpPr>
          <p:cNvPr id="5" name="Slide Number Placeholder 5">
            <a:extLst/>
          </p:cNvPr>
          <p:cNvSpPr>
            <a:spLocks noGrp="1"/>
          </p:cNvSpPr>
          <p:nvPr>
            <p:ph type="sldNum" sz="quarter" idx="12"/>
          </p:nvPr>
        </p:nvSpPr>
        <p:spPr/>
        <p:txBody>
          <a:bodyPr/>
          <a:lstStyle>
            <a:lvl1pPr>
              <a:defRPr/>
            </a:lvl1pPr>
          </a:lstStyle>
          <a:p>
            <a:pPr>
              <a:defRPr/>
            </a:pPr>
            <a:fld id="{05BF9E55-279B-401F-A0F1-5812B6A37F13}" type="slidenum">
              <a:rPr lang="en-IN" altLang="en-US"/>
              <a:pPr>
                <a:defRPr/>
              </a:pPr>
              <a:t>‹#›</a:t>
            </a:fld>
            <a:endParaRPr lang="en-I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p:cNvPr>
          <p:cNvSpPr>
            <a:spLocks noGrp="1"/>
          </p:cNvSpPr>
          <p:nvPr>
            <p:ph type="dt" sz="half" idx="10"/>
          </p:nvPr>
        </p:nvSpPr>
        <p:spPr/>
        <p:txBody>
          <a:bodyPr/>
          <a:lstStyle>
            <a:lvl1pPr>
              <a:defRPr/>
            </a:lvl1pPr>
          </a:lstStyle>
          <a:p>
            <a:pPr>
              <a:defRPr/>
            </a:pPr>
            <a:fld id="{12825AF5-F680-4563-9F64-7803479D2DC2}" type="datetimeFigureOut">
              <a:rPr lang="en-IN"/>
              <a:pPr>
                <a:defRPr/>
              </a:pPr>
              <a:t>23/05/2020</a:t>
            </a:fld>
            <a:endParaRPr lang="en-IN"/>
          </a:p>
        </p:txBody>
      </p:sp>
      <p:sp>
        <p:nvSpPr>
          <p:cNvPr id="3" name="Footer Placeholder 4">
            <a:extLst/>
          </p:cNvPr>
          <p:cNvSpPr>
            <a:spLocks noGrp="1"/>
          </p:cNvSpPr>
          <p:nvPr>
            <p:ph type="ftr" sz="quarter" idx="11"/>
          </p:nvPr>
        </p:nvSpPr>
        <p:spPr/>
        <p:txBody>
          <a:bodyPr/>
          <a:lstStyle>
            <a:lvl1pPr>
              <a:defRPr/>
            </a:lvl1pPr>
          </a:lstStyle>
          <a:p>
            <a:pPr>
              <a:defRPr/>
            </a:pPr>
            <a:endParaRPr lang="en-IN"/>
          </a:p>
        </p:txBody>
      </p:sp>
      <p:sp>
        <p:nvSpPr>
          <p:cNvPr id="4" name="Slide Number Placeholder 5">
            <a:extLst/>
          </p:cNvPr>
          <p:cNvSpPr>
            <a:spLocks noGrp="1"/>
          </p:cNvSpPr>
          <p:nvPr>
            <p:ph type="sldNum" sz="quarter" idx="12"/>
          </p:nvPr>
        </p:nvSpPr>
        <p:spPr/>
        <p:txBody>
          <a:bodyPr/>
          <a:lstStyle>
            <a:lvl1pPr>
              <a:defRPr/>
            </a:lvl1pPr>
          </a:lstStyle>
          <a:p>
            <a:pPr>
              <a:defRPr/>
            </a:pPr>
            <a:fld id="{68A8A566-098E-44C5-8926-E44F7697CAF6}" type="slidenum">
              <a:rPr lang="en-IN" altLang="en-US"/>
              <a:pPr>
                <a:defRPr/>
              </a:pPr>
              <a:t>‹#›</a:t>
            </a:fld>
            <a:endParaRPr lang="en-I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p:cNvPr>
          <p:cNvSpPr>
            <a:spLocks noGrp="1"/>
          </p:cNvSpPr>
          <p:nvPr>
            <p:ph type="dt" sz="half" idx="10"/>
          </p:nvPr>
        </p:nvSpPr>
        <p:spPr/>
        <p:txBody>
          <a:bodyPr/>
          <a:lstStyle>
            <a:lvl1pPr>
              <a:defRPr/>
            </a:lvl1pPr>
          </a:lstStyle>
          <a:p>
            <a:pPr>
              <a:defRPr/>
            </a:pPr>
            <a:fld id="{9C2CAE62-CEA4-411C-9EAD-9C9019331208}" type="datetimeFigureOut">
              <a:rPr lang="en-IN"/>
              <a:pPr>
                <a:defRPr/>
              </a:pPr>
              <a:t>23/05/2020</a:t>
            </a:fld>
            <a:endParaRPr lang="en-IN"/>
          </a:p>
        </p:txBody>
      </p:sp>
      <p:sp>
        <p:nvSpPr>
          <p:cNvPr id="6" name="Footer Placeholder 4">
            <a:extLst/>
          </p:cNvPr>
          <p:cNvSpPr>
            <a:spLocks noGrp="1"/>
          </p:cNvSpPr>
          <p:nvPr>
            <p:ph type="ftr" sz="quarter" idx="11"/>
          </p:nvPr>
        </p:nvSpPr>
        <p:spPr/>
        <p:txBody>
          <a:bodyPr/>
          <a:lstStyle>
            <a:lvl1pPr>
              <a:defRPr/>
            </a:lvl1pPr>
          </a:lstStyle>
          <a:p>
            <a:pPr>
              <a:defRPr/>
            </a:pPr>
            <a:endParaRPr lang="en-IN"/>
          </a:p>
        </p:txBody>
      </p:sp>
      <p:sp>
        <p:nvSpPr>
          <p:cNvPr id="7" name="Slide Number Placeholder 5">
            <a:extLst/>
          </p:cNvPr>
          <p:cNvSpPr>
            <a:spLocks noGrp="1"/>
          </p:cNvSpPr>
          <p:nvPr>
            <p:ph type="sldNum" sz="quarter" idx="12"/>
          </p:nvPr>
        </p:nvSpPr>
        <p:spPr/>
        <p:txBody>
          <a:bodyPr/>
          <a:lstStyle>
            <a:lvl1pPr>
              <a:defRPr/>
            </a:lvl1pPr>
          </a:lstStyle>
          <a:p>
            <a:pPr>
              <a:defRPr/>
            </a:pPr>
            <a:fld id="{A3CC8924-B28A-4F83-8D4A-5AC05A6D2495}" type="slidenum">
              <a:rPr lang="en-IN" altLang="en-US"/>
              <a:pPr>
                <a:defRPr/>
              </a:pPr>
              <a:t>‹#›</a:t>
            </a:fld>
            <a:endParaRPr lang="en-I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p:cNvPr>
          <p:cNvSpPr>
            <a:spLocks noGrp="1"/>
          </p:cNvSpPr>
          <p:nvPr>
            <p:ph type="dt" sz="half" idx="10"/>
          </p:nvPr>
        </p:nvSpPr>
        <p:spPr/>
        <p:txBody>
          <a:bodyPr/>
          <a:lstStyle>
            <a:lvl1pPr>
              <a:defRPr/>
            </a:lvl1pPr>
          </a:lstStyle>
          <a:p>
            <a:pPr>
              <a:defRPr/>
            </a:pPr>
            <a:fld id="{65C80EA7-8B56-4B36-BE1F-EA0CCD290D5F}" type="datetimeFigureOut">
              <a:rPr lang="en-IN"/>
              <a:pPr>
                <a:defRPr/>
              </a:pPr>
              <a:t>23/05/2020</a:t>
            </a:fld>
            <a:endParaRPr lang="en-IN"/>
          </a:p>
        </p:txBody>
      </p:sp>
      <p:sp>
        <p:nvSpPr>
          <p:cNvPr id="6" name="Footer Placeholder 4">
            <a:extLst/>
          </p:cNvPr>
          <p:cNvSpPr>
            <a:spLocks noGrp="1"/>
          </p:cNvSpPr>
          <p:nvPr>
            <p:ph type="ftr" sz="quarter" idx="11"/>
          </p:nvPr>
        </p:nvSpPr>
        <p:spPr/>
        <p:txBody>
          <a:bodyPr/>
          <a:lstStyle>
            <a:lvl1pPr>
              <a:defRPr/>
            </a:lvl1pPr>
          </a:lstStyle>
          <a:p>
            <a:pPr>
              <a:defRPr/>
            </a:pPr>
            <a:endParaRPr lang="en-IN"/>
          </a:p>
        </p:txBody>
      </p:sp>
      <p:sp>
        <p:nvSpPr>
          <p:cNvPr id="7" name="Slide Number Placeholder 5">
            <a:extLst/>
          </p:cNvPr>
          <p:cNvSpPr>
            <a:spLocks noGrp="1"/>
          </p:cNvSpPr>
          <p:nvPr>
            <p:ph type="sldNum" sz="quarter" idx="12"/>
          </p:nvPr>
        </p:nvSpPr>
        <p:spPr/>
        <p:txBody>
          <a:bodyPr/>
          <a:lstStyle>
            <a:lvl1pPr>
              <a:defRPr/>
            </a:lvl1pPr>
          </a:lstStyle>
          <a:p>
            <a:pPr>
              <a:defRPr/>
            </a:pPr>
            <a:fld id="{459DAD76-C37B-4337-B22D-C43161BA86B3}" type="slidenum">
              <a:rPr lang="en-IN" altLang="en-US"/>
              <a:pPr>
                <a:defRPr/>
              </a:pPr>
              <a:t>‹#›</a:t>
            </a:fld>
            <a:endParaRPr lang="en-I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noChangeArrowheads="1"/>
          </p:cNvSpPr>
          <p:nvPr>
            <p:ph type="title"/>
          </p:nvPr>
        </p:nvSpPr>
        <p:spPr bwMode="auto">
          <a:xfrm>
            <a:off x="838200" y="365125"/>
            <a:ext cx="10515600" cy="1325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IN" altLang="en-US"/>
          </a:p>
        </p:txBody>
      </p:sp>
      <p:sp>
        <p:nvSpPr>
          <p:cNvPr id="1027" name="Text Placeholder 2"/>
          <p:cNvSpPr>
            <a:spLocks noGrp="1" noChangeArrowheads="1"/>
          </p:cNvSpPr>
          <p:nvPr>
            <p:ph type="body" idx="1"/>
          </p:nvPr>
        </p:nvSpPr>
        <p:spPr bwMode="auto">
          <a:xfrm>
            <a:off x="838200" y="1825625"/>
            <a:ext cx="10515600" cy="43513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IN" altLang="en-US"/>
          </a:p>
        </p:txBody>
      </p:sp>
      <p:sp>
        <p:nvSpPr>
          <p:cNvPr id="4" name="Date Placeholder 3">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a:defRPr/>
            </a:pPr>
            <a:fld id="{1EAFECB5-54D3-4F8A-BAFA-F456AC725D93}" type="datetimeFigureOut">
              <a:rPr lang="en-IN"/>
              <a:pPr>
                <a:defRPr/>
              </a:pPr>
              <a:t>23/05/2020</a:t>
            </a:fld>
            <a:endParaRPr lang="en-IN"/>
          </a:p>
        </p:txBody>
      </p:sp>
      <p:sp>
        <p:nvSpPr>
          <p:cNvPr id="5" name="Footer Placeholder 4">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endParaRPr lang="en-IN"/>
          </a:p>
        </p:txBody>
      </p:sp>
      <p:sp>
        <p:nvSpPr>
          <p:cNvPr id="6" name="Slide Number Placeholder 5">
            <a:extLst/>
          </p:cNvPr>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pPr>
              <a:defRPr/>
            </a:pPr>
            <a:fld id="{98C64DEA-179E-4F10-B954-0D481D897B5A}" type="slidenum">
              <a:rPr lang="en-IN" altLang="en-US"/>
              <a:pPr>
                <a:defRPr/>
              </a:pPr>
              <a:t>‹#›</a:t>
            </a:fld>
            <a:endParaRPr lang="en-I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34" charset="0"/>
        </a:defRPr>
      </a:lvl2pPr>
      <a:lvl3pPr algn="l" rtl="0" eaLnBrk="0" fontAlgn="base" hangingPunct="0">
        <a:lnSpc>
          <a:spcPct val="90000"/>
        </a:lnSpc>
        <a:spcBef>
          <a:spcPct val="0"/>
        </a:spcBef>
        <a:spcAft>
          <a:spcPct val="0"/>
        </a:spcAft>
        <a:defRPr sz="4400">
          <a:solidFill>
            <a:schemeClr val="tx1"/>
          </a:solidFill>
          <a:latin typeface="Calibri Light" pitchFamily="34" charset="0"/>
        </a:defRPr>
      </a:lvl3pPr>
      <a:lvl4pPr algn="l" rtl="0" eaLnBrk="0" fontAlgn="base" hangingPunct="0">
        <a:lnSpc>
          <a:spcPct val="90000"/>
        </a:lnSpc>
        <a:spcBef>
          <a:spcPct val="0"/>
        </a:spcBef>
        <a:spcAft>
          <a:spcPct val="0"/>
        </a:spcAft>
        <a:defRPr sz="4400">
          <a:solidFill>
            <a:schemeClr val="tx1"/>
          </a:solidFill>
          <a:latin typeface="Calibri Light" pitchFamily="34" charset="0"/>
        </a:defRPr>
      </a:lvl4pPr>
      <a:lvl5pPr algn="l" rtl="0" eaLnBrk="0" fontAlgn="base" hangingPunct="0">
        <a:lnSpc>
          <a:spcPct val="90000"/>
        </a:lnSpc>
        <a:spcBef>
          <a:spcPct val="0"/>
        </a:spcBef>
        <a:spcAft>
          <a:spcPct val="0"/>
        </a:spcAft>
        <a:defRPr sz="4400">
          <a:solidFill>
            <a:schemeClr val="tx1"/>
          </a:solidFill>
          <a:latin typeface="Calibri Light" pitchFamily="34" charset="0"/>
        </a:defRPr>
      </a:lvl5pPr>
      <a:lvl6pPr marL="457200" algn="l" rtl="0" fontAlgn="base">
        <a:lnSpc>
          <a:spcPct val="90000"/>
        </a:lnSpc>
        <a:spcBef>
          <a:spcPct val="0"/>
        </a:spcBef>
        <a:spcAft>
          <a:spcPct val="0"/>
        </a:spcAft>
        <a:defRPr sz="4400">
          <a:solidFill>
            <a:schemeClr val="tx1"/>
          </a:solidFill>
          <a:latin typeface="Calibri Light" pitchFamily="34" charset="0"/>
        </a:defRPr>
      </a:lvl6pPr>
      <a:lvl7pPr marL="914400" algn="l" rtl="0" fontAlgn="base">
        <a:lnSpc>
          <a:spcPct val="90000"/>
        </a:lnSpc>
        <a:spcBef>
          <a:spcPct val="0"/>
        </a:spcBef>
        <a:spcAft>
          <a:spcPct val="0"/>
        </a:spcAft>
        <a:defRPr sz="4400">
          <a:solidFill>
            <a:schemeClr val="tx1"/>
          </a:solidFill>
          <a:latin typeface="Calibri Light" pitchFamily="34" charset="0"/>
        </a:defRPr>
      </a:lvl7pPr>
      <a:lvl8pPr marL="1371600" algn="l" rtl="0" fontAlgn="base">
        <a:lnSpc>
          <a:spcPct val="90000"/>
        </a:lnSpc>
        <a:spcBef>
          <a:spcPct val="0"/>
        </a:spcBef>
        <a:spcAft>
          <a:spcPct val="0"/>
        </a:spcAft>
        <a:defRPr sz="4400">
          <a:solidFill>
            <a:schemeClr val="tx1"/>
          </a:solidFill>
          <a:latin typeface="Calibri Light" pitchFamily="34" charset="0"/>
        </a:defRPr>
      </a:lvl8pPr>
      <a:lvl9pPr marL="1828800" algn="l" rtl="0" fontAlgn="base">
        <a:lnSpc>
          <a:spcPct val="90000"/>
        </a:lnSpc>
        <a:spcBef>
          <a:spcPct val="0"/>
        </a:spcBef>
        <a:spcAft>
          <a:spcPct val="0"/>
        </a:spcAft>
        <a:defRPr sz="4400">
          <a:solidFill>
            <a:schemeClr val="tx1"/>
          </a:solidFill>
          <a:latin typeface="Calibri Light" pitchFamily="34" charset="0"/>
        </a:defRPr>
      </a:lvl9pPr>
    </p:titleStyle>
    <p:bodyStyle>
      <a:lvl1pPr marL="228600" indent="-228600" algn="l" rtl="0" eaLnBrk="0" fontAlgn="base" hangingPunct="0">
        <a:lnSpc>
          <a:spcPct val="90000"/>
        </a:lnSpc>
        <a:spcBef>
          <a:spcPts val="1000"/>
        </a:spcBef>
        <a:spcAft>
          <a:spcPct val="0"/>
        </a:spcAft>
        <a:buFont typeface="Arial"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Content Placeholder 6"/>
          <p:cNvSpPr>
            <a:spLocks noGrp="1" noChangeArrowheads="1"/>
          </p:cNvSpPr>
          <p:nvPr>
            <p:ph idx="1"/>
          </p:nvPr>
        </p:nvSpPr>
        <p:spPr>
          <a:xfrm>
            <a:off x="829811" y="1792069"/>
            <a:ext cx="10515600" cy="4351338"/>
          </a:xfrm>
        </p:spPr>
        <p:txBody>
          <a:bodyPr/>
          <a:lstStyle/>
          <a:p>
            <a:pPr marL="0" indent="0" eaLnBrk="1" hangingPunct="1">
              <a:buFont typeface="Arial" charset="0"/>
              <a:buNone/>
            </a:pPr>
            <a:endParaRPr lang="en-IN" altLang="en-US" sz="2500" b="1" dirty="0"/>
          </a:p>
          <a:p>
            <a:pPr marL="0" indent="0" eaLnBrk="1" hangingPunct="1">
              <a:buFont typeface="Arial" charset="0"/>
              <a:buNone/>
            </a:pPr>
            <a:endParaRPr lang="en-IN" altLang="en-US" sz="2500" b="1" dirty="0"/>
          </a:p>
          <a:p>
            <a:pPr marL="0" indent="0" algn="ctr" eaLnBrk="1" hangingPunct="1">
              <a:buFont typeface="Arial" charset="0"/>
              <a:buNone/>
            </a:pPr>
            <a:r>
              <a:rPr lang="en-IN" altLang="en-US" sz="5000" b="1" dirty="0">
                <a:solidFill>
                  <a:srgbClr val="FF0000"/>
                </a:solidFill>
              </a:rPr>
              <a:t>Code Trainer</a:t>
            </a:r>
          </a:p>
        </p:txBody>
      </p:sp>
      <p:sp>
        <p:nvSpPr>
          <p:cNvPr id="2053" name="Title 9"/>
          <p:cNvSpPr>
            <a:spLocks noGrp="1"/>
          </p:cNvSpPr>
          <p:nvPr>
            <p:ph type="title"/>
          </p:nvPr>
        </p:nvSpPr>
        <p:spPr>
          <a:xfrm>
            <a:off x="727788" y="390525"/>
            <a:ext cx="10626012" cy="1325563"/>
          </a:xfrm>
        </p:spPr>
        <p:txBody>
          <a:bodyPr/>
          <a:lstStyle/>
          <a:p>
            <a:endParaRPr lang="en-US" dirty="0"/>
          </a:p>
        </p:txBody>
      </p:sp>
      <p:pic>
        <p:nvPicPr>
          <p:cNvPr id="2054" name="Picture 10"/>
          <p:cNvPicPr>
            <a:picLocks noChangeAspect="1"/>
          </p:cNvPicPr>
          <p:nvPr/>
        </p:nvPicPr>
        <p:blipFill>
          <a:blip r:embed="rId2"/>
          <a:srcRect/>
          <a:stretch>
            <a:fillRect/>
          </a:stretch>
        </p:blipFill>
        <p:spPr bwMode="auto">
          <a:xfrm>
            <a:off x="836613" y="550863"/>
            <a:ext cx="3803650" cy="846137"/>
          </a:xfrm>
          <a:prstGeom prst="rect">
            <a:avLst/>
          </a:prstGeom>
          <a:noFill/>
          <a:ln w="9525">
            <a:noFill/>
            <a:miter lim="800000"/>
            <a:headEnd/>
            <a:tailEnd/>
          </a:ln>
        </p:spPr>
      </p:pic>
      <p:pic>
        <p:nvPicPr>
          <p:cNvPr id="2055" name="Picture 11"/>
          <p:cNvPicPr>
            <a:picLocks noChangeAspect="1"/>
          </p:cNvPicPr>
          <p:nvPr/>
        </p:nvPicPr>
        <p:blipFill>
          <a:blip r:embed="rId3"/>
          <a:srcRect/>
          <a:stretch>
            <a:fillRect/>
          </a:stretch>
        </p:blipFill>
        <p:spPr bwMode="auto">
          <a:xfrm>
            <a:off x="10239375" y="415925"/>
            <a:ext cx="963613" cy="1162050"/>
          </a:xfrm>
          <a:prstGeom prst="rect">
            <a:avLst/>
          </a:prstGeom>
          <a:noFill/>
          <a:ln w="9525">
            <a:noFill/>
            <a:miter lim="800000"/>
            <a:headEnd/>
            <a:tailEnd/>
          </a:ln>
        </p:spPr>
      </p:pic>
      <p:sp>
        <p:nvSpPr>
          <p:cNvPr id="2056" name="Rectangle 12"/>
          <p:cNvSpPr>
            <a:spLocks noChangeArrowheads="1"/>
          </p:cNvSpPr>
          <p:nvPr/>
        </p:nvSpPr>
        <p:spPr bwMode="auto">
          <a:xfrm>
            <a:off x="5477393" y="719951"/>
            <a:ext cx="4551363" cy="553998"/>
          </a:xfrm>
          <a:prstGeom prst="rect">
            <a:avLst/>
          </a:prstGeom>
          <a:noFill/>
          <a:ln w="9525">
            <a:noFill/>
            <a:miter lim="800000"/>
            <a:headEnd/>
            <a:tailEnd/>
          </a:ln>
        </p:spPr>
        <p:txBody>
          <a:bodyPr>
            <a:spAutoFit/>
          </a:bodyPr>
          <a:lstStyle/>
          <a:p>
            <a:r>
              <a:rPr lang="en-IN" sz="3000" b="1" dirty="0">
                <a:cs typeface="Calibri" pitchFamily="34" charset="0"/>
                <a:sym typeface="Calibri" pitchFamily="34" charset="0"/>
              </a:rPr>
              <a:t>Project </a:t>
            </a:r>
            <a:r>
              <a:rPr lang="en-IN" sz="3000" b="1" dirty="0">
                <a:cs typeface="Calibri" panose="020F0502020204030204" pitchFamily="34" charset="0"/>
              </a:rPr>
              <a:t>II</a:t>
            </a:r>
            <a:r>
              <a:rPr lang="en-US" sz="3000" b="1" dirty="0">
                <a:ea typeface="Calibri" pitchFamily="34" charset="0"/>
                <a:cs typeface="Calibri" pitchFamily="34" charset="0"/>
                <a:sym typeface="Calibri" pitchFamily="34" charset="0"/>
              </a:rPr>
              <a:t>(3360707)</a:t>
            </a:r>
          </a:p>
        </p:txBody>
      </p:sp>
      <p:sp>
        <p:nvSpPr>
          <p:cNvPr id="9" name="Rectangle 8"/>
          <p:cNvSpPr/>
          <p:nvPr/>
        </p:nvSpPr>
        <p:spPr>
          <a:xfrm>
            <a:off x="8556612" y="4185950"/>
            <a:ext cx="3528203" cy="1569660"/>
          </a:xfrm>
          <a:prstGeom prst="rect">
            <a:avLst/>
          </a:prstGeom>
        </p:spPr>
        <p:txBody>
          <a:bodyPr wrap="square">
            <a:spAutoFit/>
          </a:bodyPr>
          <a:lstStyle/>
          <a:p>
            <a:pPr lvl="0"/>
            <a:r>
              <a:rPr lang="en-US" sz="2400" b="1" dirty="0">
                <a:solidFill>
                  <a:schemeClr val="dk1"/>
                </a:solidFill>
                <a:latin typeface="Calibri"/>
                <a:ea typeface="Calibri"/>
                <a:cs typeface="Calibri"/>
                <a:sym typeface="Calibri"/>
              </a:rPr>
              <a:t>Guided By:</a:t>
            </a:r>
            <a:endParaRPr lang="en-US" sz="2400" b="1" dirty="0"/>
          </a:p>
          <a:p>
            <a:pPr lvl="0"/>
            <a:r>
              <a:rPr lang="en-US" dirty="0">
                <a:solidFill>
                  <a:schemeClr val="dk1"/>
                </a:solidFill>
                <a:latin typeface="Calibri"/>
                <a:ea typeface="Calibri"/>
                <a:cs typeface="Calibri"/>
                <a:sym typeface="Calibri"/>
              </a:rPr>
              <a:t>Prof. Payal M. Boda</a:t>
            </a:r>
          </a:p>
          <a:p>
            <a:pPr lvl="0"/>
            <a:r>
              <a:rPr lang="en-US" dirty="0">
                <a:solidFill>
                  <a:schemeClr val="dk1"/>
                </a:solidFill>
                <a:latin typeface="Calibri"/>
                <a:ea typeface="Calibri"/>
                <a:cs typeface="Calibri"/>
                <a:sym typeface="Calibri"/>
              </a:rPr>
              <a:t>Computer Engineering Dept.,</a:t>
            </a:r>
            <a:endParaRPr lang="en-US" dirty="0"/>
          </a:p>
          <a:p>
            <a:pPr lvl="0"/>
            <a:r>
              <a:rPr lang="en-US" dirty="0">
                <a:solidFill>
                  <a:schemeClr val="dk1"/>
                </a:solidFill>
                <a:latin typeface="Calibri"/>
                <a:ea typeface="Calibri"/>
                <a:cs typeface="Calibri"/>
                <a:sym typeface="Calibri"/>
              </a:rPr>
              <a:t>Darshan Institute of Engg. &amp; Tech. for Diploma Studies, Rajkot</a:t>
            </a:r>
            <a:endParaRPr lang="en-US" dirty="0"/>
          </a:p>
        </p:txBody>
      </p:sp>
      <p:sp>
        <p:nvSpPr>
          <p:cNvPr id="3" name="Rectangle 2">
            <a:extLst>
              <a:ext uri="{FF2B5EF4-FFF2-40B4-BE49-F238E27FC236}">
                <a16:creationId xmlns:a16="http://schemas.microsoft.com/office/drawing/2014/main" xmlns="" id="{D2B78A3C-6827-453D-99DB-B0BBA27893EB}"/>
              </a:ext>
            </a:extLst>
          </p:cNvPr>
          <p:cNvSpPr/>
          <p:nvPr/>
        </p:nvSpPr>
        <p:spPr>
          <a:xfrm>
            <a:off x="727788" y="4001294"/>
            <a:ext cx="6096000" cy="2400657"/>
          </a:xfrm>
          <a:prstGeom prst="rect">
            <a:avLst/>
          </a:prstGeom>
        </p:spPr>
        <p:txBody>
          <a:bodyPr>
            <a:spAutoFit/>
          </a:bodyPr>
          <a:lstStyle/>
          <a:p>
            <a:pPr lvl="0"/>
            <a:r>
              <a:rPr lang="en-US" sz="2400" b="1" dirty="0">
                <a:solidFill>
                  <a:schemeClr val="dk1"/>
                </a:solidFill>
                <a:ea typeface="Calibri"/>
                <a:cs typeface="Calibri" panose="020F0502020204030204" pitchFamily="34" charset="0"/>
                <a:sym typeface="Calibri"/>
              </a:rPr>
              <a:t>Prepared By:</a:t>
            </a:r>
            <a:endParaRPr lang="en-US" sz="2400" b="1" dirty="0">
              <a:cs typeface="Calibri" panose="020F0502020204030204" pitchFamily="34" charset="0"/>
            </a:endParaRPr>
          </a:p>
          <a:p>
            <a:pPr lvl="0"/>
            <a:r>
              <a:rPr lang="en-US" dirty="0">
                <a:solidFill>
                  <a:schemeClr val="dk1"/>
                </a:solidFill>
                <a:ea typeface="Calibri"/>
                <a:cs typeface="Calibri" panose="020F0502020204030204" pitchFamily="34" charset="0"/>
                <a:sym typeface="Calibri"/>
              </a:rPr>
              <a:t>Pratik B. </a:t>
            </a:r>
            <a:r>
              <a:rPr lang="en-US" dirty="0" err="1">
                <a:solidFill>
                  <a:schemeClr val="dk1"/>
                </a:solidFill>
                <a:ea typeface="Calibri"/>
                <a:cs typeface="Calibri" panose="020F0502020204030204" pitchFamily="34" charset="0"/>
                <a:sym typeface="Calibri"/>
              </a:rPr>
              <a:t>Kansara</a:t>
            </a:r>
            <a:r>
              <a:rPr lang="en-US" dirty="0">
                <a:solidFill>
                  <a:schemeClr val="dk1"/>
                </a:solidFill>
                <a:ea typeface="Calibri"/>
                <a:cs typeface="Calibri" panose="020F0502020204030204" pitchFamily="34" charset="0"/>
                <a:sym typeface="Calibri"/>
              </a:rPr>
              <a:t>(176620307029)</a:t>
            </a:r>
          </a:p>
          <a:p>
            <a:r>
              <a:rPr lang="en-US" dirty="0">
                <a:solidFill>
                  <a:schemeClr val="dk1"/>
                </a:solidFill>
                <a:ea typeface="Calibri"/>
                <a:cs typeface="Calibri" panose="020F0502020204030204" pitchFamily="34" charset="0"/>
                <a:sym typeface="Calibri"/>
              </a:rPr>
              <a:t>Pranav P. </a:t>
            </a:r>
            <a:r>
              <a:rPr lang="en-US" dirty="0" err="1">
                <a:solidFill>
                  <a:schemeClr val="dk1"/>
                </a:solidFill>
                <a:ea typeface="Calibri"/>
                <a:cs typeface="Calibri" panose="020F0502020204030204" pitchFamily="34" charset="0"/>
                <a:sym typeface="Calibri"/>
              </a:rPr>
              <a:t>Chanpara</a:t>
            </a:r>
            <a:r>
              <a:rPr lang="en-US" dirty="0">
                <a:solidFill>
                  <a:schemeClr val="dk1"/>
                </a:solidFill>
                <a:ea typeface="Calibri"/>
                <a:cs typeface="Calibri" panose="020F0502020204030204" pitchFamily="34" charset="0"/>
                <a:sym typeface="Calibri"/>
              </a:rPr>
              <a:t>(176620307016)</a:t>
            </a:r>
          </a:p>
          <a:p>
            <a:r>
              <a:rPr lang="en-US" dirty="0" err="1">
                <a:solidFill>
                  <a:schemeClr val="dk1"/>
                </a:solidFill>
                <a:ea typeface="Calibri"/>
                <a:cs typeface="Calibri" panose="020F0502020204030204" pitchFamily="34" charset="0"/>
                <a:sym typeface="Calibri"/>
              </a:rPr>
              <a:t>Vandit</a:t>
            </a:r>
            <a:r>
              <a:rPr lang="en-US" dirty="0">
                <a:solidFill>
                  <a:schemeClr val="dk1"/>
                </a:solidFill>
                <a:ea typeface="Calibri"/>
                <a:cs typeface="Calibri" panose="020F0502020204030204" pitchFamily="34" charset="0"/>
                <a:sym typeface="Calibri"/>
              </a:rPr>
              <a:t> D. Joshi(176620307028)</a:t>
            </a:r>
          </a:p>
          <a:p>
            <a:r>
              <a:rPr lang="en-US" dirty="0" err="1">
                <a:solidFill>
                  <a:schemeClr val="dk1"/>
                </a:solidFill>
                <a:ea typeface="Calibri"/>
                <a:cs typeface="Calibri" panose="020F0502020204030204" pitchFamily="34" charset="0"/>
                <a:sym typeface="Calibri"/>
              </a:rPr>
              <a:t>Rutvik</a:t>
            </a:r>
            <a:r>
              <a:rPr lang="en-US" dirty="0">
                <a:solidFill>
                  <a:schemeClr val="dk1"/>
                </a:solidFill>
                <a:ea typeface="Calibri"/>
                <a:cs typeface="Calibri" panose="020F0502020204030204" pitchFamily="34" charset="0"/>
                <a:sym typeface="Calibri"/>
              </a:rPr>
              <a:t> M. </a:t>
            </a:r>
            <a:r>
              <a:rPr lang="en-US" dirty="0" err="1">
                <a:solidFill>
                  <a:schemeClr val="dk1"/>
                </a:solidFill>
                <a:ea typeface="Calibri"/>
                <a:cs typeface="Calibri" panose="020F0502020204030204" pitchFamily="34" charset="0"/>
                <a:sym typeface="Calibri"/>
              </a:rPr>
              <a:t>Kothariya</a:t>
            </a:r>
            <a:r>
              <a:rPr lang="en-US" dirty="0">
                <a:solidFill>
                  <a:schemeClr val="dk1"/>
                </a:solidFill>
                <a:ea typeface="Calibri"/>
                <a:cs typeface="Calibri" panose="020F0502020204030204" pitchFamily="34" charset="0"/>
                <a:sym typeface="Calibri"/>
              </a:rPr>
              <a:t>(176620307031)</a:t>
            </a:r>
          </a:p>
          <a:p>
            <a:pPr lvl="0"/>
            <a:r>
              <a:rPr lang="en-US" dirty="0">
                <a:solidFill>
                  <a:schemeClr val="dk1"/>
                </a:solidFill>
                <a:ea typeface="Calibri"/>
                <a:cs typeface="Calibri" panose="020F0502020204030204" pitchFamily="34" charset="0"/>
                <a:sym typeface="Calibri"/>
              </a:rPr>
              <a:t>Diploma Computer Engineering </a:t>
            </a:r>
            <a:endParaRPr lang="en-US" dirty="0">
              <a:cs typeface="Calibri" panose="020F0502020204030204" pitchFamily="34" charset="0"/>
            </a:endParaRPr>
          </a:p>
          <a:p>
            <a:pPr lvl="0"/>
            <a:r>
              <a:rPr lang="en-US" dirty="0">
                <a:solidFill>
                  <a:schemeClr val="dk1"/>
                </a:solidFill>
                <a:ea typeface="Calibri"/>
                <a:cs typeface="Calibri" panose="020F0502020204030204" pitchFamily="34" charset="0"/>
                <a:sym typeface="Calibri"/>
              </a:rPr>
              <a:t>Darshan Institute of </a:t>
            </a:r>
            <a:r>
              <a:rPr lang="en-US" dirty="0" err="1">
                <a:solidFill>
                  <a:schemeClr val="dk1"/>
                </a:solidFill>
                <a:ea typeface="Calibri"/>
                <a:cs typeface="Calibri" panose="020F0502020204030204" pitchFamily="34" charset="0"/>
                <a:sym typeface="Calibri"/>
              </a:rPr>
              <a:t>Engg</a:t>
            </a:r>
            <a:r>
              <a:rPr lang="en-US" dirty="0">
                <a:solidFill>
                  <a:schemeClr val="dk1"/>
                </a:solidFill>
                <a:ea typeface="Calibri"/>
                <a:cs typeface="Calibri" panose="020F0502020204030204" pitchFamily="34" charset="0"/>
                <a:sym typeface="Calibri"/>
              </a:rPr>
              <a:t>. &amp; Tech. </a:t>
            </a:r>
          </a:p>
          <a:p>
            <a:pPr lvl="0"/>
            <a:r>
              <a:rPr lang="en-US" dirty="0">
                <a:solidFill>
                  <a:schemeClr val="dk1"/>
                </a:solidFill>
                <a:ea typeface="Calibri"/>
                <a:cs typeface="Calibri" panose="020F0502020204030204" pitchFamily="34" charset="0"/>
                <a:sym typeface="Calibri"/>
              </a:rPr>
              <a:t>for Diploma Studies, Rajkot.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p:cNvPr>
          <p:cNvSpPr>
            <a:spLocks noGrp="1"/>
          </p:cNvSpPr>
          <p:nvPr>
            <p:ph type="title"/>
          </p:nvPr>
        </p:nvSpPr>
        <p:spPr>
          <a:xfrm>
            <a:off x="838200" y="365125"/>
            <a:ext cx="10515600" cy="536575"/>
          </a:xfrm>
        </p:spPr>
        <p:txBody>
          <a:bodyPr rtlCol="0">
            <a:normAutofit fontScale="90000"/>
          </a:bodyPr>
          <a:lstStyle/>
          <a:p>
            <a:pPr algn="ctr" eaLnBrk="1" fontAlgn="auto" hangingPunct="1">
              <a:spcAft>
                <a:spcPts val="0"/>
              </a:spcAft>
              <a:defRPr/>
            </a:pPr>
            <a:r>
              <a:rPr lang="en-IN" sz="4000" b="1" dirty="0">
                <a:latin typeface="+mn-lt"/>
              </a:rPr>
              <a:t/>
            </a:r>
            <a:br>
              <a:rPr lang="en-IN" sz="4000" b="1" dirty="0">
                <a:latin typeface="+mn-lt"/>
              </a:rPr>
            </a:br>
            <a:r>
              <a:rPr lang="en-IN" sz="4000" b="1" dirty="0">
                <a:solidFill>
                  <a:schemeClr val="accent5">
                    <a:lumMod val="75000"/>
                  </a:schemeClr>
                </a:solidFill>
              </a:rPr>
              <a:t>5.</a:t>
            </a:r>
            <a:r>
              <a:rPr lang="en-IN" b="1" dirty="0">
                <a:solidFill>
                  <a:schemeClr val="accent5">
                    <a:lumMod val="75000"/>
                  </a:schemeClr>
                </a:solidFill>
              </a:rPr>
              <a:t> DIAGRAMS</a:t>
            </a:r>
            <a:r>
              <a:rPr lang="en-IN" sz="4000" b="1" dirty="0">
                <a:solidFill>
                  <a:schemeClr val="accent5">
                    <a:lumMod val="75000"/>
                  </a:schemeClr>
                </a:solidFill>
              </a:rPr>
              <a:t/>
            </a:r>
            <a:br>
              <a:rPr lang="en-IN" sz="4000" b="1" dirty="0">
                <a:solidFill>
                  <a:schemeClr val="accent5">
                    <a:lumMod val="75000"/>
                  </a:schemeClr>
                </a:solidFill>
              </a:rPr>
            </a:br>
            <a:endParaRPr lang="en-IN" sz="4000" b="1" dirty="0">
              <a:solidFill>
                <a:schemeClr val="accent5">
                  <a:lumMod val="75000"/>
                </a:schemeClr>
              </a:solidFill>
            </a:endParaRPr>
          </a:p>
        </p:txBody>
      </p:sp>
      <p:sp>
        <p:nvSpPr>
          <p:cNvPr id="9219" name="Content Placeholder 2"/>
          <p:cNvSpPr>
            <a:spLocks noGrp="1" noChangeArrowheads="1"/>
          </p:cNvSpPr>
          <p:nvPr>
            <p:ph idx="1"/>
          </p:nvPr>
        </p:nvSpPr>
        <p:spPr>
          <a:xfrm>
            <a:off x="838200" y="1179513"/>
            <a:ext cx="10515600" cy="4997450"/>
          </a:xfrm>
        </p:spPr>
        <p:txBody>
          <a:bodyPr/>
          <a:lstStyle/>
          <a:p>
            <a:pPr marL="0" indent="0" eaLnBrk="1" hangingPunct="1">
              <a:buFont typeface="Arial" charset="0"/>
              <a:buNone/>
            </a:pPr>
            <a:r>
              <a:rPr lang="en-IN" altLang="en-US" dirty="0"/>
              <a:t>5.1 Class Diagram</a:t>
            </a:r>
          </a:p>
        </p:txBody>
      </p:sp>
      <p:pic>
        <p:nvPicPr>
          <p:cNvPr id="9220" name="Picture 7" descr="class"/>
          <p:cNvPicPr>
            <a:picLocks noChangeAspect="1" noChangeArrowheads="1"/>
          </p:cNvPicPr>
          <p:nvPr/>
        </p:nvPicPr>
        <p:blipFill>
          <a:blip r:embed="rId2"/>
          <a:srcRect/>
          <a:stretch>
            <a:fillRect/>
          </a:stretch>
        </p:blipFill>
        <p:spPr bwMode="auto">
          <a:xfrm>
            <a:off x="2147348" y="1746250"/>
            <a:ext cx="6568813" cy="5010150"/>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2"/>
          <p:cNvSpPr>
            <a:spLocks noGrp="1" noChangeArrowheads="1"/>
          </p:cNvSpPr>
          <p:nvPr>
            <p:ph idx="1"/>
          </p:nvPr>
        </p:nvSpPr>
        <p:spPr>
          <a:xfrm>
            <a:off x="663575" y="355600"/>
            <a:ext cx="10690225" cy="5821363"/>
          </a:xfrm>
        </p:spPr>
        <p:txBody>
          <a:bodyPr/>
          <a:lstStyle/>
          <a:p>
            <a:pPr marL="0" indent="0" eaLnBrk="1" hangingPunct="1">
              <a:buFont typeface="Arial" charset="0"/>
              <a:buNone/>
            </a:pPr>
            <a:r>
              <a:rPr lang="en-IN" altLang="en-US" dirty="0"/>
              <a:t>5.2 Sequence Diagram</a:t>
            </a:r>
          </a:p>
          <a:p>
            <a:pPr marL="0" indent="0" eaLnBrk="1" hangingPunct="1">
              <a:buFont typeface="Arial" charset="0"/>
              <a:buNone/>
            </a:pPr>
            <a:endParaRPr lang="en-IN" altLang="en-US" dirty="0"/>
          </a:p>
        </p:txBody>
      </p:sp>
      <p:pic>
        <p:nvPicPr>
          <p:cNvPr id="10243" name="Picture 2"/>
          <p:cNvPicPr>
            <a:picLocks noChangeAspect="1" noChangeArrowheads="1"/>
          </p:cNvPicPr>
          <p:nvPr/>
        </p:nvPicPr>
        <p:blipFill>
          <a:blip r:embed="rId2"/>
          <a:srcRect/>
          <a:stretch>
            <a:fillRect/>
          </a:stretch>
        </p:blipFill>
        <p:spPr bwMode="auto">
          <a:xfrm>
            <a:off x="3121018" y="805344"/>
            <a:ext cx="5637088" cy="7487175"/>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Content Placeholder 2"/>
          <p:cNvSpPr>
            <a:spLocks noGrp="1" noChangeArrowheads="1"/>
          </p:cNvSpPr>
          <p:nvPr>
            <p:ph idx="1"/>
          </p:nvPr>
        </p:nvSpPr>
        <p:spPr>
          <a:xfrm>
            <a:off x="838200" y="728663"/>
            <a:ext cx="10515600" cy="5448300"/>
          </a:xfrm>
        </p:spPr>
        <p:txBody>
          <a:bodyPr/>
          <a:lstStyle/>
          <a:p>
            <a:pPr marL="0" indent="0" eaLnBrk="1" hangingPunct="1">
              <a:buFont typeface="Arial" charset="0"/>
              <a:buNone/>
            </a:pPr>
            <a:r>
              <a:rPr lang="en-IN" altLang="en-US" dirty="0"/>
              <a:t>5.3 Collaboration Diagram</a:t>
            </a:r>
          </a:p>
          <a:p>
            <a:pPr marL="0" indent="0" eaLnBrk="1" hangingPunct="1">
              <a:buFont typeface="Arial" charset="0"/>
              <a:buNone/>
            </a:pPr>
            <a:endParaRPr lang="en-IN" altLang="en-US" dirty="0"/>
          </a:p>
        </p:txBody>
      </p:sp>
      <p:pic>
        <p:nvPicPr>
          <p:cNvPr id="11267" name="Picture 4" descr="Collaboration"/>
          <p:cNvPicPr>
            <a:picLocks noChangeAspect="1" noChangeArrowheads="1"/>
          </p:cNvPicPr>
          <p:nvPr/>
        </p:nvPicPr>
        <p:blipFill>
          <a:blip r:embed="rId2"/>
          <a:srcRect/>
          <a:stretch>
            <a:fillRect/>
          </a:stretch>
        </p:blipFill>
        <p:spPr bwMode="auto">
          <a:xfrm>
            <a:off x="2634375" y="1803400"/>
            <a:ext cx="6937463" cy="4103688"/>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Content Placeholder 2"/>
          <p:cNvSpPr>
            <a:spLocks noGrp="1" noChangeArrowheads="1"/>
          </p:cNvSpPr>
          <p:nvPr>
            <p:ph idx="1"/>
          </p:nvPr>
        </p:nvSpPr>
        <p:spPr>
          <a:xfrm>
            <a:off x="838200" y="173038"/>
            <a:ext cx="10515600" cy="6003925"/>
          </a:xfrm>
        </p:spPr>
        <p:txBody>
          <a:bodyPr/>
          <a:lstStyle/>
          <a:p>
            <a:pPr marL="0" indent="0" eaLnBrk="1" hangingPunct="1">
              <a:buFont typeface="Arial" charset="0"/>
              <a:buNone/>
            </a:pPr>
            <a:r>
              <a:rPr lang="en-IN" altLang="en-US" dirty="0"/>
              <a:t>5.4 State Diagram</a:t>
            </a:r>
          </a:p>
          <a:p>
            <a:pPr marL="0" indent="0" eaLnBrk="1" hangingPunct="1">
              <a:buFont typeface="Arial" charset="0"/>
              <a:buNone/>
            </a:pPr>
            <a:endParaRPr lang="en-IN" altLang="en-US" dirty="0"/>
          </a:p>
        </p:txBody>
      </p:sp>
      <p:pic>
        <p:nvPicPr>
          <p:cNvPr id="12291" name="Picture 5"/>
          <p:cNvPicPr>
            <a:picLocks noChangeAspect="1" noChangeArrowheads="1"/>
          </p:cNvPicPr>
          <p:nvPr/>
        </p:nvPicPr>
        <p:blipFill>
          <a:blip r:embed="rId2"/>
          <a:srcRect l="-11" t="-5" r="-11" b="-5"/>
          <a:stretch>
            <a:fillRect/>
          </a:stretch>
        </p:blipFill>
        <p:spPr bwMode="auto">
          <a:xfrm>
            <a:off x="4414838" y="539750"/>
            <a:ext cx="3135254" cy="5994400"/>
          </a:xfrm>
          <a:prstGeom prst="rect">
            <a:avLst/>
          </a:prstGeom>
          <a:solidFill>
            <a:srgbClr val="FFFFFF"/>
          </a:solid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Content Placeholder 2"/>
          <p:cNvSpPr>
            <a:spLocks noGrp="1" noChangeArrowheads="1"/>
          </p:cNvSpPr>
          <p:nvPr>
            <p:ph idx="1"/>
          </p:nvPr>
        </p:nvSpPr>
        <p:spPr>
          <a:xfrm>
            <a:off x="469900" y="73025"/>
            <a:ext cx="10883900" cy="6316663"/>
          </a:xfrm>
        </p:spPr>
        <p:txBody>
          <a:bodyPr/>
          <a:lstStyle/>
          <a:p>
            <a:pPr marL="0" indent="0" eaLnBrk="1" hangingPunct="1">
              <a:buFont typeface="Arial" charset="0"/>
              <a:buNone/>
            </a:pPr>
            <a:r>
              <a:rPr lang="en-IN" altLang="en-US" dirty="0"/>
              <a:t>5.5 Activity Diagram</a:t>
            </a:r>
          </a:p>
          <a:p>
            <a:pPr marL="0" indent="0" eaLnBrk="1" hangingPunct="1">
              <a:buFont typeface="Arial" charset="0"/>
              <a:buNone/>
            </a:pPr>
            <a:endParaRPr lang="en-IN" altLang="en-US" dirty="0"/>
          </a:p>
        </p:txBody>
      </p:sp>
      <p:pic>
        <p:nvPicPr>
          <p:cNvPr id="13315" name="Picture 4" descr="activity"/>
          <p:cNvPicPr>
            <a:picLocks noChangeAspect="1" noChangeArrowheads="1"/>
          </p:cNvPicPr>
          <p:nvPr/>
        </p:nvPicPr>
        <p:blipFill>
          <a:blip r:embed="rId2"/>
          <a:srcRect/>
          <a:stretch>
            <a:fillRect/>
          </a:stretch>
        </p:blipFill>
        <p:spPr bwMode="auto">
          <a:xfrm>
            <a:off x="4219575" y="444500"/>
            <a:ext cx="2951163" cy="6253163"/>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Content Placeholder 2"/>
          <p:cNvSpPr>
            <a:spLocks noGrp="1" noChangeArrowheads="1"/>
          </p:cNvSpPr>
          <p:nvPr>
            <p:ph idx="1"/>
          </p:nvPr>
        </p:nvSpPr>
        <p:spPr>
          <a:xfrm>
            <a:off x="838200" y="242888"/>
            <a:ext cx="10515600" cy="5934075"/>
          </a:xfrm>
        </p:spPr>
        <p:txBody>
          <a:bodyPr/>
          <a:lstStyle/>
          <a:p>
            <a:pPr marL="0" indent="0" eaLnBrk="1" hangingPunct="1">
              <a:buFont typeface="Arial" charset="0"/>
              <a:buNone/>
            </a:pPr>
            <a:r>
              <a:rPr lang="en-IN" altLang="en-US" dirty="0"/>
              <a:t>5.6 Use Case Diagram</a:t>
            </a:r>
          </a:p>
          <a:p>
            <a:pPr marL="0" indent="0" eaLnBrk="1" hangingPunct="1">
              <a:buFont typeface="Arial" charset="0"/>
              <a:buNone/>
            </a:pPr>
            <a:endParaRPr lang="en-IN" altLang="en-US" dirty="0"/>
          </a:p>
          <a:p>
            <a:pPr marL="0" indent="0" eaLnBrk="1" hangingPunct="1">
              <a:buFont typeface="Arial" charset="0"/>
              <a:buNone/>
            </a:pPr>
            <a:endParaRPr lang="en-IN" altLang="en-US" dirty="0"/>
          </a:p>
          <a:p>
            <a:pPr marL="0" indent="0" eaLnBrk="1" hangingPunct="1">
              <a:buFont typeface="Arial" charset="0"/>
              <a:buNone/>
            </a:pPr>
            <a:endParaRPr lang="en-IN" altLang="en-US" dirty="0"/>
          </a:p>
          <a:p>
            <a:pPr marL="0" indent="0" eaLnBrk="1" hangingPunct="1">
              <a:buFont typeface="Arial" charset="0"/>
              <a:buNone/>
            </a:pPr>
            <a:endParaRPr lang="en-IN" altLang="en-US" dirty="0"/>
          </a:p>
        </p:txBody>
      </p:sp>
      <p:pic>
        <p:nvPicPr>
          <p:cNvPr id="14339" name="Picture 5"/>
          <p:cNvPicPr>
            <a:picLocks noChangeAspect="1" noChangeArrowheads="1"/>
          </p:cNvPicPr>
          <p:nvPr/>
        </p:nvPicPr>
        <p:blipFill>
          <a:blip r:embed="rId2"/>
          <a:srcRect l="-15" t="-9" r="-15" b="-9"/>
          <a:stretch>
            <a:fillRect/>
          </a:stretch>
        </p:blipFill>
        <p:spPr bwMode="auto">
          <a:xfrm>
            <a:off x="4189412" y="767410"/>
            <a:ext cx="3939520" cy="5938801"/>
          </a:xfrm>
          <a:prstGeom prst="rect">
            <a:avLst/>
          </a:prstGeom>
          <a:solidFill>
            <a:srgbClr val="FFFFFF"/>
          </a:solid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Content Placeholder 2"/>
          <p:cNvSpPr>
            <a:spLocks noGrp="1" noChangeArrowheads="1"/>
          </p:cNvSpPr>
          <p:nvPr>
            <p:ph idx="1"/>
          </p:nvPr>
        </p:nvSpPr>
        <p:spPr>
          <a:xfrm>
            <a:off x="838200" y="728663"/>
            <a:ext cx="10515600" cy="5448300"/>
          </a:xfrm>
        </p:spPr>
        <p:txBody>
          <a:bodyPr/>
          <a:lstStyle/>
          <a:p>
            <a:pPr marL="0" indent="0" eaLnBrk="1" hangingPunct="1">
              <a:buFont typeface="Arial" charset="0"/>
              <a:buNone/>
            </a:pPr>
            <a:r>
              <a:rPr lang="en-IN" altLang="en-US" dirty="0"/>
              <a:t>5.7.1 Data Flow Diagram</a:t>
            </a:r>
          </a:p>
          <a:p>
            <a:pPr marL="0" indent="0" eaLnBrk="1" hangingPunct="1">
              <a:buFont typeface="Arial" charset="0"/>
              <a:buNone/>
            </a:pPr>
            <a:endParaRPr lang="en-IN" altLang="en-US" dirty="0"/>
          </a:p>
        </p:txBody>
      </p:sp>
      <p:pic>
        <p:nvPicPr>
          <p:cNvPr id="15363" name="Picture 4"/>
          <p:cNvPicPr>
            <a:picLocks noChangeAspect="1" noChangeArrowheads="1"/>
          </p:cNvPicPr>
          <p:nvPr/>
        </p:nvPicPr>
        <p:blipFill>
          <a:blip r:embed="rId2"/>
          <a:srcRect l="-6" t="-14" r="-6" b="-14"/>
          <a:stretch>
            <a:fillRect/>
          </a:stretch>
        </p:blipFill>
        <p:spPr bwMode="auto">
          <a:xfrm>
            <a:off x="2234242" y="1940943"/>
            <a:ext cx="7144650" cy="3735238"/>
          </a:xfrm>
          <a:prstGeom prst="rect">
            <a:avLst/>
          </a:prstGeom>
          <a:solidFill>
            <a:srgbClr val="FFFFFF"/>
          </a:solid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Content Placeholder 2"/>
          <p:cNvSpPr>
            <a:spLocks noGrp="1" noChangeArrowheads="1"/>
          </p:cNvSpPr>
          <p:nvPr>
            <p:ph idx="1"/>
          </p:nvPr>
        </p:nvSpPr>
        <p:spPr>
          <a:xfrm>
            <a:off x="838200" y="728663"/>
            <a:ext cx="10515600" cy="5448300"/>
          </a:xfrm>
        </p:spPr>
        <p:txBody>
          <a:bodyPr/>
          <a:lstStyle/>
          <a:p>
            <a:pPr marL="0" indent="0" eaLnBrk="1" hangingPunct="1">
              <a:buFont typeface="Arial" charset="0"/>
              <a:buNone/>
            </a:pPr>
            <a:r>
              <a:rPr lang="en-IN" altLang="en-US" dirty="0"/>
              <a:t>5.7.2 Data Flow Diagram - Admin(Level 1)</a:t>
            </a:r>
          </a:p>
          <a:p>
            <a:pPr marL="0" indent="0" eaLnBrk="1" hangingPunct="1">
              <a:buFont typeface="Arial" charset="0"/>
              <a:buNone/>
            </a:pPr>
            <a:endParaRPr lang="en-IN" altLang="en-US" dirty="0"/>
          </a:p>
        </p:txBody>
      </p:sp>
      <p:pic>
        <p:nvPicPr>
          <p:cNvPr id="16387" name="Picture 7"/>
          <p:cNvPicPr>
            <a:picLocks noChangeAspect="1" noChangeArrowheads="1"/>
          </p:cNvPicPr>
          <p:nvPr/>
        </p:nvPicPr>
        <p:blipFill>
          <a:blip r:embed="rId2"/>
          <a:srcRect l="-9" t="-12" r="-9" b="-12"/>
          <a:stretch>
            <a:fillRect/>
          </a:stretch>
        </p:blipFill>
        <p:spPr bwMode="auto">
          <a:xfrm>
            <a:off x="3055938" y="1262063"/>
            <a:ext cx="5567945" cy="4616450"/>
          </a:xfrm>
          <a:prstGeom prst="rect">
            <a:avLst/>
          </a:prstGeom>
          <a:solidFill>
            <a:srgbClr val="FFFFFF"/>
          </a:solid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Content Placeholder 2"/>
          <p:cNvSpPr>
            <a:spLocks noGrp="1" noChangeArrowheads="1"/>
          </p:cNvSpPr>
          <p:nvPr>
            <p:ph idx="1"/>
          </p:nvPr>
        </p:nvSpPr>
        <p:spPr>
          <a:xfrm>
            <a:off x="838200" y="728663"/>
            <a:ext cx="10515600" cy="5448300"/>
          </a:xfrm>
        </p:spPr>
        <p:txBody>
          <a:bodyPr/>
          <a:lstStyle/>
          <a:p>
            <a:pPr marL="0" indent="0" eaLnBrk="1" hangingPunct="1">
              <a:buFont typeface="Arial" charset="0"/>
              <a:buNone/>
            </a:pPr>
            <a:r>
              <a:rPr lang="en-IN" altLang="en-US" dirty="0"/>
              <a:t>5.7.3 Data Flow Diagram for User(Level 1)</a:t>
            </a:r>
          </a:p>
          <a:p>
            <a:pPr marL="0" indent="0" eaLnBrk="1" hangingPunct="1">
              <a:buFont typeface="Arial" charset="0"/>
              <a:buNone/>
            </a:pPr>
            <a:endParaRPr lang="en-IN" altLang="en-US" dirty="0"/>
          </a:p>
        </p:txBody>
      </p:sp>
      <p:pic>
        <p:nvPicPr>
          <p:cNvPr id="17411" name="Picture 5"/>
          <p:cNvPicPr>
            <a:picLocks noChangeAspect="1" noChangeArrowheads="1"/>
          </p:cNvPicPr>
          <p:nvPr/>
        </p:nvPicPr>
        <p:blipFill>
          <a:blip r:embed="rId2"/>
          <a:srcRect l="-6" t="-20" r="-6" b="-20"/>
          <a:stretch>
            <a:fillRect/>
          </a:stretch>
        </p:blipFill>
        <p:spPr bwMode="auto">
          <a:xfrm>
            <a:off x="2342924" y="1646689"/>
            <a:ext cx="7506151" cy="4110038"/>
          </a:xfrm>
          <a:prstGeom prst="rect">
            <a:avLst/>
          </a:prstGeom>
          <a:solidFill>
            <a:srgbClr val="FFFFFF"/>
          </a:solid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Content Placeholder 2"/>
          <p:cNvSpPr>
            <a:spLocks noGrp="1" noChangeArrowheads="1"/>
          </p:cNvSpPr>
          <p:nvPr>
            <p:ph idx="1"/>
          </p:nvPr>
        </p:nvSpPr>
        <p:spPr>
          <a:xfrm>
            <a:off x="838200" y="225425"/>
            <a:ext cx="10515600" cy="5951538"/>
          </a:xfrm>
        </p:spPr>
        <p:txBody>
          <a:bodyPr/>
          <a:lstStyle/>
          <a:p>
            <a:pPr eaLnBrk="1" hangingPunct="1">
              <a:buFont typeface="Arial" charset="0"/>
              <a:buNone/>
            </a:pPr>
            <a:r>
              <a:rPr lang="en-IN" altLang="en-US" dirty="0"/>
              <a:t>5.8 ER Diagram</a:t>
            </a:r>
          </a:p>
          <a:p>
            <a:pPr eaLnBrk="1" hangingPunct="1"/>
            <a:endParaRPr lang="en-IN" altLang="en-US" dirty="0"/>
          </a:p>
        </p:txBody>
      </p:sp>
      <p:pic>
        <p:nvPicPr>
          <p:cNvPr id="21507" name="Picture 4"/>
          <p:cNvPicPr>
            <a:picLocks noChangeAspect="1" noChangeArrowheads="1"/>
          </p:cNvPicPr>
          <p:nvPr/>
        </p:nvPicPr>
        <p:blipFill>
          <a:blip r:embed="rId2"/>
          <a:srcRect/>
          <a:stretch>
            <a:fillRect/>
          </a:stretch>
        </p:blipFill>
        <p:spPr bwMode="auto">
          <a:xfrm>
            <a:off x="1985963" y="1200150"/>
            <a:ext cx="7627937" cy="4837113"/>
          </a:xfrm>
          <a:prstGeom prst="rect">
            <a:avLst/>
          </a:prstGeom>
          <a:solidFill>
            <a:srgbClr val="FFFFFF"/>
          </a:solid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b="1" dirty="0">
                <a:solidFill>
                  <a:schemeClr val="accent5">
                    <a:lumMod val="75000"/>
                  </a:schemeClr>
                </a:solidFill>
                <a:latin typeface="Calibri Light" pitchFamily="34" charset="0"/>
                <a:cs typeface="Calibri Light" pitchFamily="34" charset="0"/>
              </a:rPr>
              <a:t>1. ABSTRACT</a:t>
            </a:r>
          </a:p>
        </p:txBody>
      </p:sp>
      <p:sp>
        <p:nvSpPr>
          <p:cNvPr id="3" name="Content Placeholder 2"/>
          <p:cNvSpPr>
            <a:spLocks noGrp="1"/>
          </p:cNvSpPr>
          <p:nvPr>
            <p:ph idx="1"/>
          </p:nvPr>
        </p:nvSpPr>
        <p:spPr/>
        <p:txBody>
          <a:bodyPr/>
          <a:lstStyle/>
          <a:p>
            <a:pPr algn="just"/>
            <a:r>
              <a:rPr lang="en-US" sz="2000" dirty="0"/>
              <a:t>In present scenario usage of technology is widely increased mainly usage of internet had reached to every home. For eg. if you have to compile java program then we need JDK(Java Devlopment Kit) installed in your system. It is time taking process. But if you use our website no need to install JDK to your system. Our website allows you to compile source code and execute it online in different languages. Our website will provide online debugging and also allow to run the code in threee different languages. Users need to write code in editor and press "Run" button to compile and execute it. User also solve problem to increase logic by clicking problem solving.</a:t>
            </a: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p:cNvPr>
          <p:cNvSpPr>
            <a:spLocks noGrp="1"/>
          </p:cNvSpPr>
          <p:nvPr>
            <p:ph type="title"/>
          </p:nvPr>
        </p:nvSpPr>
        <p:spPr>
          <a:xfrm>
            <a:off x="838200" y="166688"/>
            <a:ext cx="10515600" cy="777875"/>
          </a:xfrm>
        </p:spPr>
        <p:txBody>
          <a:bodyPr rtlCol="0">
            <a:normAutofit/>
          </a:bodyPr>
          <a:lstStyle/>
          <a:p>
            <a:pPr algn="ctr" eaLnBrk="1" fontAlgn="auto" hangingPunct="1">
              <a:spcAft>
                <a:spcPts val="0"/>
              </a:spcAft>
              <a:defRPr/>
            </a:pPr>
            <a:r>
              <a:rPr lang="en-IN" sz="4000" b="1" dirty="0">
                <a:solidFill>
                  <a:schemeClr val="accent5">
                    <a:lumMod val="75000"/>
                  </a:schemeClr>
                </a:solidFill>
              </a:rPr>
              <a:t>6. SCREENSHOTS</a:t>
            </a:r>
          </a:p>
        </p:txBody>
      </p:sp>
      <p:sp>
        <p:nvSpPr>
          <p:cNvPr id="3" name="Content Placeholder 2">
            <a:extLst/>
          </p:cNvPr>
          <p:cNvSpPr>
            <a:spLocks noGrp="1"/>
          </p:cNvSpPr>
          <p:nvPr>
            <p:ph idx="1"/>
          </p:nvPr>
        </p:nvSpPr>
        <p:spPr>
          <a:xfrm>
            <a:off x="838200" y="944563"/>
            <a:ext cx="10515600" cy="5641975"/>
          </a:xfrm>
        </p:spPr>
        <p:txBody>
          <a:bodyPr rtlCol="0">
            <a:normAutofit/>
          </a:bodyPr>
          <a:lstStyle/>
          <a:p>
            <a:pPr marL="0" indent="0" eaLnBrk="1" fontAlgn="auto" hangingPunct="1">
              <a:spcAft>
                <a:spcPts val="0"/>
              </a:spcAft>
              <a:buFont typeface="Arial" panose="020B0604020202020204" pitchFamily="34" charset="0"/>
              <a:buNone/>
              <a:defRPr/>
            </a:pPr>
            <a:r>
              <a:rPr lang="en-IN" dirty="0"/>
              <a:t>6.1 Welcome Page</a:t>
            </a:r>
          </a:p>
          <a:p>
            <a:pPr marL="0" indent="0" eaLnBrk="1" fontAlgn="auto" hangingPunct="1">
              <a:spcAft>
                <a:spcPts val="0"/>
              </a:spcAft>
              <a:buFont typeface="Arial" panose="020B0604020202020204" pitchFamily="34" charset="0"/>
              <a:buNone/>
              <a:defRPr/>
            </a:pPr>
            <a:endParaRPr lang="en-IN" dirty="0"/>
          </a:p>
          <a:p>
            <a:pPr marL="0" indent="0" eaLnBrk="1" fontAlgn="auto" hangingPunct="1">
              <a:spcAft>
                <a:spcPts val="0"/>
              </a:spcAft>
              <a:buFont typeface="Arial" panose="020B0604020202020204" pitchFamily="34" charset="0"/>
              <a:buNone/>
              <a:defRPr/>
            </a:pPr>
            <a:endParaRPr lang="en-IN" dirty="0"/>
          </a:p>
          <a:p>
            <a:pPr marL="0" indent="0" eaLnBrk="1" fontAlgn="auto" hangingPunct="1">
              <a:spcAft>
                <a:spcPts val="0"/>
              </a:spcAft>
              <a:buFont typeface="Arial" panose="020B0604020202020204" pitchFamily="34" charset="0"/>
              <a:buNone/>
              <a:defRPr/>
            </a:pPr>
            <a:endParaRPr lang="en-IN" dirty="0"/>
          </a:p>
          <a:p>
            <a:pPr marL="0" indent="0" eaLnBrk="1" fontAlgn="auto" hangingPunct="1">
              <a:spcAft>
                <a:spcPts val="0"/>
              </a:spcAft>
              <a:buFont typeface="Arial" panose="020B0604020202020204" pitchFamily="34" charset="0"/>
              <a:buNone/>
              <a:defRPr/>
            </a:pPr>
            <a:endParaRPr lang="en-IN" dirty="0"/>
          </a:p>
          <a:p>
            <a:pPr marL="0" indent="0" eaLnBrk="1" fontAlgn="auto" hangingPunct="1">
              <a:spcAft>
                <a:spcPts val="0"/>
              </a:spcAft>
              <a:buFont typeface="Arial" panose="020B0604020202020204" pitchFamily="34" charset="0"/>
              <a:buNone/>
              <a:defRPr/>
            </a:pPr>
            <a:endParaRPr lang="en-IN" dirty="0"/>
          </a:p>
          <a:p>
            <a:pPr marL="0" indent="0" eaLnBrk="1" fontAlgn="auto" hangingPunct="1">
              <a:spcAft>
                <a:spcPts val="0"/>
              </a:spcAft>
              <a:buFont typeface="Arial" panose="020B0604020202020204" pitchFamily="34" charset="0"/>
              <a:buNone/>
              <a:defRPr/>
            </a:pPr>
            <a:endParaRPr lang="en-IN" dirty="0"/>
          </a:p>
          <a:p>
            <a:pPr marL="0" indent="0" eaLnBrk="1" fontAlgn="auto" hangingPunct="1">
              <a:spcAft>
                <a:spcPts val="0"/>
              </a:spcAft>
              <a:buFont typeface="Arial" panose="020B0604020202020204" pitchFamily="34" charset="0"/>
              <a:buNone/>
              <a:defRPr/>
            </a:pPr>
            <a:endParaRPr lang="en-IN" dirty="0"/>
          </a:p>
          <a:p>
            <a:pPr lvl="0"/>
            <a:r>
              <a:rPr lang="en-US" sz="2000" dirty="0"/>
              <a:t>It is an welcome page of website.</a:t>
            </a:r>
          </a:p>
          <a:p>
            <a:pPr lvl="0"/>
            <a:r>
              <a:rPr lang="en-US" sz="2000" dirty="0"/>
              <a:t>It appears before the starting of website.</a:t>
            </a:r>
          </a:p>
          <a:p>
            <a:pPr marL="0" indent="0">
              <a:buFont typeface="Arial" charset="0"/>
              <a:buNone/>
              <a:defRPr/>
            </a:pPr>
            <a:endParaRPr lang="en-IN" sz="2000" dirty="0"/>
          </a:p>
          <a:p>
            <a:pPr eaLnBrk="1" fontAlgn="auto" hangingPunct="1">
              <a:spcAft>
                <a:spcPts val="0"/>
              </a:spcAft>
              <a:buFont typeface="Arial" panose="020B0604020202020204" pitchFamily="34" charset="0"/>
              <a:buChar char="•"/>
              <a:defRPr/>
            </a:pPr>
            <a:endParaRPr lang="en-IN" sz="2000" dirty="0"/>
          </a:p>
          <a:p>
            <a:pPr marL="0" indent="0" eaLnBrk="1" fontAlgn="auto" hangingPunct="1">
              <a:spcAft>
                <a:spcPts val="0"/>
              </a:spcAft>
              <a:buFont typeface="Arial" panose="020B0604020202020204" pitchFamily="34" charset="0"/>
              <a:buNone/>
              <a:defRPr/>
            </a:pPr>
            <a:endParaRPr lang="en-IN" dirty="0"/>
          </a:p>
          <a:p>
            <a:pPr eaLnBrk="1" fontAlgn="auto" hangingPunct="1">
              <a:spcAft>
                <a:spcPts val="0"/>
              </a:spcAft>
              <a:buFont typeface="Arial" panose="020B0604020202020204" pitchFamily="34" charset="0"/>
              <a:buChar char="•"/>
              <a:defRPr/>
            </a:pPr>
            <a:endParaRPr lang="en-IN" dirty="0"/>
          </a:p>
        </p:txBody>
      </p:sp>
      <p:pic>
        <p:nvPicPr>
          <p:cNvPr id="5" name="Picture 4" descr="welcomepage(2)"/>
          <p:cNvPicPr/>
          <p:nvPr/>
        </p:nvPicPr>
        <p:blipFill>
          <a:blip r:embed="rId2"/>
          <a:srcRect/>
          <a:stretch>
            <a:fillRect/>
          </a:stretch>
        </p:blipFill>
        <p:spPr bwMode="auto">
          <a:xfrm>
            <a:off x="3124200" y="1565455"/>
            <a:ext cx="5943600" cy="3175000"/>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p:cNvPr>
          <p:cNvSpPr>
            <a:spLocks noGrp="1"/>
          </p:cNvSpPr>
          <p:nvPr>
            <p:ph idx="1"/>
          </p:nvPr>
        </p:nvSpPr>
        <p:spPr>
          <a:xfrm>
            <a:off x="838200" y="304800"/>
            <a:ext cx="10515600" cy="6215063"/>
          </a:xfrm>
        </p:spPr>
        <p:txBody>
          <a:bodyPr rtlCol="0">
            <a:normAutofit/>
          </a:bodyPr>
          <a:lstStyle/>
          <a:p>
            <a:pPr marL="0" indent="0" eaLnBrk="1" fontAlgn="auto" hangingPunct="1">
              <a:spcAft>
                <a:spcPts val="0"/>
              </a:spcAft>
              <a:buFont typeface="Arial" panose="020B0604020202020204" pitchFamily="34" charset="0"/>
              <a:buNone/>
              <a:defRPr/>
            </a:pPr>
            <a:r>
              <a:rPr lang="en-IN" dirty="0"/>
              <a:t>6.2 Register Page</a:t>
            </a:r>
          </a:p>
          <a:p>
            <a:pPr marL="0" indent="0" eaLnBrk="1" fontAlgn="auto" hangingPunct="1">
              <a:spcAft>
                <a:spcPts val="0"/>
              </a:spcAft>
              <a:buFont typeface="Arial" panose="020B0604020202020204" pitchFamily="34" charset="0"/>
              <a:buNone/>
              <a:defRPr/>
            </a:pPr>
            <a:endParaRPr lang="en-IN" dirty="0"/>
          </a:p>
          <a:p>
            <a:pPr marL="0" indent="0" eaLnBrk="1" fontAlgn="auto" hangingPunct="1">
              <a:spcAft>
                <a:spcPts val="0"/>
              </a:spcAft>
              <a:buFont typeface="Arial" panose="020B0604020202020204" pitchFamily="34" charset="0"/>
              <a:buNone/>
              <a:defRPr/>
            </a:pPr>
            <a:endParaRPr lang="en-IN" dirty="0"/>
          </a:p>
          <a:p>
            <a:pPr marL="0" indent="0" eaLnBrk="1" fontAlgn="auto" hangingPunct="1">
              <a:spcAft>
                <a:spcPts val="0"/>
              </a:spcAft>
              <a:buFont typeface="Arial" panose="020B0604020202020204" pitchFamily="34" charset="0"/>
              <a:buNone/>
              <a:defRPr/>
            </a:pPr>
            <a:endParaRPr lang="en-IN" dirty="0"/>
          </a:p>
          <a:p>
            <a:pPr marL="0" indent="0" eaLnBrk="1" fontAlgn="auto" hangingPunct="1">
              <a:spcAft>
                <a:spcPts val="0"/>
              </a:spcAft>
              <a:buFont typeface="Arial" panose="020B0604020202020204" pitchFamily="34" charset="0"/>
              <a:buNone/>
              <a:defRPr/>
            </a:pPr>
            <a:endParaRPr lang="en-IN" dirty="0"/>
          </a:p>
          <a:p>
            <a:pPr marL="0" indent="0" eaLnBrk="1" fontAlgn="auto" hangingPunct="1">
              <a:spcAft>
                <a:spcPts val="0"/>
              </a:spcAft>
              <a:buFont typeface="Arial" panose="020B0604020202020204" pitchFamily="34" charset="0"/>
              <a:buNone/>
              <a:defRPr/>
            </a:pPr>
            <a:endParaRPr lang="en-IN" dirty="0"/>
          </a:p>
          <a:p>
            <a:pPr marL="0" indent="0" eaLnBrk="1" fontAlgn="auto" hangingPunct="1">
              <a:spcAft>
                <a:spcPts val="0"/>
              </a:spcAft>
              <a:buFont typeface="Arial" panose="020B0604020202020204" pitchFamily="34" charset="0"/>
              <a:buNone/>
              <a:defRPr/>
            </a:pPr>
            <a:endParaRPr lang="en-IN" dirty="0"/>
          </a:p>
          <a:p>
            <a:pPr marL="0" indent="0" eaLnBrk="1" fontAlgn="auto" hangingPunct="1">
              <a:spcAft>
                <a:spcPts val="0"/>
              </a:spcAft>
              <a:buFont typeface="Arial" panose="020B0604020202020204" pitchFamily="34" charset="0"/>
              <a:buNone/>
              <a:defRPr/>
            </a:pPr>
            <a:endParaRPr lang="en-IN" dirty="0"/>
          </a:p>
          <a:p>
            <a:pPr marL="0" indent="0" eaLnBrk="1" fontAlgn="auto" hangingPunct="1">
              <a:spcAft>
                <a:spcPts val="0"/>
              </a:spcAft>
              <a:buFont typeface="Arial" panose="020B0604020202020204" pitchFamily="34" charset="0"/>
              <a:buNone/>
              <a:defRPr/>
            </a:pPr>
            <a:endParaRPr lang="en-IN" dirty="0"/>
          </a:p>
          <a:p>
            <a:pPr lvl="0"/>
            <a:r>
              <a:rPr lang="en-US" sz="2000" dirty="0"/>
              <a:t>This  page displays the register process.</a:t>
            </a:r>
          </a:p>
          <a:p>
            <a:pPr lvl="0"/>
            <a:r>
              <a:rPr lang="en-US" sz="2000" dirty="0"/>
              <a:t>New users have to register their details in this page.</a:t>
            </a:r>
          </a:p>
          <a:p>
            <a:pPr lvl="0"/>
            <a:r>
              <a:rPr lang="en-US" sz="2000" dirty="0"/>
              <a:t>User can register by filling above details.</a:t>
            </a:r>
          </a:p>
          <a:p>
            <a:pPr eaLnBrk="1" fontAlgn="auto" hangingPunct="1">
              <a:spcAft>
                <a:spcPts val="0"/>
              </a:spcAft>
              <a:buFont typeface="Arial" panose="020B0604020202020204" pitchFamily="34" charset="0"/>
              <a:buChar char="•"/>
              <a:defRPr/>
            </a:pPr>
            <a:endParaRPr lang="en-IN" sz="2000" dirty="0"/>
          </a:p>
          <a:p>
            <a:pPr marL="0" indent="0" eaLnBrk="1" fontAlgn="auto" hangingPunct="1">
              <a:spcAft>
                <a:spcPts val="0"/>
              </a:spcAft>
              <a:buFont typeface="Arial" panose="020B0604020202020204" pitchFamily="34" charset="0"/>
              <a:buNone/>
              <a:defRPr/>
            </a:pPr>
            <a:endParaRPr lang="en-IN" sz="2000" dirty="0"/>
          </a:p>
          <a:p>
            <a:pPr eaLnBrk="1" fontAlgn="auto" hangingPunct="1">
              <a:spcAft>
                <a:spcPts val="0"/>
              </a:spcAft>
              <a:buFont typeface="Arial" panose="020B0604020202020204" pitchFamily="34" charset="0"/>
              <a:buChar char="•"/>
              <a:defRPr/>
            </a:pPr>
            <a:endParaRPr lang="en-IN" dirty="0"/>
          </a:p>
        </p:txBody>
      </p:sp>
      <p:pic>
        <p:nvPicPr>
          <p:cNvPr id="4" name="Picture 3" descr="register (2)"/>
          <p:cNvPicPr/>
          <p:nvPr/>
        </p:nvPicPr>
        <p:blipFill>
          <a:blip r:embed="rId2"/>
          <a:srcRect/>
          <a:stretch>
            <a:fillRect/>
          </a:stretch>
        </p:blipFill>
        <p:spPr bwMode="auto">
          <a:xfrm>
            <a:off x="2829464" y="1142759"/>
            <a:ext cx="6048555" cy="3472367"/>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p:cNvPr>
          <p:cNvSpPr>
            <a:spLocks noGrp="1"/>
          </p:cNvSpPr>
          <p:nvPr>
            <p:ph idx="1"/>
          </p:nvPr>
        </p:nvSpPr>
        <p:spPr>
          <a:xfrm>
            <a:off x="838200" y="212725"/>
            <a:ext cx="10515600" cy="6386513"/>
          </a:xfrm>
        </p:spPr>
        <p:txBody>
          <a:bodyPr rtlCol="0">
            <a:normAutofit/>
          </a:bodyPr>
          <a:lstStyle/>
          <a:p>
            <a:pPr marL="0" indent="0" eaLnBrk="1" fontAlgn="auto" hangingPunct="1">
              <a:spcAft>
                <a:spcPts val="0"/>
              </a:spcAft>
              <a:buFont typeface="Arial" panose="020B0604020202020204" pitchFamily="34" charset="0"/>
              <a:buNone/>
              <a:defRPr/>
            </a:pPr>
            <a:r>
              <a:rPr lang="en-IN" dirty="0"/>
              <a:t>6.3 Login Page</a:t>
            </a:r>
          </a:p>
          <a:p>
            <a:pPr marL="0" indent="0" eaLnBrk="1" fontAlgn="auto" hangingPunct="1">
              <a:spcAft>
                <a:spcPts val="0"/>
              </a:spcAft>
              <a:buFont typeface="Arial" panose="020B0604020202020204" pitchFamily="34" charset="0"/>
              <a:buNone/>
              <a:defRPr/>
            </a:pPr>
            <a:endParaRPr lang="en-IN" sz="2000" dirty="0"/>
          </a:p>
          <a:p>
            <a:pPr marL="0" indent="0" eaLnBrk="1" fontAlgn="auto" hangingPunct="1">
              <a:spcAft>
                <a:spcPts val="0"/>
              </a:spcAft>
              <a:buFont typeface="Arial" panose="020B0604020202020204" pitchFamily="34" charset="0"/>
              <a:buNone/>
              <a:defRPr/>
            </a:pPr>
            <a:endParaRPr lang="en-IN" sz="2000" dirty="0"/>
          </a:p>
          <a:p>
            <a:pPr marL="0" indent="0" eaLnBrk="1" fontAlgn="auto" hangingPunct="1">
              <a:spcAft>
                <a:spcPts val="0"/>
              </a:spcAft>
              <a:buFont typeface="Arial" panose="020B0604020202020204" pitchFamily="34" charset="0"/>
              <a:buNone/>
              <a:defRPr/>
            </a:pPr>
            <a:endParaRPr lang="en-IN" sz="2000" dirty="0"/>
          </a:p>
          <a:p>
            <a:pPr marL="0" indent="0" eaLnBrk="1" fontAlgn="auto" hangingPunct="1">
              <a:spcAft>
                <a:spcPts val="0"/>
              </a:spcAft>
              <a:buFont typeface="Arial" panose="020B0604020202020204" pitchFamily="34" charset="0"/>
              <a:buNone/>
              <a:defRPr/>
            </a:pPr>
            <a:endParaRPr lang="en-IN" sz="2000" dirty="0"/>
          </a:p>
          <a:p>
            <a:pPr marL="0" indent="0" eaLnBrk="1" fontAlgn="auto" hangingPunct="1">
              <a:spcAft>
                <a:spcPts val="0"/>
              </a:spcAft>
              <a:buFont typeface="Arial" panose="020B0604020202020204" pitchFamily="34" charset="0"/>
              <a:buNone/>
              <a:defRPr/>
            </a:pPr>
            <a:endParaRPr lang="en-IN" sz="2000" dirty="0"/>
          </a:p>
          <a:p>
            <a:pPr marL="0" indent="0" eaLnBrk="1" fontAlgn="auto" hangingPunct="1">
              <a:spcAft>
                <a:spcPts val="0"/>
              </a:spcAft>
              <a:buFont typeface="Arial" panose="020B0604020202020204" pitchFamily="34" charset="0"/>
              <a:buNone/>
              <a:defRPr/>
            </a:pPr>
            <a:endParaRPr lang="en-IN" sz="2000" dirty="0"/>
          </a:p>
          <a:p>
            <a:pPr marL="0" indent="0" eaLnBrk="1" fontAlgn="auto" hangingPunct="1">
              <a:spcAft>
                <a:spcPts val="0"/>
              </a:spcAft>
              <a:buFont typeface="Arial" panose="020B0604020202020204" pitchFamily="34" charset="0"/>
              <a:buNone/>
              <a:defRPr/>
            </a:pPr>
            <a:endParaRPr lang="en-IN" sz="2000" dirty="0"/>
          </a:p>
          <a:p>
            <a:pPr marL="0" indent="0" eaLnBrk="1" fontAlgn="auto" hangingPunct="1">
              <a:spcAft>
                <a:spcPts val="0"/>
              </a:spcAft>
              <a:buFont typeface="Arial" panose="020B0604020202020204" pitchFamily="34" charset="0"/>
              <a:buNone/>
              <a:defRPr/>
            </a:pPr>
            <a:endParaRPr lang="en-IN" sz="2000" dirty="0"/>
          </a:p>
          <a:p>
            <a:pPr marL="0" indent="0" eaLnBrk="1" fontAlgn="auto" hangingPunct="1">
              <a:spcAft>
                <a:spcPts val="0"/>
              </a:spcAft>
              <a:buFont typeface="Arial" panose="020B0604020202020204" pitchFamily="34" charset="0"/>
              <a:buNone/>
              <a:defRPr/>
            </a:pPr>
            <a:endParaRPr lang="en-IN" sz="2000" dirty="0"/>
          </a:p>
          <a:p>
            <a:pPr marL="0" indent="0" eaLnBrk="1" fontAlgn="auto" hangingPunct="1">
              <a:spcAft>
                <a:spcPts val="0"/>
              </a:spcAft>
              <a:buFont typeface="Arial" panose="020B0604020202020204" pitchFamily="34" charset="0"/>
              <a:buNone/>
              <a:defRPr/>
            </a:pPr>
            <a:endParaRPr lang="en-IN" sz="2000" dirty="0"/>
          </a:p>
          <a:p>
            <a:pPr lvl="0"/>
            <a:r>
              <a:rPr lang="en-US" sz="2000" dirty="0"/>
              <a:t>This  page displays the login process.</a:t>
            </a:r>
          </a:p>
          <a:p>
            <a:pPr lvl="0"/>
            <a:r>
              <a:rPr lang="en-US" sz="2000" dirty="0"/>
              <a:t>User has to login their account in this page for performing further operation.</a:t>
            </a:r>
          </a:p>
          <a:p>
            <a:pPr marL="0" indent="0" eaLnBrk="1" fontAlgn="auto" hangingPunct="1">
              <a:spcAft>
                <a:spcPts val="0"/>
              </a:spcAft>
              <a:buFont typeface="Arial" panose="020B0604020202020204" pitchFamily="34" charset="0"/>
              <a:buNone/>
              <a:defRPr/>
            </a:pPr>
            <a:endParaRPr lang="en-IN" sz="2000" dirty="0"/>
          </a:p>
          <a:p>
            <a:pPr eaLnBrk="1" fontAlgn="auto" hangingPunct="1">
              <a:spcAft>
                <a:spcPts val="0"/>
              </a:spcAft>
              <a:buFont typeface="Arial" panose="020B0604020202020204" pitchFamily="34" charset="0"/>
              <a:buChar char="•"/>
              <a:defRPr/>
            </a:pPr>
            <a:endParaRPr lang="en-IN" sz="2000" dirty="0"/>
          </a:p>
        </p:txBody>
      </p:sp>
      <p:pic>
        <p:nvPicPr>
          <p:cNvPr id="4" name="Picture 3" descr="login (2)"/>
          <p:cNvPicPr/>
          <p:nvPr/>
        </p:nvPicPr>
        <p:blipFill>
          <a:blip r:embed="rId2"/>
          <a:srcRect/>
          <a:stretch>
            <a:fillRect/>
          </a:stretch>
        </p:blipFill>
        <p:spPr bwMode="auto">
          <a:xfrm>
            <a:off x="2658373" y="1091002"/>
            <a:ext cx="6218207" cy="3351602"/>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p:cNvPr>
          <p:cNvSpPr>
            <a:spLocks noGrp="1"/>
          </p:cNvSpPr>
          <p:nvPr>
            <p:ph idx="1"/>
          </p:nvPr>
        </p:nvSpPr>
        <p:spPr>
          <a:xfrm>
            <a:off x="838200" y="238125"/>
            <a:ext cx="10515600" cy="6281738"/>
          </a:xfrm>
        </p:spPr>
        <p:txBody>
          <a:bodyPr rtlCol="0">
            <a:normAutofit/>
          </a:bodyPr>
          <a:lstStyle/>
          <a:p>
            <a:pPr marL="0" indent="0" eaLnBrk="1" fontAlgn="auto" hangingPunct="1">
              <a:spcAft>
                <a:spcPts val="0"/>
              </a:spcAft>
              <a:buFont typeface="Arial" panose="020B0604020202020204" pitchFamily="34" charset="0"/>
              <a:buNone/>
              <a:defRPr/>
            </a:pPr>
            <a:r>
              <a:rPr lang="en-IN" dirty="0"/>
              <a:t>6.4 Home Page</a:t>
            </a:r>
          </a:p>
          <a:p>
            <a:pPr marL="0" indent="0" eaLnBrk="1" fontAlgn="auto" hangingPunct="1">
              <a:spcAft>
                <a:spcPts val="0"/>
              </a:spcAft>
              <a:buFont typeface="Arial" panose="020B0604020202020204" pitchFamily="34" charset="0"/>
              <a:buNone/>
              <a:defRPr/>
            </a:pPr>
            <a:endParaRPr lang="en-IN" dirty="0"/>
          </a:p>
          <a:p>
            <a:pPr marL="0" indent="0" eaLnBrk="1" fontAlgn="auto" hangingPunct="1">
              <a:spcAft>
                <a:spcPts val="0"/>
              </a:spcAft>
              <a:buFont typeface="Arial" panose="020B0604020202020204" pitchFamily="34" charset="0"/>
              <a:buNone/>
              <a:defRPr/>
            </a:pPr>
            <a:endParaRPr lang="en-IN" dirty="0"/>
          </a:p>
          <a:p>
            <a:pPr marL="0" indent="0" eaLnBrk="1" fontAlgn="auto" hangingPunct="1">
              <a:spcAft>
                <a:spcPts val="0"/>
              </a:spcAft>
              <a:buFont typeface="Arial" panose="020B0604020202020204" pitchFamily="34" charset="0"/>
              <a:buNone/>
              <a:defRPr/>
            </a:pPr>
            <a:endParaRPr lang="en-IN" dirty="0"/>
          </a:p>
          <a:p>
            <a:pPr marL="0" indent="0" eaLnBrk="1" fontAlgn="auto" hangingPunct="1">
              <a:spcAft>
                <a:spcPts val="0"/>
              </a:spcAft>
              <a:buFont typeface="Arial" panose="020B0604020202020204" pitchFamily="34" charset="0"/>
              <a:buNone/>
              <a:defRPr/>
            </a:pPr>
            <a:endParaRPr lang="en-IN" dirty="0"/>
          </a:p>
          <a:p>
            <a:pPr marL="0" indent="0" eaLnBrk="1" fontAlgn="auto" hangingPunct="1">
              <a:spcAft>
                <a:spcPts val="0"/>
              </a:spcAft>
              <a:buFont typeface="Arial" panose="020B0604020202020204" pitchFamily="34" charset="0"/>
              <a:buNone/>
              <a:defRPr/>
            </a:pPr>
            <a:endParaRPr lang="en-IN" dirty="0"/>
          </a:p>
          <a:p>
            <a:pPr marL="0" indent="0" eaLnBrk="1" fontAlgn="auto" hangingPunct="1">
              <a:spcAft>
                <a:spcPts val="0"/>
              </a:spcAft>
              <a:buFont typeface="Arial" panose="020B0604020202020204" pitchFamily="34" charset="0"/>
              <a:buNone/>
              <a:defRPr/>
            </a:pPr>
            <a:endParaRPr lang="en-IN" dirty="0"/>
          </a:p>
          <a:p>
            <a:pPr marL="0" indent="0" eaLnBrk="1" fontAlgn="auto" hangingPunct="1">
              <a:spcAft>
                <a:spcPts val="0"/>
              </a:spcAft>
              <a:buFont typeface="Arial" panose="020B0604020202020204" pitchFamily="34" charset="0"/>
              <a:buNone/>
              <a:defRPr/>
            </a:pPr>
            <a:endParaRPr lang="en-IN" dirty="0"/>
          </a:p>
          <a:p>
            <a:pPr marL="0" indent="0" eaLnBrk="1" fontAlgn="auto" hangingPunct="1">
              <a:spcAft>
                <a:spcPts val="0"/>
              </a:spcAft>
              <a:buFont typeface="Arial" panose="020B0604020202020204" pitchFamily="34" charset="0"/>
              <a:buNone/>
              <a:defRPr/>
            </a:pPr>
            <a:endParaRPr lang="en-IN" dirty="0"/>
          </a:p>
          <a:p>
            <a:pPr lvl="0"/>
            <a:r>
              <a:rPr lang="en-US" sz="2000" dirty="0"/>
              <a:t>This  page displays the three different programming languages.</a:t>
            </a:r>
          </a:p>
          <a:p>
            <a:pPr lvl="0"/>
            <a:r>
              <a:rPr lang="en-US" sz="2000" dirty="0"/>
              <a:t>User has to select any one for performing further programming tasks.</a:t>
            </a:r>
          </a:p>
          <a:p>
            <a:pPr marL="0" indent="0" eaLnBrk="1" fontAlgn="auto" hangingPunct="1">
              <a:spcAft>
                <a:spcPts val="0"/>
              </a:spcAft>
              <a:buFont typeface="Arial" panose="020B0604020202020204" pitchFamily="34" charset="0"/>
              <a:buNone/>
              <a:defRPr/>
            </a:pPr>
            <a:endParaRPr lang="en-IN" dirty="0"/>
          </a:p>
          <a:p>
            <a:pPr marL="0" indent="0" eaLnBrk="1" fontAlgn="auto" hangingPunct="1">
              <a:spcAft>
                <a:spcPts val="0"/>
              </a:spcAft>
              <a:buFont typeface="Arial" panose="020B0604020202020204" pitchFamily="34" charset="0"/>
              <a:buNone/>
              <a:defRPr/>
            </a:pPr>
            <a:endParaRPr lang="en-IN" dirty="0"/>
          </a:p>
          <a:p>
            <a:pPr eaLnBrk="1" fontAlgn="auto" hangingPunct="1">
              <a:spcAft>
                <a:spcPts val="0"/>
              </a:spcAft>
              <a:buFont typeface="Arial" panose="020B0604020202020204" pitchFamily="34" charset="0"/>
              <a:buChar char="•"/>
              <a:defRPr/>
            </a:pPr>
            <a:endParaRPr lang="en-IN" dirty="0"/>
          </a:p>
        </p:txBody>
      </p:sp>
      <p:pic>
        <p:nvPicPr>
          <p:cNvPr id="4" name="Picture 3" descr="home_page (2)"/>
          <p:cNvPicPr/>
          <p:nvPr/>
        </p:nvPicPr>
        <p:blipFill>
          <a:blip r:embed="rId2"/>
          <a:srcRect/>
          <a:stretch>
            <a:fillRect/>
          </a:stretch>
        </p:blipFill>
        <p:spPr bwMode="auto">
          <a:xfrm>
            <a:off x="2908540" y="1043796"/>
            <a:ext cx="5943600" cy="3411987"/>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p:cNvPr>
          <p:cNvSpPr>
            <a:spLocks noGrp="1"/>
          </p:cNvSpPr>
          <p:nvPr>
            <p:ph idx="1"/>
          </p:nvPr>
        </p:nvSpPr>
        <p:spPr>
          <a:xfrm>
            <a:off x="838200" y="252412"/>
            <a:ext cx="10515600" cy="6346795"/>
          </a:xfrm>
        </p:spPr>
        <p:txBody>
          <a:bodyPr rtlCol="0">
            <a:normAutofit/>
          </a:bodyPr>
          <a:lstStyle/>
          <a:p>
            <a:pPr marL="0" indent="0" eaLnBrk="1" fontAlgn="auto" hangingPunct="1">
              <a:spcAft>
                <a:spcPts val="0"/>
              </a:spcAft>
              <a:buFont typeface="Arial" panose="020B0604020202020204" pitchFamily="34" charset="0"/>
              <a:buNone/>
              <a:defRPr/>
            </a:pPr>
            <a:r>
              <a:rPr lang="en-IN" dirty="0"/>
              <a:t>6.5 Code Testing Page</a:t>
            </a:r>
          </a:p>
          <a:p>
            <a:pPr marL="0" indent="0" eaLnBrk="1" fontAlgn="auto" hangingPunct="1">
              <a:spcAft>
                <a:spcPts val="0"/>
              </a:spcAft>
              <a:buFont typeface="Arial" panose="020B0604020202020204" pitchFamily="34" charset="0"/>
              <a:buNone/>
              <a:defRPr/>
            </a:pPr>
            <a:endParaRPr lang="en-IN" dirty="0"/>
          </a:p>
          <a:p>
            <a:pPr marL="0" indent="0" eaLnBrk="1" fontAlgn="auto" hangingPunct="1">
              <a:spcAft>
                <a:spcPts val="0"/>
              </a:spcAft>
              <a:buFont typeface="Arial" panose="020B0604020202020204" pitchFamily="34" charset="0"/>
              <a:buNone/>
              <a:defRPr/>
            </a:pPr>
            <a:endParaRPr lang="en-IN" dirty="0"/>
          </a:p>
          <a:p>
            <a:pPr marL="0" indent="0" eaLnBrk="1" fontAlgn="auto" hangingPunct="1">
              <a:spcAft>
                <a:spcPts val="0"/>
              </a:spcAft>
              <a:buFont typeface="Arial" panose="020B0604020202020204" pitchFamily="34" charset="0"/>
              <a:buNone/>
              <a:defRPr/>
            </a:pPr>
            <a:endParaRPr lang="en-IN" dirty="0"/>
          </a:p>
          <a:p>
            <a:pPr marL="0" indent="0" eaLnBrk="1" fontAlgn="auto" hangingPunct="1">
              <a:spcAft>
                <a:spcPts val="0"/>
              </a:spcAft>
              <a:buFont typeface="Arial" panose="020B0604020202020204" pitchFamily="34" charset="0"/>
              <a:buNone/>
              <a:defRPr/>
            </a:pPr>
            <a:endParaRPr lang="en-IN" dirty="0"/>
          </a:p>
          <a:p>
            <a:pPr marL="0" indent="0" eaLnBrk="1" fontAlgn="auto" hangingPunct="1">
              <a:spcAft>
                <a:spcPts val="0"/>
              </a:spcAft>
              <a:buFont typeface="Arial" panose="020B0604020202020204" pitchFamily="34" charset="0"/>
              <a:buNone/>
              <a:defRPr/>
            </a:pPr>
            <a:endParaRPr lang="en-IN" dirty="0"/>
          </a:p>
          <a:p>
            <a:pPr marL="0" indent="0" eaLnBrk="1" fontAlgn="auto" hangingPunct="1">
              <a:spcAft>
                <a:spcPts val="0"/>
              </a:spcAft>
              <a:buFont typeface="Arial" panose="020B0604020202020204" pitchFamily="34" charset="0"/>
              <a:buNone/>
              <a:defRPr/>
            </a:pPr>
            <a:endParaRPr lang="en-IN" dirty="0"/>
          </a:p>
          <a:p>
            <a:pPr marL="0" indent="0" eaLnBrk="1" fontAlgn="auto" hangingPunct="1">
              <a:spcAft>
                <a:spcPts val="0"/>
              </a:spcAft>
              <a:buFont typeface="Arial" panose="020B0604020202020204" pitchFamily="34" charset="0"/>
              <a:buNone/>
              <a:defRPr/>
            </a:pPr>
            <a:endParaRPr lang="en-IN" dirty="0"/>
          </a:p>
          <a:p>
            <a:pPr lvl="0"/>
            <a:endParaRPr lang="en-US" sz="2000" dirty="0"/>
          </a:p>
          <a:p>
            <a:pPr lvl="0"/>
            <a:r>
              <a:rPr lang="en-US" sz="2000" dirty="0"/>
              <a:t>In this page user has to write code by selecting any one programming language from given options. </a:t>
            </a:r>
          </a:p>
          <a:p>
            <a:pPr lvl="0"/>
            <a:r>
              <a:rPr lang="en-US" sz="2000" dirty="0"/>
              <a:t>After the code is performed user has to run it by clicking on given green button.</a:t>
            </a:r>
          </a:p>
          <a:p>
            <a:pPr lvl="0"/>
            <a:r>
              <a:rPr lang="en-US" sz="2000" dirty="0"/>
              <a:t>The output of program will be displayed after clicking on green run code button.</a:t>
            </a:r>
          </a:p>
          <a:p>
            <a:pPr marL="0" indent="0" eaLnBrk="1" fontAlgn="auto" hangingPunct="1">
              <a:spcAft>
                <a:spcPts val="0"/>
              </a:spcAft>
              <a:buFont typeface="Arial" panose="020B0604020202020204" pitchFamily="34" charset="0"/>
              <a:buNone/>
              <a:defRPr/>
            </a:pPr>
            <a:endParaRPr lang="en-IN" sz="2000" dirty="0"/>
          </a:p>
          <a:p>
            <a:pPr marL="0" indent="0" eaLnBrk="1" fontAlgn="auto" hangingPunct="1">
              <a:spcAft>
                <a:spcPts val="0"/>
              </a:spcAft>
              <a:buFont typeface="Arial" panose="020B0604020202020204" pitchFamily="34" charset="0"/>
              <a:buNone/>
              <a:defRPr/>
            </a:pPr>
            <a:endParaRPr lang="en-IN" dirty="0"/>
          </a:p>
          <a:p>
            <a:pPr eaLnBrk="1" fontAlgn="auto" hangingPunct="1">
              <a:spcAft>
                <a:spcPts val="0"/>
              </a:spcAft>
              <a:buFont typeface="Arial" panose="020B0604020202020204" pitchFamily="34" charset="0"/>
              <a:buChar char="•"/>
              <a:defRPr/>
            </a:pPr>
            <a:endParaRPr lang="en-IN" sz="2000" dirty="0"/>
          </a:p>
          <a:p>
            <a:pPr marL="0" indent="0" eaLnBrk="1" fontAlgn="auto" hangingPunct="1">
              <a:spcAft>
                <a:spcPts val="0"/>
              </a:spcAft>
              <a:buFont typeface="Arial" panose="020B0604020202020204" pitchFamily="34" charset="0"/>
              <a:buNone/>
              <a:defRPr/>
            </a:pPr>
            <a:endParaRPr lang="en-IN" dirty="0"/>
          </a:p>
        </p:txBody>
      </p:sp>
      <p:pic>
        <p:nvPicPr>
          <p:cNvPr id="4" name="Picture 3" descr="Screenshot (204)"/>
          <p:cNvPicPr/>
          <p:nvPr/>
        </p:nvPicPr>
        <p:blipFill>
          <a:blip r:embed="rId2"/>
          <a:srcRect/>
          <a:stretch>
            <a:fillRect/>
          </a:stretch>
        </p:blipFill>
        <p:spPr bwMode="auto">
          <a:xfrm>
            <a:off x="2923515" y="826948"/>
            <a:ext cx="6030703" cy="3390182"/>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p:cNvPr>
          <p:cNvSpPr>
            <a:spLocks noGrp="1"/>
          </p:cNvSpPr>
          <p:nvPr>
            <p:ph idx="1"/>
          </p:nvPr>
        </p:nvSpPr>
        <p:spPr>
          <a:xfrm>
            <a:off x="838200" y="203200"/>
            <a:ext cx="10515600" cy="5973763"/>
          </a:xfrm>
        </p:spPr>
        <p:txBody>
          <a:bodyPr rtlCol="0">
            <a:normAutofit/>
          </a:bodyPr>
          <a:lstStyle/>
          <a:p>
            <a:pPr marL="0" indent="0" eaLnBrk="1" fontAlgn="auto" hangingPunct="1">
              <a:spcAft>
                <a:spcPts val="0"/>
              </a:spcAft>
              <a:buFont typeface="Arial" panose="020B0604020202020204" pitchFamily="34" charset="0"/>
              <a:buNone/>
              <a:defRPr/>
            </a:pPr>
            <a:r>
              <a:rPr lang="en-IN" dirty="0"/>
              <a:t>6.6 Problem Solving Page</a:t>
            </a:r>
          </a:p>
          <a:p>
            <a:pPr marL="0" indent="0" eaLnBrk="1" fontAlgn="auto" hangingPunct="1">
              <a:spcAft>
                <a:spcPts val="0"/>
              </a:spcAft>
              <a:buFont typeface="Arial" panose="020B0604020202020204" pitchFamily="34" charset="0"/>
              <a:buNone/>
              <a:defRPr/>
            </a:pPr>
            <a:endParaRPr lang="en-IN" dirty="0"/>
          </a:p>
          <a:p>
            <a:pPr marL="0" indent="0" eaLnBrk="1" fontAlgn="auto" hangingPunct="1">
              <a:spcAft>
                <a:spcPts val="0"/>
              </a:spcAft>
              <a:buFont typeface="Arial" panose="020B0604020202020204" pitchFamily="34" charset="0"/>
              <a:buNone/>
              <a:defRPr/>
            </a:pPr>
            <a:endParaRPr lang="en-IN" dirty="0"/>
          </a:p>
          <a:p>
            <a:pPr marL="0" indent="0" eaLnBrk="1" fontAlgn="auto" hangingPunct="1">
              <a:spcAft>
                <a:spcPts val="0"/>
              </a:spcAft>
              <a:buFont typeface="Arial" panose="020B0604020202020204" pitchFamily="34" charset="0"/>
              <a:buNone/>
              <a:defRPr/>
            </a:pPr>
            <a:endParaRPr lang="en-IN" dirty="0"/>
          </a:p>
          <a:p>
            <a:pPr marL="0" indent="0" eaLnBrk="1" fontAlgn="auto" hangingPunct="1">
              <a:spcAft>
                <a:spcPts val="0"/>
              </a:spcAft>
              <a:buFont typeface="Arial" panose="020B0604020202020204" pitchFamily="34" charset="0"/>
              <a:buNone/>
              <a:defRPr/>
            </a:pPr>
            <a:endParaRPr lang="en-IN" dirty="0"/>
          </a:p>
          <a:p>
            <a:pPr marL="0" indent="0" eaLnBrk="1" fontAlgn="auto" hangingPunct="1">
              <a:spcAft>
                <a:spcPts val="0"/>
              </a:spcAft>
              <a:buFont typeface="Arial" panose="020B0604020202020204" pitchFamily="34" charset="0"/>
              <a:buNone/>
              <a:defRPr/>
            </a:pPr>
            <a:endParaRPr lang="en-IN" dirty="0"/>
          </a:p>
          <a:p>
            <a:pPr marL="0" indent="0" eaLnBrk="1" fontAlgn="auto" hangingPunct="1">
              <a:spcAft>
                <a:spcPts val="0"/>
              </a:spcAft>
              <a:buFont typeface="Arial" panose="020B0604020202020204" pitchFamily="34" charset="0"/>
              <a:buNone/>
              <a:defRPr/>
            </a:pPr>
            <a:endParaRPr lang="en-IN" dirty="0"/>
          </a:p>
          <a:p>
            <a:pPr marL="0" indent="0" eaLnBrk="1" fontAlgn="auto" hangingPunct="1">
              <a:spcAft>
                <a:spcPts val="0"/>
              </a:spcAft>
              <a:buFont typeface="Arial" panose="020B0604020202020204" pitchFamily="34" charset="0"/>
              <a:buNone/>
              <a:defRPr/>
            </a:pPr>
            <a:endParaRPr lang="en-IN" dirty="0"/>
          </a:p>
          <a:p>
            <a:pPr lvl="0"/>
            <a:endParaRPr lang="en-US" sz="2400" dirty="0"/>
          </a:p>
          <a:p>
            <a:pPr lvl="0"/>
            <a:r>
              <a:rPr lang="en-US" sz="2000" dirty="0"/>
              <a:t>Problem solving page displays about solving the errors in program performed.</a:t>
            </a:r>
          </a:p>
          <a:p>
            <a:pPr lvl="0"/>
            <a:r>
              <a:rPr lang="en-US" sz="2000" dirty="0"/>
              <a:t>User can improve their logic level in this page. </a:t>
            </a:r>
          </a:p>
          <a:p>
            <a:pPr marL="0" indent="0" eaLnBrk="1" fontAlgn="auto" hangingPunct="1">
              <a:spcAft>
                <a:spcPts val="0"/>
              </a:spcAft>
              <a:buFont typeface="Arial" panose="020B0604020202020204" pitchFamily="34" charset="0"/>
              <a:buNone/>
              <a:defRPr/>
            </a:pPr>
            <a:endParaRPr lang="en-IN" sz="2000" dirty="0"/>
          </a:p>
        </p:txBody>
      </p:sp>
      <p:pic>
        <p:nvPicPr>
          <p:cNvPr id="4" name="Picture 3" descr="C:\Users\DELL\Downloads\ss1.png"/>
          <p:cNvPicPr/>
          <p:nvPr/>
        </p:nvPicPr>
        <p:blipFill>
          <a:blip r:embed="rId2"/>
          <a:srcRect/>
          <a:stretch>
            <a:fillRect/>
          </a:stretch>
        </p:blipFill>
        <p:spPr bwMode="auto">
          <a:xfrm>
            <a:off x="2909488" y="813178"/>
            <a:ext cx="6037053" cy="3437508"/>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3200" dirty="0">
                <a:latin typeface="+mn-lt"/>
              </a:rPr>
              <a:t>6.7 Search Friend</a:t>
            </a:r>
          </a:p>
        </p:txBody>
      </p:sp>
      <p:sp>
        <p:nvSpPr>
          <p:cNvPr id="3" name="Content Placeholder 2">
            <a:extLst/>
          </p:cNvPr>
          <p:cNvSpPr>
            <a:spLocks noGrp="1"/>
          </p:cNvSpPr>
          <p:nvPr>
            <p:ph sz="half" idx="1"/>
          </p:nvPr>
        </p:nvSpPr>
        <p:spPr>
          <a:xfrm>
            <a:off x="372373" y="1661723"/>
            <a:ext cx="5181600" cy="3074179"/>
          </a:xfrm>
        </p:spPr>
        <p:txBody>
          <a:bodyPr rtlCol="0">
            <a:normAutofit/>
          </a:bodyPr>
          <a:lstStyle/>
          <a:p>
            <a:pPr marL="0" indent="0" eaLnBrk="1" fontAlgn="auto" hangingPunct="1">
              <a:spcAft>
                <a:spcPts val="0"/>
              </a:spcAft>
              <a:buFont typeface="Arial" panose="020B0604020202020204" pitchFamily="34" charset="0"/>
              <a:buNone/>
              <a:defRPr/>
            </a:pPr>
            <a:endParaRPr lang="en-IN" dirty="0"/>
          </a:p>
          <a:p>
            <a:pPr marL="0" indent="0" eaLnBrk="1" fontAlgn="auto" hangingPunct="1">
              <a:spcAft>
                <a:spcPts val="0"/>
              </a:spcAft>
              <a:buFont typeface="Arial" panose="020B0604020202020204" pitchFamily="34" charset="0"/>
              <a:buNone/>
              <a:defRPr/>
            </a:pPr>
            <a:endParaRPr lang="en-IN" dirty="0"/>
          </a:p>
          <a:p>
            <a:pPr marL="0" indent="0" eaLnBrk="1" fontAlgn="auto" hangingPunct="1">
              <a:spcAft>
                <a:spcPts val="0"/>
              </a:spcAft>
              <a:buFont typeface="Arial" panose="020B0604020202020204" pitchFamily="34" charset="0"/>
              <a:buNone/>
              <a:defRPr/>
            </a:pPr>
            <a:endParaRPr lang="en-IN" dirty="0"/>
          </a:p>
          <a:p>
            <a:pPr marL="0" indent="0" eaLnBrk="1" fontAlgn="auto" hangingPunct="1">
              <a:spcAft>
                <a:spcPts val="0"/>
              </a:spcAft>
              <a:buFont typeface="Arial" panose="020B0604020202020204" pitchFamily="34" charset="0"/>
              <a:buNone/>
              <a:defRPr/>
            </a:pPr>
            <a:endParaRPr lang="en-IN" dirty="0"/>
          </a:p>
          <a:p>
            <a:pPr marL="0" indent="0" eaLnBrk="1" fontAlgn="auto" hangingPunct="1">
              <a:spcAft>
                <a:spcPts val="0"/>
              </a:spcAft>
              <a:buFont typeface="Arial" panose="020B0604020202020204" pitchFamily="34" charset="0"/>
              <a:buNone/>
              <a:defRPr/>
            </a:pPr>
            <a:endParaRPr lang="en-IN" dirty="0"/>
          </a:p>
          <a:p>
            <a:pPr marL="0" indent="0" eaLnBrk="1" fontAlgn="auto" hangingPunct="1">
              <a:spcAft>
                <a:spcPts val="0"/>
              </a:spcAft>
              <a:buFont typeface="Arial" panose="020B0604020202020204" pitchFamily="34" charset="0"/>
              <a:buNone/>
              <a:defRPr/>
            </a:pPr>
            <a:endParaRPr lang="en-IN" dirty="0"/>
          </a:p>
          <a:p>
            <a:pPr marL="0" indent="0" eaLnBrk="1" fontAlgn="auto" hangingPunct="1">
              <a:spcAft>
                <a:spcPts val="0"/>
              </a:spcAft>
              <a:buFont typeface="Arial" panose="020B0604020202020204" pitchFamily="34" charset="0"/>
              <a:buNone/>
              <a:defRPr/>
            </a:pPr>
            <a:endParaRPr lang="en-IN" dirty="0"/>
          </a:p>
          <a:p>
            <a:pPr marL="0" indent="0" eaLnBrk="1" fontAlgn="auto" hangingPunct="1">
              <a:spcAft>
                <a:spcPts val="0"/>
              </a:spcAft>
              <a:buFont typeface="Arial" panose="020B0604020202020204" pitchFamily="34" charset="0"/>
              <a:buNone/>
              <a:defRPr/>
            </a:pPr>
            <a:endParaRPr lang="en-IN" dirty="0"/>
          </a:p>
          <a:p>
            <a:pPr marL="0" indent="0" eaLnBrk="1" fontAlgn="auto" hangingPunct="1">
              <a:spcAft>
                <a:spcPts val="0"/>
              </a:spcAft>
              <a:buFont typeface="Arial" panose="020B0604020202020204" pitchFamily="34" charset="0"/>
              <a:buNone/>
              <a:defRPr/>
            </a:pPr>
            <a:endParaRPr lang="en-IN" dirty="0"/>
          </a:p>
          <a:p>
            <a:pPr marL="0" indent="0" eaLnBrk="1" fontAlgn="auto" hangingPunct="1">
              <a:spcAft>
                <a:spcPts val="0"/>
              </a:spcAft>
              <a:buFont typeface="Arial" panose="020B0604020202020204" pitchFamily="34" charset="0"/>
              <a:buNone/>
              <a:defRPr/>
            </a:pPr>
            <a:endParaRPr lang="en-IN" sz="2000" dirty="0"/>
          </a:p>
        </p:txBody>
      </p:sp>
      <p:sp>
        <p:nvSpPr>
          <p:cNvPr id="8" name="Rectangle 7"/>
          <p:cNvSpPr/>
          <p:nvPr/>
        </p:nvSpPr>
        <p:spPr>
          <a:xfrm>
            <a:off x="681487" y="4793943"/>
            <a:ext cx="10761829" cy="1323439"/>
          </a:xfrm>
          <a:prstGeom prst="rect">
            <a:avLst/>
          </a:prstGeom>
        </p:spPr>
        <p:txBody>
          <a:bodyPr wrap="square">
            <a:spAutoFit/>
          </a:bodyPr>
          <a:lstStyle/>
          <a:p>
            <a:pPr lvl="4" eaLnBrk="1" fontAlgn="auto" hangingPunct="1">
              <a:spcAft>
                <a:spcPts val="0"/>
              </a:spcAft>
              <a:defRPr/>
            </a:pPr>
            <a:r>
              <a:rPr lang="en-US" sz="2000" dirty="0"/>
              <a:t>Fig 1.1							Fig 1.2</a:t>
            </a:r>
          </a:p>
          <a:p>
            <a:pPr eaLnBrk="1" fontAlgn="auto" hangingPunct="1">
              <a:spcAft>
                <a:spcPts val="0"/>
              </a:spcAft>
              <a:buFont typeface="Arial" panose="020B0604020202020204" pitchFamily="34" charset="0"/>
              <a:buChar char="•"/>
              <a:defRPr/>
            </a:pPr>
            <a:r>
              <a:rPr lang="en-US" sz="2000" dirty="0"/>
              <a:t>This is admin page for products.</a:t>
            </a:r>
            <a:endParaRPr lang="en-IN" sz="2000" dirty="0"/>
          </a:p>
          <a:p>
            <a:pPr eaLnBrk="1" fontAlgn="auto" hangingPunct="1">
              <a:spcAft>
                <a:spcPts val="0"/>
              </a:spcAft>
              <a:buFont typeface="Arial" panose="020B0604020202020204" pitchFamily="34" charset="0"/>
              <a:buChar char="•"/>
              <a:defRPr/>
            </a:pPr>
            <a:r>
              <a:rPr lang="en-US" sz="2000" dirty="0"/>
              <a:t>Admin can manage products from here.</a:t>
            </a:r>
            <a:endParaRPr lang="en-IN" sz="2000" dirty="0"/>
          </a:p>
          <a:p>
            <a:pPr eaLnBrk="1" fontAlgn="auto" hangingPunct="1">
              <a:spcAft>
                <a:spcPts val="0"/>
              </a:spcAft>
              <a:buFont typeface="Arial" panose="020B0604020202020204" pitchFamily="34" charset="0"/>
              <a:buChar char="•"/>
              <a:defRPr/>
            </a:pPr>
            <a:r>
              <a:rPr lang="en-US" sz="2000" dirty="0"/>
              <a:t>Admin can add, update and delete products from this page.</a:t>
            </a:r>
            <a:endParaRPr lang="en-IN" sz="2000" dirty="0"/>
          </a:p>
        </p:txBody>
      </p:sp>
      <p:pic>
        <p:nvPicPr>
          <p:cNvPr id="9" name="Picture 8" descr="C:\Users\DELL\Downloads\aa1.png"/>
          <p:cNvPicPr/>
          <p:nvPr/>
        </p:nvPicPr>
        <p:blipFill>
          <a:blip r:embed="rId2"/>
          <a:srcRect/>
          <a:stretch>
            <a:fillRect/>
          </a:stretch>
        </p:blipFill>
        <p:spPr bwMode="auto">
          <a:xfrm>
            <a:off x="145322" y="1445140"/>
            <a:ext cx="5943600" cy="3276600"/>
          </a:xfrm>
          <a:prstGeom prst="rect">
            <a:avLst/>
          </a:prstGeom>
          <a:noFill/>
          <a:ln w="9525">
            <a:noFill/>
            <a:miter lim="800000"/>
            <a:headEnd/>
            <a:tailEnd/>
          </a:ln>
        </p:spPr>
      </p:pic>
      <p:pic>
        <p:nvPicPr>
          <p:cNvPr id="10" name="Picture 9" descr="C:\Users\DELL\Downloads\aa2.png"/>
          <p:cNvPicPr/>
          <p:nvPr/>
        </p:nvPicPr>
        <p:blipFill>
          <a:blip r:embed="rId3"/>
          <a:srcRect/>
          <a:stretch>
            <a:fillRect/>
          </a:stretch>
        </p:blipFill>
        <p:spPr bwMode="auto">
          <a:xfrm>
            <a:off x="6261100" y="1448417"/>
            <a:ext cx="5785898" cy="3301136"/>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p:cNvPr>
          <p:cNvSpPr>
            <a:spLocks noGrp="1"/>
          </p:cNvSpPr>
          <p:nvPr>
            <p:ph idx="1"/>
          </p:nvPr>
        </p:nvSpPr>
        <p:spPr>
          <a:xfrm>
            <a:off x="838200" y="279400"/>
            <a:ext cx="10515600" cy="5897563"/>
          </a:xfrm>
        </p:spPr>
        <p:txBody>
          <a:bodyPr rtlCol="0">
            <a:normAutofit/>
          </a:bodyPr>
          <a:lstStyle/>
          <a:p>
            <a:pPr marL="0" indent="0" eaLnBrk="1" fontAlgn="auto" hangingPunct="1">
              <a:spcAft>
                <a:spcPts val="0"/>
              </a:spcAft>
              <a:buFont typeface="Arial" panose="020B0604020202020204" pitchFamily="34" charset="0"/>
              <a:buNone/>
              <a:defRPr/>
            </a:pPr>
            <a:r>
              <a:rPr lang="en-IN" dirty="0"/>
              <a:t>6.9 Sign Up Page for Admin</a:t>
            </a:r>
          </a:p>
          <a:p>
            <a:pPr marL="0" indent="0" eaLnBrk="1" fontAlgn="auto" hangingPunct="1">
              <a:spcAft>
                <a:spcPts val="0"/>
              </a:spcAft>
              <a:buFont typeface="Arial" panose="020B0604020202020204" pitchFamily="34" charset="0"/>
              <a:buNone/>
              <a:defRPr/>
            </a:pPr>
            <a:endParaRPr lang="en-IN" dirty="0"/>
          </a:p>
          <a:p>
            <a:pPr marL="0" indent="0" eaLnBrk="1" fontAlgn="auto" hangingPunct="1">
              <a:spcAft>
                <a:spcPts val="0"/>
              </a:spcAft>
              <a:buFont typeface="Arial" panose="020B0604020202020204" pitchFamily="34" charset="0"/>
              <a:buNone/>
              <a:defRPr/>
            </a:pPr>
            <a:endParaRPr lang="en-IN" dirty="0"/>
          </a:p>
          <a:p>
            <a:pPr marL="0" indent="0" eaLnBrk="1" fontAlgn="auto" hangingPunct="1">
              <a:spcAft>
                <a:spcPts val="0"/>
              </a:spcAft>
              <a:buFont typeface="Arial" panose="020B0604020202020204" pitchFamily="34" charset="0"/>
              <a:buNone/>
              <a:defRPr/>
            </a:pPr>
            <a:endParaRPr lang="en-IN" dirty="0"/>
          </a:p>
          <a:p>
            <a:pPr marL="0" indent="0" eaLnBrk="1" fontAlgn="auto" hangingPunct="1">
              <a:spcAft>
                <a:spcPts val="0"/>
              </a:spcAft>
              <a:buFont typeface="Arial" panose="020B0604020202020204" pitchFamily="34" charset="0"/>
              <a:buNone/>
              <a:defRPr/>
            </a:pPr>
            <a:endParaRPr lang="en-IN" dirty="0"/>
          </a:p>
          <a:p>
            <a:pPr marL="0" indent="0" eaLnBrk="1" fontAlgn="auto" hangingPunct="1">
              <a:spcAft>
                <a:spcPts val="0"/>
              </a:spcAft>
              <a:buFont typeface="Arial" panose="020B0604020202020204" pitchFamily="34" charset="0"/>
              <a:buNone/>
              <a:defRPr/>
            </a:pPr>
            <a:endParaRPr lang="en-IN" dirty="0"/>
          </a:p>
          <a:p>
            <a:pPr marL="0" indent="0" eaLnBrk="1" fontAlgn="auto" hangingPunct="1">
              <a:spcAft>
                <a:spcPts val="0"/>
              </a:spcAft>
              <a:buFont typeface="Arial" panose="020B0604020202020204" pitchFamily="34" charset="0"/>
              <a:buNone/>
              <a:defRPr/>
            </a:pPr>
            <a:endParaRPr lang="en-IN" dirty="0"/>
          </a:p>
          <a:p>
            <a:pPr marL="0" indent="0" eaLnBrk="1" fontAlgn="auto" hangingPunct="1">
              <a:spcAft>
                <a:spcPts val="0"/>
              </a:spcAft>
              <a:buFont typeface="Arial" panose="020B0604020202020204" pitchFamily="34" charset="0"/>
              <a:buNone/>
              <a:defRPr/>
            </a:pPr>
            <a:endParaRPr lang="en-IN" dirty="0"/>
          </a:p>
          <a:p>
            <a:pPr marL="0" indent="0" eaLnBrk="1" fontAlgn="auto" hangingPunct="1">
              <a:spcAft>
                <a:spcPts val="0"/>
              </a:spcAft>
              <a:buFont typeface="Arial" panose="020B0604020202020204" pitchFamily="34" charset="0"/>
              <a:buNone/>
              <a:defRPr/>
            </a:pPr>
            <a:endParaRPr lang="en-IN" dirty="0"/>
          </a:p>
          <a:p>
            <a:pPr lvl="0"/>
            <a:r>
              <a:rPr lang="en-US" sz="2000" dirty="0"/>
              <a:t>In this page admin has to fill all the details given.</a:t>
            </a:r>
          </a:p>
          <a:p>
            <a:pPr lvl="0"/>
            <a:r>
              <a:rPr lang="en-US" sz="2000" dirty="0"/>
              <a:t>Admin account will be created.</a:t>
            </a:r>
          </a:p>
          <a:p>
            <a:pPr marL="0" indent="0" eaLnBrk="1" fontAlgn="auto" hangingPunct="1">
              <a:spcAft>
                <a:spcPts val="0"/>
              </a:spcAft>
              <a:buFont typeface="Arial" panose="020B0604020202020204" pitchFamily="34" charset="0"/>
              <a:buNone/>
              <a:defRPr/>
            </a:pPr>
            <a:endParaRPr lang="en-IN" dirty="0"/>
          </a:p>
        </p:txBody>
      </p:sp>
      <p:pic>
        <p:nvPicPr>
          <p:cNvPr id="4" name="Picture 3" descr="Screenshot (205) (1)"/>
          <p:cNvPicPr/>
          <p:nvPr/>
        </p:nvPicPr>
        <p:blipFill>
          <a:blip r:embed="rId2"/>
          <a:srcRect/>
          <a:stretch>
            <a:fillRect/>
          </a:stretch>
        </p:blipFill>
        <p:spPr bwMode="auto">
          <a:xfrm>
            <a:off x="2837251" y="1009291"/>
            <a:ext cx="6160099" cy="3648973"/>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p:cNvPr>
          <p:cNvSpPr>
            <a:spLocks noGrp="1"/>
          </p:cNvSpPr>
          <p:nvPr>
            <p:ph idx="1"/>
          </p:nvPr>
        </p:nvSpPr>
        <p:spPr>
          <a:xfrm>
            <a:off x="605286" y="415985"/>
            <a:ext cx="10515600" cy="5821363"/>
          </a:xfrm>
        </p:spPr>
        <p:txBody>
          <a:bodyPr rtlCol="0">
            <a:normAutofit/>
          </a:bodyPr>
          <a:lstStyle/>
          <a:p>
            <a:pPr marL="0" indent="0" eaLnBrk="1" fontAlgn="auto" hangingPunct="1">
              <a:spcAft>
                <a:spcPts val="0"/>
              </a:spcAft>
              <a:buFont typeface="Arial" panose="020B0604020202020204" pitchFamily="34" charset="0"/>
              <a:buNone/>
              <a:defRPr/>
            </a:pPr>
            <a:r>
              <a:rPr lang="en-IN" dirty="0"/>
              <a:t>6.10 Change Password for Client </a:t>
            </a:r>
          </a:p>
          <a:p>
            <a:pPr marL="0" indent="0" eaLnBrk="1" fontAlgn="auto" hangingPunct="1">
              <a:spcAft>
                <a:spcPts val="0"/>
              </a:spcAft>
              <a:buFont typeface="Arial" panose="020B0604020202020204" pitchFamily="34" charset="0"/>
              <a:buNone/>
              <a:defRPr/>
            </a:pPr>
            <a:endParaRPr lang="en-IN" dirty="0"/>
          </a:p>
          <a:p>
            <a:pPr marL="0" indent="0" eaLnBrk="1" fontAlgn="auto" hangingPunct="1">
              <a:spcAft>
                <a:spcPts val="0"/>
              </a:spcAft>
              <a:buFont typeface="Arial" panose="020B0604020202020204" pitchFamily="34" charset="0"/>
              <a:buNone/>
              <a:defRPr/>
            </a:pPr>
            <a:endParaRPr lang="en-IN" dirty="0"/>
          </a:p>
          <a:p>
            <a:pPr marL="0" indent="0" eaLnBrk="1" fontAlgn="auto" hangingPunct="1">
              <a:spcAft>
                <a:spcPts val="0"/>
              </a:spcAft>
              <a:buFont typeface="Arial" panose="020B0604020202020204" pitchFamily="34" charset="0"/>
              <a:buNone/>
              <a:defRPr/>
            </a:pPr>
            <a:endParaRPr lang="en-IN" dirty="0"/>
          </a:p>
          <a:p>
            <a:pPr marL="0" indent="0" eaLnBrk="1" fontAlgn="auto" hangingPunct="1">
              <a:spcAft>
                <a:spcPts val="0"/>
              </a:spcAft>
              <a:buFont typeface="Arial" panose="020B0604020202020204" pitchFamily="34" charset="0"/>
              <a:buNone/>
              <a:defRPr/>
            </a:pPr>
            <a:endParaRPr lang="en-IN" dirty="0"/>
          </a:p>
          <a:p>
            <a:pPr marL="0" indent="0" eaLnBrk="1" fontAlgn="auto" hangingPunct="1">
              <a:spcAft>
                <a:spcPts val="0"/>
              </a:spcAft>
              <a:buFont typeface="Arial" panose="020B0604020202020204" pitchFamily="34" charset="0"/>
              <a:buNone/>
              <a:defRPr/>
            </a:pPr>
            <a:endParaRPr lang="en-IN" dirty="0"/>
          </a:p>
          <a:p>
            <a:pPr marL="0" indent="0" eaLnBrk="1" fontAlgn="auto" hangingPunct="1">
              <a:spcAft>
                <a:spcPts val="0"/>
              </a:spcAft>
              <a:buFont typeface="Arial" panose="020B0604020202020204" pitchFamily="34" charset="0"/>
              <a:buNone/>
              <a:defRPr/>
            </a:pPr>
            <a:endParaRPr lang="en-IN" dirty="0"/>
          </a:p>
          <a:p>
            <a:pPr marL="0" indent="0" eaLnBrk="1" fontAlgn="auto" hangingPunct="1">
              <a:spcAft>
                <a:spcPts val="0"/>
              </a:spcAft>
              <a:buFont typeface="Arial" panose="020B0604020202020204" pitchFamily="34" charset="0"/>
              <a:buNone/>
              <a:defRPr/>
            </a:pPr>
            <a:endParaRPr lang="en-IN" dirty="0"/>
          </a:p>
          <a:p>
            <a:pPr marL="0" indent="0" eaLnBrk="1" fontAlgn="auto" hangingPunct="1">
              <a:spcAft>
                <a:spcPts val="0"/>
              </a:spcAft>
              <a:buFont typeface="Arial" panose="020B0604020202020204" pitchFamily="34" charset="0"/>
              <a:buNone/>
              <a:defRPr/>
            </a:pPr>
            <a:endParaRPr lang="en-IN" dirty="0"/>
          </a:p>
          <a:p>
            <a:pPr eaLnBrk="1" fontAlgn="auto" hangingPunct="1">
              <a:spcAft>
                <a:spcPts val="0"/>
              </a:spcAft>
              <a:buFont typeface="Arial" panose="020B0604020202020204" pitchFamily="34" charset="0"/>
              <a:buChar char="•"/>
              <a:defRPr/>
            </a:pPr>
            <a:r>
              <a:rPr lang="en-IN" sz="2000" dirty="0"/>
              <a:t>User can make changes in password in this page.</a:t>
            </a:r>
          </a:p>
          <a:p>
            <a:pPr eaLnBrk="1" fontAlgn="auto" hangingPunct="1">
              <a:spcAft>
                <a:spcPts val="0"/>
              </a:spcAft>
              <a:buFont typeface="Arial" panose="020B0604020202020204" pitchFamily="34" charset="0"/>
              <a:buChar char="•"/>
              <a:defRPr/>
            </a:pPr>
            <a:r>
              <a:rPr lang="en-IN" sz="2000" dirty="0"/>
              <a:t>It appears when user forgets its own password.</a:t>
            </a:r>
          </a:p>
          <a:p>
            <a:pPr marL="0" indent="0" eaLnBrk="1" fontAlgn="auto" hangingPunct="1">
              <a:spcAft>
                <a:spcPts val="0"/>
              </a:spcAft>
              <a:buFont typeface="Arial" panose="020B0604020202020204" pitchFamily="34" charset="0"/>
              <a:buNone/>
              <a:defRPr/>
            </a:pPr>
            <a:endParaRPr lang="en-IN" dirty="0"/>
          </a:p>
        </p:txBody>
      </p:sp>
      <p:pic>
        <p:nvPicPr>
          <p:cNvPr id="4" name="Picture 3" descr="Screenshot (207)"/>
          <p:cNvPicPr/>
          <p:nvPr/>
        </p:nvPicPr>
        <p:blipFill>
          <a:blip r:embed="rId2"/>
          <a:srcRect/>
          <a:stretch>
            <a:fillRect/>
          </a:stretch>
        </p:blipFill>
        <p:spPr bwMode="auto">
          <a:xfrm>
            <a:off x="2803585" y="1127783"/>
            <a:ext cx="6780361" cy="3711636"/>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767178" y="-167698"/>
            <a:ext cx="10515600" cy="1325563"/>
          </a:xfrm>
        </p:spPr>
        <p:txBody>
          <a:bodyPr/>
          <a:lstStyle/>
          <a:p>
            <a:r>
              <a:rPr lang="en-US" sz="3200" dirty="0">
                <a:latin typeface="+mn-lt"/>
              </a:rPr>
              <a:t>6.11 Admin Page</a:t>
            </a:r>
          </a:p>
        </p:txBody>
      </p:sp>
      <p:sp>
        <p:nvSpPr>
          <p:cNvPr id="3" name="Content Placeholder 2">
            <a:extLst/>
          </p:cNvPr>
          <p:cNvSpPr>
            <a:spLocks noGrp="1"/>
          </p:cNvSpPr>
          <p:nvPr>
            <p:ph sz="half" idx="1"/>
          </p:nvPr>
        </p:nvSpPr>
        <p:spPr>
          <a:xfrm>
            <a:off x="372373" y="1661723"/>
            <a:ext cx="5181600" cy="3074179"/>
          </a:xfrm>
        </p:spPr>
        <p:txBody>
          <a:bodyPr rtlCol="0">
            <a:normAutofit/>
          </a:bodyPr>
          <a:lstStyle/>
          <a:p>
            <a:pPr marL="0" indent="0" eaLnBrk="1" fontAlgn="auto" hangingPunct="1">
              <a:spcAft>
                <a:spcPts val="0"/>
              </a:spcAft>
              <a:buFont typeface="Arial" panose="020B0604020202020204" pitchFamily="34" charset="0"/>
              <a:buNone/>
              <a:defRPr/>
            </a:pPr>
            <a:endParaRPr lang="en-IN" dirty="0"/>
          </a:p>
          <a:p>
            <a:pPr marL="0" indent="0" eaLnBrk="1" fontAlgn="auto" hangingPunct="1">
              <a:spcAft>
                <a:spcPts val="0"/>
              </a:spcAft>
              <a:buFont typeface="Arial" panose="020B0604020202020204" pitchFamily="34" charset="0"/>
              <a:buNone/>
              <a:defRPr/>
            </a:pPr>
            <a:endParaRPr lang="en-IN" dirty="0"/>
          </a:p>
          <a:p>
            <a:pPr marL="0" indent="0" eaLnBrk="1" fontAlgn="auto" hangingPunct="1">
              <a:spcAft>
                <a:spcPts val="0"/>
              </a:spcAft>
              <a:buFont typeface="Arial" panose="020B0604020202020204" pitchFamily="34" charset="0"/>
              <a:buNone/>
              <a:defRPr/>
            </a:pPr>
            <a:endParaRPr lang="en-IN" dirty="0"/>
          </a:p>
          <a:p>
            <a:pPr marL="0" indent="0" eaLnBrk="1" fontAlgn="auto" hangingPunct="1">
              <a:spcAft>
                <a:spcPts val="0"/>
              </a:spcAft>
              <a:buFont typeface="Arial" panose="020B0604020202020204" pitchFamily="34" charset="0"/>
              <a:buNone/>
              <a:defRPr/>
            </a:pPr>
            <a:endParaRPr lang="en-IN" dirty="0"/>
          </a:p>
          <a:p>
            <a:pPr marL="0" indent="0" eaLnBrk="1" fontAlgn="auto" hangingPunct="1">
              <a:spcAft>
                <a:spcPts val="0"/>
              </a:spcAft>
              <a:buFont typeface="Arial" panose="020B0604020202020204" pitchFamily="34" charset="0"/>
              <a:buNone/>
              <a:defRPr/>
            </a:pPr>
            <a:endParaRPr lang="en-IN" dirty="0"/>
          </a:p>
          <a:p>
            <a:pPr marL="0" indent="0" eaLnBrk="1" fontAlgn="auto" hangingPunct="1">
              <a:spcAft>
                <a:spcPts val="0"/>
              </a:spcAft>
              <a:buFont typeface="Arial" panose="020B0604020202020204" pitchFamily="34" charset="0"/>
              <a:buNone/>
              <a:defRPr/>
            </a:pPr>
            <a:endParaRPr lang="en-IN" dirty="0"/>
          </a:p>
          <a:p>
            <a:pPr marL="0" indent="0" eaLnBrk="1" fontAlgn="auto" hangingPunct="1">
              <a:spcAft>
                <a:spcPts val="0"/>
              </a:spcAft>
              <a:buFont typeface="Arial" panose="020B0604020202020204" pitchFamily="34" charset="0"/>
              <a:buNone/>
              <a:defRPr/>
            </a:pPr>
            <a:endParaRPr lang="en-IN" dirty="0"/>
          </a:p>
          <a:p>
            <a:pPr marL="0" indent="0" eaLnBrk="1" fontAlgn="auto" hangingPunct="1">
              <a:spcAft>
                <a:spcPts val="0"/>
              </a:spcAft>
              <a:buFont typeface="Arial" panose="020B0604020202020204" pitchFamily="34" charset="0"/>
              <a:buNone/>
              <a:defRPr/>
            </a:pPr>
            <a:endParaRPr lang="en-IN" dirty="0"/>
          </a:p>
          <a:p>
            <a:pPr marL="0" indent="0" eaLnBrk="1" fontAlgn="auto" hangingPunct="1">
              <a:spcAft>
                <a:spcPts val="0"/>
              </a:spcAft>
              <a:buFont typeface="Arial" panose="020B0604020202020204" pitchFamily="34" charset="0"/>
              <a:buNone/>
              <a:defRPr/>
            </a:pPr>
            <a:endParaRPr lang="en-IN" dirty="0"/>
          </a:p>
          <a:p>
            <a:pPr marL="0" indent="0" eaLnBrk="1" fontAlgn="auto" hangingPunct="1">
              <a:spcAft>
                <a:spcPts val="0"/>
              </a:spcAft>
              <a:buFont typeface="Arial" panose="020B0604020202020204" pitchFamily="34" charset="0"/>
              <a:buNone/>
              <a:defRPr/>
            </a:pPr>
            <a:endParaRPr lang="en-IN" sz="2000" dirty="0"/>
          </a:p>
        </p:txBody>
      </p:sp>
      <p:sp>
        <p:nvSpPr>
          <p:cNvPr id="8" name="Rectangle 7"/>
          <p:cNvSpPr/>
          <p:nvPr/>
        </p:nvSpPr>
        <p:spPr>
          <a:xfrm>
            <a:off x="681487" y="4793943"/>
            <a:ext cx="10761829" cy="1323439"/>
          </a:xfrm>
          <a:prstGeom prst="rect">
            <a:avLst/>
          </a:prstGeom>
        </p:spPr>
        <p:txBody>
          <a:bodyPr wrap="square">
            <a:spAutoFit/>
          </a:bodyPr>
          <a:lstStyle/>
          <a:p>
            <a:pPr lvl="4" eaLnBrk="1" fontAlgn="auto" hangingPunct="1">
              <a:spcAft>
                <a:spcPts val="0"/>
              </a:spcAft>
              <a:defRPr/>
            </a:pPr>
            <a:r>
              <a:rPr lang="en-US" sz="2000" dirty="0"/>
              <a:t>Fig 1.1							Fig 1.2</a:t>
            </a:r>
          </a:p>
          <a:p>
            <a:pPr eaLnBrk="1" fontAlgn="auto" hangingPunct="1">
              <a:spcAft>
                <a:spcPts val="0"/>
              </a:spcAft>
              <a:buFont typeface="Arial" panose="020B0604020202020204" pitchFamily="34" charset="0"/>
              <a:buChar char="•"/>
              <a:defRPr/>
            </a:pPr>
            <a:r>
              <a:rPr lang="en-US" sz="2000" dirty="0"/>
              <a:t>This is admin page.</a:t>
            </a:r>
            <a:endParaRPr lang="en-IN" sz="2000" dirty="0"/>
          </a:p>
          <a:p>
            <a:pPr eaLnBrk="1" fontAlgn="auto" hangingPunct="1">
              <a:spcAft>
                <a:spcPts val="0"/>
              </a:spcAft>
              <a:buFont typeface="Arial" panose="020B0604020202020204" pitchFamily="34" charset="0"/>
              <a:buChar char="•"/>
              <a:defRPr/>
            </a:pPr>
            <a:r>
              <a:rPr lang="en-US" sz="2000" dirty="0"/>
              <a:t>Admin can manage tasks from here.</a:t>
            </a:r>
            <a:endParaRPr lang="en-IN" sz="2000" dirty="0"/>
          </a:p>
          <a:p>
            <a:pPr eaLnBrk="1" fontAlgn="auto" hangingPunct="1">
              <a:spcAft>
                <a:spcPts val="0"/>
              </a:spcAft>
              <a:buFont typeface="Arial" panose="020B0604020202020204" pitchFamily="34" charset="0"/>
              <a:buChar char="•"/>
              <a:defRPr/>
            </a:pPr>
            <a:r>
              <a:rPr lang="en-US" sz="2000" dirty="0"/>
              <a:t>Admin can add, update and delete tasks from this page.</a:t>
            </a:r>
            <a:endParaRPr lang="en-IN" sz="2000" dirty="0"/>
          </a:p>
        </p:txBody>
      </p:sp>
      <p:pic>
        <p:nvPicPr>
          <p:cNvPr id="11" name="Picture 10" descr="Screenshot (207)"/>
          <p:cNvPicPr/>
          <p:nvPr/>
        </p:nvPicPr>
        <p:blipFill>
          <a:blip r:embed="rId2"/>
          <a:srcRect/>
          <a:stretch>
            <a:fillRect/>
          </a:stretch>
        </p:blipFill>
        <p:spPr bwMode="auto">
          <a:xfrm>
            <a:off x="158506" y="1221088"/>
            <a:ext cx="5691326" cy="3294849"/>
          </a:xfrm>
          <a:prstGeom prst="rect">
            <a:avLst/>
          </a:prstGeom>
          <a:noFill/>
          <a:ln w="9525">
            <a:noFill/>
            <a:miter lim="800000"/>
            <a:headEnd/>
            <a:tailEnd/>
          </a:ln>
        </p:spPr>
      </p:pic>
      <p:pic>
        <p:nvPicPr>
          <p:cNvPr id="12" name="Picture 11" descr="Screenshot (208)"/>
          <p:cNvPicPr/>
          <p:nvPr/>
        </p:nvPicPr>
        <p:blipFill>
          <a:blip r:embed="rId3"/>
          <a:srcRect/>
          <a:stretch>
            <a:fillRect/>
          </a:stretch>
        </p:blipFill>
        <p:spPr bwMode="auto">
          <a:xfrm>
            <a:off x="6145690" y="1221241"/>
            <a:ext cx="5785898" cy="3340100"/>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p:cNvPr>
          <p:cNvSpPr>
            <a:spLocks noGrp="1"/>
          </p:cNvSpPr>
          <p:nvPr>
            <p:ph type="title"/>
          </p:nvPr>
        </p:nvSpPr>
        <p:spPr/>
        <p:txBody>
          <a:bodyPr rtlCol="0">
            <a:normAutofit/>
          </a:bodyPr>
          <a:lstStyle/>
          <a:p>
            <a:pPr algn="ctr" eaLnBrk="1" fontAlgn="auto" hangingPunct="1">
              <a:spcAft>
                <a:spcPts val="0"/>
              </a:spcAft>
              <a:defRPr/>
            </a:pPr>
            <a:r>
              <a:rPr lang="en-IN" sz="4000" b="1" dirty="0">
                <a:solidFill>
                  <a:schemeClr val="accent5">
                    <a:lumMod val="75000"/>
                  </a:schemeClr>
                </a:solidFill>
              </a:rPr>
              <a:t>2. PROBLEM SUMMARY</a:t>
            </a:r>
          </a:p>
        </p:txBody>
      </p:sp>
      <p:sp>
        <p:nvSpPr>
          <p:cNvPr id="3" name="Content Placeholder 2">
            <a:extLst/>
          </p:cNvPr>
          <p:cNvSpPr>
            <a:spLocks noGrp="1"/>
          </p:cNvSpPr>
          <p:nvPr>
            <p:ph idx="1"/>
          </p:nvPr>
        </p:nvSpPr>
        <p:spPr/>
        <p:txBody>
          <a:bodyPr rtlCol="0">
            <a:normAutofit/>
          </a:bodyPr>
          <a:lstStyle/>
          <a:p>
            <a:pPr marL="0" indent="0" eaLnBrk="1" fontAlgn="auto" hangingPunct="1">
              <a:spcAft>
                <a:spcPts val="0"/>
              </a:spcAft>
              <a:buFont typeface="Arial" panose="020B0604020202020204" pitchFamily="34" charset="0"/>
              <a:buNone/>
              <a:defRPr/>
            </a:pPr>
            <a:r>
              <a:rPr lang="en-IN" dirty="0"/>
              <a:t>2.1 Problem Identification</a:t>
            </a:r>
          </a:p>
          <a:p>
            <a:pPr algn="just" eaLnBrk="1" hangingPunct="1">
              <a:defRPr/>
            </a:pPr>
            <a:r>
              <a:rPr lang="en-US" sz="2000" dirty="0"/>
              <a:t>If a user has to run and execute the source code of the program, he has to install all the necessary software in the system they will consume more required space in the device. And this is time taking process. Use can not do coding of different languages using one software.</a:t>
            </a:r>
            <a:endParaRPr lang="en-IN" sz="2000" dirty="0"/>
          </a:p>
          <a:p>
            <a:pPr marL="0" indent="0" eaLnBrk="1" fontAlgn="auto" hangingPunct="1">
              <a:spcAft>
                <a:spcPts val="0"/>
              </a:spcAft>
              <a:buFont typeface="Arial" panose="020B0604020202020204" pitchFamily="34" charset="0"/>
              <a:buNone/>
              <a:defRPr/>
            </a:pPr>
            <a:r>
              <a:rPr lang="en-IN" dirty="0"/>
              <a:t>2.2 Problem Solution</a:t>
            </a:r>
          </a:p>
          <a:p>
            <a:pPr algn="just">
              <a:defRPr/>
            </a:pPr>
            <a:r>
              <a:rPr lang="en-US" sz="2000" dirty="0"/>
              <a:t>By using our website the space required to install software will be reduced on your device. And user can perform coding of different programming languages like </a:t>
            </a:r>
            <a:r>
              <a:rPr lang="en-US" sz="2000" dirty="0" err="1"/>
              <a:t>c,c</a:t>
            </a:r>
            <a:r>
              <a:rPr lang="en-US" sz="2000" dirty="0"/>
              <a:t>++ and java at the same place..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758301" y="134306"/>
            <a:ext cx="10515600" cy="1325563"/>
          </a:xfrm>
        </p:spPr>
        <p:txBody>
          <a:bodyPr/>
          <a:lstStyle/>
          <a:p>
            <a:r>
              <a:rPr lang="en-US" sz="2800" dirty="0">
                <a:latin typeface="+mn-lt"/>
              </a:rPr>
              <a:t>6.12 Manage Task Page</a:t>
            </a:r>
          </a:p>
        </p:txBody>
      </p:sp>
      <p:sp>
        <p:nvSpPr>
          <p:cNvPr id="3" name="Content Placeholder 2">
            <a:extLst/>
          </p:cNvPr>
          <p:cNvSpPr>
            <a:spLocks noGrp="1"/>
          </p:cNvSpPr>
          <p:nvPr>
            <p:ph sz="half" idx="1"/>
          </p:nvPr>
        </p:nvSpPr>
        <p:spPr>
          <a:xfrm>
            <a:off x="372373" y="1661723"/>
            <a:ext cx="5181600" cy="3074179"/>
          </a:xfrm>
        </p:spPr>
        <p:txBody>
          <a:bodyPr rtlCol="0">
            <a:normAutofit/>
          </a:bodyPr>
          <a:lstStyle/>
          <a:p>
            <a:pPr marL="0" indent="0" eaLnBrk="1" fontAlgn="auto" hangingPunct="1">
              <a:spcAft>
                <a:spcPts val="0"/>
              </a:spcAft>
              <a:buFont typeface="Arial" panose="020B0604020202020204" pitchFamily="34" charset="0"/>
              <a:buNone/>
              <a:defRPr/>
            </a:pPr>
            <a:endParaRPr lang="en-IN" dirty="0"/>
          </a:p>
          <a:p>
            <a:pPr marL="0" indent="0" eaLnBrk="1" fontAlgn="auto" hangingPunct="1">
              <a:spcAft>
                <a:spcPts val="0"/>
              </a:spcAft>
              <a:buFont typeface="Arial" panose="020B0604020202020204" pitchFamily="34" charset="0"/>
              <a:buNone/>
              <a:defRPr/>
            </a:pPr>
            <a:endParaRPr lang="en-IN" dirty="0"/>
          </a:p>
          <a:p>
            <a:pPr marL="0" indent="0" eaLnBrk="1" fontAlgn="auto" hangingPunct="1">
              <a:spcAft>
                <a:spcPts val="0"/>
              </a:spcAft>
              <a:buFont typeface="Arial" panose="020B0604020202020204" pitchFamily="34" charset="0"/>
              <a:buNone/>
              <a:defRPr/>
            </a:pPr>
            <a:endParaRPr lang="en-IN" dirty="0"/>
          </a:p>
          <a:p>
            <a:pPr marL="0" indent="0" eaLnBrk="1" fontAlgn="auto" hangingPunct="1">
              <a:spcAft>
                <a:spcPts val="0"/>
              </a:spcAft>
              <a:buFont typeface="Arial" panose="020B0604020202020204" pitchFamily="34" charset="0"/>
              <a:buNone/>
              <a:defRPr/>
            </a:pPr>
            <a:endParaRPr lang="en-IN" dirty="0"/>
          </a:p>
          <a:p>
            <a:pPr marL="0" indent="0" eaLnBrk="1" fontAlgn="auto" hangingPunct="1">
              <a:spcAft>
                <a:spcPts val="0"/>
              </a:spcAft>
              <a:buFont typeface="Arial" panose="020B0604020202020204" pitchFamily="34" charset="0"/>
              <a:buNone/>
              <a:defRPr/>
            </a:pPr>
            <a:endParaRPr lang="en-IN" dirty="0"/>
          </a:p>
          <a:p>
            <a:pPr marL="0" indent="0" eaLnBrk="1" fontAlgn="auto" hangingPunct="1">
              <a:spcAft>
                <a:spcPts val="0"/>
              </a:spcAft>
              <a:buFont typeface="Arial" panose="020B0604020202020204" pitchFamily="34" charset="0"/>
              <a:buNone/>
              <a:defRPr/>
            </a:pPr>
            <a:endParaRPr lang="en-IN" dirty="0"/>
          </a:p>
          <a:p>
            <a:pPr marL="0" indent="0" eaLnBrk="1" fontAlgn="auto" hangingPunct="1">
              <a:spcAft>
                <a:spcPts val="0"/>
              </a:spcAft>
              <a:buFont typeface="Arial" panose="020B0604020202020204" pitchFamily="34" charset="0"/>
              <a:buNone/>
              <a:defRPr/>
            </a:pPr>
            <a:endParaRPr lang="en-IN" dirty="0"/>
          </a:p>
          <a:p>
            <a:pPr marL="0" indent="0" eaLnBrk="1" fontAlgn="auto" hangingPunct="1">
              <a:spcAft>
                <a:spcPts val="0"/>
              </a:spcAft>
              <a:buFont typeface="Arial" panose="020B0604020202020204" pitchFamily="34" charset="0"/>
              <a:buNone/>
              <a:defRPr/>
            </a:pPr>
            <a:endParaRPr lang="en-IN" dirty="0"/>
          </a:p>
          <a:p>
            <a:pPr marL="0" indent="0" eaLnBrk="1" fontAlgn="auto" hangingPunct="1">
              <a:spcAft>
                <a:spcPts val="0"/>
              </a:spcAft>
              <a:buFont typeface="Arial" panose="020B0604020202020204" pitchFamily="34" charset="0"/>
              <a:buNone/>
              <a:defRPr/>
            </a:pPr>
            <a:endParaRPr lang="en-IN" dirty="0"/>
          </a:p>
          <a:p>
            <a:pPr marL="0" indent="0" eaLnBrk="1" fontAlgn="auto" hangingPunct="1">
              <a:spcAft>
                <a:spcPts val="0"/>
              </a:spcAft>
              <a:buFont typeface="Arial" panose="020B0604020202020204" pitchFamily="34" charset="0"/>
              <a:buNone/>
              <a:defRPr/>
            </a:pPr>
            <a:endParaRPr lang="en-IN" sz="2000" dirty="0"/>
          </a:p>
        </p:txBody>
      </p:sp>
      <p:sp>
        <p:nvSpPr>
          <p:cNvPr id="8" name="Rectangle 7"/>
          <p:cNvSpPr/>
          <p:nvPr/>
        </p:nvSpPr>
        <p:spPr>
          <a:xfrm>
            <a:off x="681487" y="4793943"/>
            <a:ext cx="10761829" cy="1631216"/>
          </a:xfrm>
          <a:prstGeom prst="rect">
            <a:avLst/>
          </a:prstGeom>
        </p:spPr>
        <p:txBody>
          <a:bodyPr wrap="square">
            <a:spAutoFit/>
          </a:bodyPr>
          <a:lstStyle/>
          <a:p>
            <a:pPr lvl="4" eaLnBrk="1" fontAlgn="auto" hangingPunct="1">
              <a:spcAft>
                <a:spcPts val="0"/>
              </a:spcAft>
              <a:defRPr/>
            </a:pPr>
            <a:r>
              <a:rPr lang="en-US" sz="2000" dirty="0"/>
              <a:t>Fig 1.1							 Fig 1.2 	</a:t>
            </a:r>
          </a:p>
          <a:p>
            <a:pPr lvl="4" eaLnBrk="1" fontAlgn="auto" hangingPunct="1">
              <a:spcAft>
                <a:spcPts val="0"/>
              </a:spcAft>
              <a:defRPr/>
            </a:pPr>
            <a:r>
              <a:rPr lang="en-US" sz="2000" dirty="0"/>
              <a:t>					</a:t>
            </a:r>
          </a:p>
          <a:p>
            <a:pPr eaLnBrk="1" fontAlgn="auto" hangingPunct="1">
              <a:spcAft>
                <a:spcPts val="0"/>
              </a:spcAft>
              <a:buFont typeface="Arial" panose="020B0604020202020204" pitchFamily="34" charset="0"/>
              <a:buChar char="•"/>
              <a:defRPr/>
            </a:pPr>
            <a:r>
              <a:rPr lang="en-US" sz="2000" dirty="0"/>
              <a:t> </a:t>
            </a:r>
            <a:r>
              <a:rPr lang="en-US" sz="2000" dirty="0">
                <a:latin typeface="+mn-lt"/>
              </a:rPr>
              <a:t>Fig 1.1 displays about adding tasks.</a:t>
            </a:r>
          </a:p>
          <a:p>
            <a:pPr lvl="0" eaLnBrk="1" fontAlgn="auto" hangingPunct="1">
              <a:spcAft>
                <a:spcPts val="0"/>
              </a:spcAft>
              <a:buFont typeface="Arial" panose="020B0604020202020204" pitchFamily="34" charset="0"/>
              <a:buChar char="•"/>
              <a:defRPr/>
            </a:pPr>
            <a:r>
              <a:rPr lang="en-US" sz="2000" dirty="0">
                <a:latin typeface="+mn-lt"/>
              </a:rPr>
              <a:t> Fig 1.2 displays about adding the data of task given.</a:t>
            </a:r>
          </a:p>
          <a:p>
            <a:pPr eaLnBrk="1" fontAlgn="auto" hangingPunct="1">
              <a:spcAft>
                <a:spcPts val="0"/>
              </a:spcAft>
              <a:defRPr/>
            </a:pPr>
            <a:endParaRPr lang="en-US" sz="2000" dirty="0"/>
          </a:p>
        </p:txBody>
      </p:sp>
      <p:pic>
        <p:nvPicPr>
          <p:cNvPr id="9" name="Picture 8" descr="Screenshot (222)"/>
          <p:cNvPicPr/>
          <p:nvPr/>
        </p:nvPicPr>
        <p:blipFill>
          <a:blip r:embed="rId2"/>
          <a:srcRect/>
          <a:stretch>
            <a:fillRect/>
          </a:stretch>
        </p:blipFill>
        <p:spPr bwMode="auto">
          <a:xfrm>
            <a:off x="203447" y="1530782"/>
            <a:ext cx="5744592" cy="3175000"/>
          </a:xfrm>
          <a:prstGeom prst="rect">
            <a:avLst/>
          </a:prstGeom>
          <a:noFill/>
          <a:ln w="9525">
            <a:noFill/>
            <a:miter lim="800000"/>
            <a:headEnd/>
            <a:tailEnd/>
          </a:ln>
        </p:spPr>
      </p:pic>
      <p:pic>
        <p:nvPicPr>
          <p:cNvPr id="10" name="Picture 9" descr="Screenshot (223)"/>
          <p:cNvPicPr/>
          <p:nvPr/>
        </p:nvPicPr>
        <p:blipFill>
          <a:blip r:embed="rId3"/>
          <a:srcRect/>
          <a:stretch>
            <a:fillRect/>
          </a:stretch>
        </p:blipFill>
        <p:spPr bwMode="auto">
          <a:xfrm>
            <a:off x="6248400" y="1528253"/>
            <a:ext cx="5709821" cy="3162300"/>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p:cNvPr>
          <p:cNvSpPr>
            <a:spLocks noGrp="1"/>
          </p:cNvSpPr>
          <p:nvPr>
            <p:ph idx="1"/>
          </p:nvPr>
        </p:nvSpPr>
        <p:spPr>
          <a:xfrm>
            <a:off x="838200" y="279400"/>
            <a:ext cx="10515600" cy="5897563"/>
          </a:xfrm>
        </p:spPr>
        <p:txBody>
          <a:bodyPr rtlCol="0">
            <a:normAutofit/>
          </a:bodyPr>
          <a:lstStyle/>
          <a:p>
            <a:pPr marL="0" indent="0" eaLnBrk="1" fontAlgn="auto" hangingPunct="1">
              <a:spcAft>
                <a:spcPts val="0"/>
              </a:spcAft>
              <a:buFont typeface="Arial" panose="020B0604020202020204" pitchFamily="34" charset="0"/>
              <a:buNone/>
              <a:defRPr/>
            </a:pPr>
            <a:endParaRPr lang="en-IN" dirty="0"/>
          </a:p>
          <a:p>
            <a:pPr marL="0" indent="0" eaLnBrk="1" fontAlgn="auto" hangingPunct="1">
              <a:spcAft>
                <a:spcPts val="0"/>
              </a:spcAft>
              <a:buFont typeface="Arial" panose="020B0604020202020204" pitchFamily="34" charset="0"/>
              <a:buNone/>
              <a:defRPr/>
            </a:pPr>
            <a:endParaRPr lang="en-IN" dirty="0"/>
          </a:p>
          <a:p>
            <a:pPr marL="0" indent="0" eaLnBrk="1" fontAlgn="auto" hangingPunct="1">
              <a:spcAft>
                <a:spcPts val="0"/>
              </a:spcAft>
              <a:buFont typeface="Arial" panose="020B0604020202020204" pitchFamily="34" charset="0"/>
              <a:buNone/>
              <a:defRPr/>
            </a:pPr>
            <a:endParaRPr lang="en-IN" dirty="0"/>
          </a:p>
          <a:p>
            <a:pPr marL="0" indent="0" eaLnBrk="1" fontAlgn="auto" hangingPunct="1">
              <a:spcAft>
                <a:spcPts val="0"/>
              </a:spcAft>
              <a:buFont typeface="Arial" panose="020B0604020202020204" pitchFamily="34" charset="0"/>
              <a:buNone/>
              <a:defRPr/>
            </a:pPr>
            <a:endParaRPr lang="en-IN" dirty="0"/>
          </a:p>
          <a:p>
            <a:pPr marL="0" indent="0" eaLnBrk="1" fontAlgn="auto" hangingPunct="1">
              <a:spcAft>
                <a:spcPts val="0"/>
              </a:spcAft>
              <a:buFont typeface="Arial" panose="020B0604020202020204" pitchFamily="34" charset="0"/>
              <a:buNone/>
              <a:defRPr/>
            </a:pPr>
            <a:endParaRPr lang="en-IN" dirty="0"/>
          </a:p>
          <a:p>
            <a:pPr marL="0" indent="0" eaLnBrk="1" fontAlgn="auto" hangingPunct="1">
              <a:spcAft>
                <a:spcPts val="0"/>
              </a:spcAft>
              <a:buFont typeface="Arial" panose="020B0604020202020204" pitchFamily="34" charset="0"/>
              <a:buNone/>
              <a:defRPr/>
            </a:pPr>
            <a:endParaRPr lang="en-IN" dirty="0"/>
          </a:p>
          <a:p>
            <a:pPr marL="0" indent="0" eaLnBrk="1" fontAlgn="auto" hangingPunct="1">
              <a:spcAft>
                <a:spcPts val="0"/>
              </a:spcAft>
              <a:buFont typeface="Arial" panose="020B0604020202020204" pitchFamily="34" charset="0"/>
              <a:buNone/>
              <a:defRPr/>
            </a:pPr>
            <a:endParaRPr lang="en-IN" dirty="0"/>
          </a:p>
          <a:p>
            <a:pPr marL="0" indent="0" eaLnBrk="1" fontAlgn="auto" hangingPunct="1">
              <a:spcAft>
                <a:spcPts val="0"/>
              </a:spcAft>
              <a:buFont typeface="Arial" panose="020B0604020202020204" pitchFamily="34" charset="0"/>
              <a:buNone/>
              <a:defRPr/>
            </a:pPr>
            <a:r>
              <a:rPr lang="en-IN" dirty="0"/>
              <a:t>					</a:t>
            </a:r>
            <a:r>
              <a:rPr lang="en-IN" sz="1800" dirty="0"/>
              <a:t>Fig 1.3</a:t>
            </a:r>
          </a:p>
          <a:p>
            <a:pPr eaLnBrk="1" fontAlgn="auto" hangingPunct="1">
              <a:spcAft>
                <a:spcPts val="0"/>
              </a:spcAft>
              <a:buFont typeface="Arial" panose="020B0604020202020204" pitchFamily="34" charset="0"/>
              <a:buChar char="•"/>
              <a:defRPr/>
            </a:pPr>
            <a:r>
              <a:rPr lang="en-US" sz="2000" dirty="0"/>
              <a:t>Fig 1.3 displays about deleting tasks.</a:t>
            </a:r>
            <a:endParaRPr lang="en-IN" sz="2000" dirty="0"/>
          </a:p>
          <a:p>
            <a:pPr marL="0" indent="0" eaLnBrk="1" fontAlgn="auto" hangingPunct="1">
              <a:spcAft>
                <a:spcPts val="0"/>
              </a:spcAft>
              <a:buFont typeface="Arial" panose="020B0604020202020204" pitchFamily="34" charset="0"/>
              <a:buNone/>
              <a:defRPr/>
            </a:pPr>
            <a:endParaRPr lang="en-IN" dirty="0"/>
          </a:p>
        </p:txBody>
      </p:sp>
      <p:pic>
        <p:nvPicPr>
          <p:cNvPr id="4" name="Picture 3" descr="Screenshot (209)"/>
          <p:cNvPicPr/>
          <p:nvPr/>
        </p:nvPicPr>
        <p:blipFill>
          <a:blip r:embed="rId2"/>
          <a:srcRect/>
          <a:stretch>
            <a:fillRect/>
          </a:stretch>
        </p:blipFill>
        <p:spPr bwMode="auto">
          <a:xfrm>
            <a:off x="2718757" y="469900"/>
            <a:ext cx="6192329" cy="3386108"/>
          </a:xfrm>
          <a:prstGeom prst="rect">
            <a:avLst/>
          </a:prstGeom>
          <a:noFill/>
          <a:ln w="9525">
            <a:noFill/>
            <a:miter lim="800000"/>
            <a:headEnd/>
            <a:tailEnd/>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3694" y="106332"/>
            <a:ext cx="10515600" cy="1325563"/>
          </a:xfrm>
        </p:spPr>
        <p:txBody>
          <a:bodyPr/>
          <a:lstStyle/>
          <a:p>
            <a:r>
              <a:rPr lang="en-US" sz="2800" dirty="0">
                <a:latin typeface="+mn-lt"/>
              </a:rPr>
              <a:t>6.13  Password Change Page for Admin</a:t>
            </a:r>
            <a:r>
              <a:rPr lang="en-US" sz="2800" dirty="0"/>
              <a:t/>
            </a:r>
            <a:br>
              <a:rPr lang="en-US" sz="2800" dirty="0"/>
            </a:br>
            <a:endParaRPr lang="en-US" sz="2800" dirty="0"/>
          </a:p>
        </p:txBody>
      </p:sp>
      <p:sp>
        <p:nvSpPr>
          <p:cNvPr id="8" name="Content Placeholder 7"/>
          <p:cNvSpPr>
            <a:spLocks noGrp="1"/>
          </p:cNvSpPr>
          <p:nvPr>
            <p:ph idx="1"/>
          </p:nvPr>
        </p:nvSpPr>
        <p:spPr/>
        <p:txBody>
          <a:bodyPr/>
          <a:lstStyle/>
          <a:p>
            <a:pPr lvl="0"/>
            <a:endParaRPr lang="en-US" sz="2000" dirty="0"/>
          </a:p>
          <a:p>
            <a:pPr lvl="0"/>
            <a:endParaRPr lang="en-US" sz="2000" dirty="0"/>
          </a:p>
          <a:p>
            <a:pPr lvl="0"/>
            <a:endParaRPr lang="en-US" sz="2000" dirty="0"/>
          </a:p>
          <a:p>
            <a:pPr lvl="0"/>
            <a:endParaRPr lang="en-US" sz="2000" dirty="0"/>
          </a:p>
          <a:p>
            <a:pPr lvl="0"/>
            <a:endParaRPr lang="en-US" sz="2000" dirty="0"/>
          </a:p>
          <a:p>
            <a:pPr lvl="0"/>
            <a:endParaRPr lang="en-US" sz="2000" dirty="0"/>
          </a:p>
          <a:p>
            <a:pPr lvl="0"/>
            <a:endParaRPr lang="en-US" sz="2000" dirty="0"/>
          </a:p>
          <a:p>
            <a:r>
              <a:rPr lang="en-US" sz="2000" dirty="0"/>
              <a:t>This page specifies to change the password in any condition.</a:t>
            </a:r>
          </a:p>
          <a:p>
            <a:pPr lvl="0"/>
            <a:r>
              <a:rPr lang="en-US" sz="2000" dirty="0"/>
              <a:t>If user forgets or has to create new password then this page is loaded.</a:t>
            </a:r>
          </a:p>
          <a:p>
            <a:endParaRPr lang="en-US" dirty="0"/>
          </a:p>
        </p:txBody>
      </p:sp>
      <p:pic>
        <p:nvPicPr>
          <p:cNvPr id="9" name="Picture 8" descr="Screenshot (207)"/>
          <p:cNvPicPr/>
          <p:nvPr/>
        </p:nvPicPr>
        <p:blipFill>
          <a:blip r:embed="rId2"/>
          <a:srcRect/>
          <a:stretch>
            <a:fillRect/>
          </a:stretch>
        </p:blipFill>
        <p:spPr bwMode="auto">
          <a:xfrm>
            <a:off x="2776867" y="1136410"/>
            <a:ext cx="5875427" cy="3047401"/>
          </a:xfrm>
          <a:prstGeom prst="rect">
            <a:avLst/>
          </a:prstGeom>
          <a:noFill/>
          <a:ln w="9525">
            <a:no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693440" y="125246"/>
            <a:ext cx="10515600" cy="1325563"/>
          </a:xfrm>
        </p:spPr>
        <p:txBody>
          <a:bodyPr/>
          <a:lstStyle/>
          <a:p>
            <a:r>
              <a:rPr lang="en-US" sz="2800" dirty="0">
                <a:latin typeface="+mn-lt"/>
              </a:rPr>
              <a:t>6.14 Contact page</a:t>
            </a:r>
          </a:p>
        </p:txBody>
      </p:sp>
      <p:sp>
        <p:nvSpPr>
          <p:cNvPr id="3" name="Content Placeholder 2">
            <a:extLst/>
          </p:cNvPr>
          <p:cNvSpPr>
            <a:spLocks noGrp="1"/>
          </p:cNvSpPr>
          <p:nvPr>
            <p:ph sz="half" idx="1"/>
          </p:nvPr>
        </p:nvSpPr>
        <p:spPr>
          <a:xfrm>
            <a:off x="372373" y="1661723"/>
            <a:ext cx="5181600" cy="3074179"/>
          </a:xfrm>
        </p:spPr>
        <p:txBody>
          <a:bodyPr rtlCol="0">
            <a:normAutofit/>
          </a:bodyPr>
          <a:lstStyle/>
          <a:p>
            <a:pPr marL="0" indent="0" eaLnBrk="1" fontAlgn="auto" hangingPunct="1">
              <a:spcAft>
                <a:spcPts val="0"/>
              </a:spcAft>
              <a:buFont typeface="Arial" panose="020B0604020202020204" pitchFamily="34" charset="0"/>
              <a:buNone/>
              <a:defRPr/>
            </a:pPr>
            <a:endParaRPr lang="en-IN" dirty="0"/>
          </a:p>
          <a:p>
            <a:pPr marL="0" indent="0" eaLnBrk="1" fontAlgn="auto" hangingPunct="1">
              <a:spcAft>
                <a:spcPts val="0"/>
              </a:spcAft>
              <a:buFont typeface="Arial" panose="020B0604020202020204" pitchFamily="34" charset="0"/>
              <a:buNone/>
              <a:defRPr/>
            </a:pPr>
            <a:endParaRPr lang="en-IN" dirty="0"/>
          </a:p>
          <a:p>
            <a:pPr marL="0" indent="0" eaLnBrk="1" fontAlgn="auto" hangingPunct="1">
              <a:spcAft>
                <a:spcPts val="0"/>
              </a:spcAft>
              <a:buFont typeface="Arial" panose="020B0604020202020204" pitchFamily="34" charset="0"/>
              <a:buNone/>
              <a:defRPr/>
            </a:pPr>
            <a:endParaRPr lang="en-IN" dirty="0"/>
          </a:p>
          <a:p>
            <a:pPr marL="0" indent="0" eaLnBrk="1" fontAlgn="auto" hangingPunct="1">
              <a:spcAft>
                <a:spcPts val="0"/>
              </a:spcAft>
              <a:buFont typeface="Arial" panose="020B0604020202020204" pitchFamily="34" charset="0"/>
              <a:buNone/>
              <a:defRPr/>
            </a:pPr>
            <a:endParaRPr lang="en-IN" dirty="0"/>
          </a:p>
          <a:p>
            <a:pPr marL="0" indent="0" eaLnBrk="1" fontAlgn="auto" hangingPunct="1">
              <a:spcAft>
                <a:spcPts val="0"/>
              </a:spcAft>
              <a:buFont typeface="Arial" panose="020B0604020202020204" pitchFamily="34" charset="0"/>
              <a:buNone/>
              <a:defRPr/>
            </a:pPr>
            <a:endParaRPr lang="en-IN" dirty="0"/>
          </a:p>
          <a:p>
            <a:pPr marL="0" indent="0" eaLnBrk="1" fontAlgn="auto" hangingPunct="1">
              <a:spcAft>
                <a:spcPts val="0"/>
              </a:spcAft>
              <a:buFont typeface="Arial" panose="020B0604020202020204" pitchFamily="34" charset="0"/>
              <a:buNone/>
              <a:defRPr/>
            </a:pPr>
            <a:endParaRPr lang="en-IN" dirty="0"/>
          </a:p>
          <a:p>
            <a:pPr marL="0" indent="0" eaLnBrk="1" fontAlgn="auto" hangingPunct="1">
              <a:spcAft>
                <a:spcPts val="0"/>
              </a:spcAft>
              <a:buFont typeface="Arial" panose="020B0604020202020204" pitchFamily="34" charset="0"/>
              <a:buNone/>
              <a:defRPr/>
            </a:pPr>
            <a:endParaRPr lang="en-IN" dirty="0"/>
          </a:p>
          <a:p>
            <a:pPr marL="0" indent="0" eaLnBrk="1" fontAlgn="auto" hangingPunct="1">
              <a:spcAft>
                <a:spcPts val="0"/>
              </a:spcAft>
              <a:buFont typeface="Arial" panose="020B0604020202020204" pitchFamily="34" charset="0"/>
              <a:buNone/>
              <a:defRPr/>
            </a:pPr>
            <a:endParaRPr lang="en-IN" dirty="0"/>
          </a:p>
          <a:p>
            <a:pPr marL="0" indent="0" eaLnBrk="1" fontAlgn="auto" hangingPunct="1">
              <a:spcAft>
                <a:spcPts val="0"/>
              </a:spcAft>
              <a:buFont typeface="Arial" panose="020B0604020202020204" pitchFamily="34" charset="0"/>
              <a:buNone/>
              <a:defRPr/>
            </a:pPr>
            <a:endParaRPr lang="en-IN" dirty="0"/>
          </a:p>
          <a:p>
            <a:pPr marL="0" indent="0" eaLnBrk="1" fontAlgn="auto" hangingPunct="1">
              <a:spcAft>
                <a:spcPts val="0"/>
              </a:spcAft>
              <a:buFont typeface="Arial" panose="020B0604020202020204" pitchFamily="34" charset="0"/>
              <a:buNone/>
              <a:defRPr/>
            </a:pPr>
            <a:endParaRPr lang="en-IN" sz="2000" dirty="0"/>
          </a:p>
        </p:txBody>
      </p:sp>
      <p:sp>
        <p:nvSpPr>
          <p:cNvPr id="8" name="Rectangle 7"/>
          <p:cNvSpPr/>
          <p:nvPr/>
        </p:nvSpPr>
        <p:spPr>
          <a:xfrm>
            <a:off x="681487" y="4793943"/>
            <a:ext cx="10761829" cy="1938992"/>
          </a:xfrm>
          <a:prstGeom prst="rect">
            <a:avLst/>
          </a:prstGeom>
        </p:spPr>
        <p:txBody>
          <a:bodyPr wrap="square">
            <a:spAutoFit/>
          </a:bodyPr>
          <a:lstStyle/>
          <a:p>
            <a:pPr lvl="4" eaLnBrk="1" fontAlgn="auto" hangingPunct="1">
              <a:spcAft>
                <a:spcPts val="0"/>
              </a:spcAft>
              <a:defRPr/>
            </a:pPr>
            <a:r>
              <a:rPr lang="en-US" sz="2000" dirty="0"/>
              <a:t>Fig 1.1							 Fig 1.2 	</a:t>
            </a:r>
          </a:p>
          <a:p>
            <a:pPr lvl="4" eaLnBrk="1" fontAlgn="auto" hangingPunct="1">
              <a:spcAft>
                <a:spcPts val="0"/>
              </a:spcAft>
              <a:defRPr/>
            </a:pPr>
            <a:endParaRPr lang="en-US" sz="2000" dirty="0"/>
          </a:p>
          <a:p>
            <a:pPr lvl="0" eaLnBrk="1" fontAlgn="auto" hangingPunct="1">
              <a:spcAft>
                <a:spcPts val="0"/>
              </a:spcAft>
              <a:buFont typeface="Arial" panose="020B0604020202020204" pitchFamily="34" charset="0"/>
              <a:buChar char="•"/>
              <a:defRPr/>
            </a:pPr>
            <a:r>
              <a:rPr lang="en-US" sz="2000" dirty="0"/>
              <a:t> </a:t>
            </a:r>
            <a:r>
              <a:rPr lang="en-US" sz="2000" dirty="0">
                <a:latin typeface="+mn-lt"/>
              </a:rPr>
              <a:t>Fig 1.1 displays the information about this website.</a:t>
            </a:r>
          </a:p>
          <a:p>
            <a:pPr eaLnBrk="1" fontAlgn="auto" hangingPunct="1">
              <a:spcAft>
                <a:spcPts val="0"/>
              </a:spcAft>
              <a:buFont typeface="Arial" panose="020B0604020202020204" pitchFamily="34" charset="0"/>
              <a:buChar char="•"/>
              <a:defRPr/>
            </a:pPr>
            <a:r>
              <a:rPr lang="en-US" sz="2000" dirty="0">
                <a:latin typeface="+mn-lt"/>
              </a:rPr>
              <a:t> Fig 1.2 displays the information about the creators of this website.</a:t>
            </a:r>
          </a:p>
          <a:p>
            <a:pPr lvl="0" eaLnBrk="1" fontAlgn="auto" hangingPunct="1">
              <a:spcAft>
                <a:spcPts val="0"/>
              </a:spcAft>
              <a:buFont typeface="Arial" panose="020B0604020202020204" pitchFamily="34" charset="0"/>
              <a:buChar char="•"/>
              <a:defRPr/>
            </a:pPr>
            <a:endParaRPr lang="en-US" sz="2000" dirty="0"/>
          </a:p>
          <a:p>
            <a:pPr eaLnBrk="1" fontAlgn="auto" hangingPunct="1">
              <a:spcAft>
                <a:spcPts val="0"/>
              </a:spcAft>
              <a:defRPr/>
            </a:pPr>
            <a:endParaRPr lang="en-US" sz="2000" dirty="0"/>
          </a:p>
        </p:txBody>
      </p:sp>
      <p:pic>
        <p:nvPicPr>
          <p:cNvPr id="11" name="Picture 10" descr="about1"/>
          <p:cNvPicPr/>
          <p:nvPr/>
        </p:nvPicPr>
        <p:blipFill>
          <a:blip r:embed="rId2" cstate="print"/>
          <a:srcRect/>
          <a:stretch>
            <a:fillRect/>
          </a:stretch>
        </p:blipFill>
        <p:spPr bwMode="auto">
          <a:xfrm>
            <a:off x="201104" y="1402672"/>
            <a:ext cx="5664200" cy="3428568"/>
          </a:xfrm>
          <a:prstGeom prst="rect">
            <a:avLst/>
          </a:prstGeom>
          <a:noFill/>
          <a:ln w="9525">
            <a:noFill/>
            <a:miter lim="800000"/>
            <a:headEnd/>
            <a:tailEnd/>
          </a:ln>
        </p:spPr>
      </p:pic>
      <p:pic>
        <p:nvPicPr>
          <p:cNvPr id="12" name="Picture 11" descr="about(2)"/>
          <p:cNvPicPr/>
          <p:nvPr/>
        </p:nvPicPr>
        <p:blipFill>
          <a:blip r:embed="rId3" cstate="print"/>
          <a:srcRect/>
          <a:stretch>
            <a:fillRect/>
          </a:stretch>
        </p:blipFill>
        <p:spPr bwMode="auto">
          <a:xfrm>
            <a:off x="6015978" y="1353290"/>
            <a:ext cx="5986632" cy="3529428"/>
          </a:xfrm>
          <a:prstGeom prst="rect">
            <a:avLst/>
          </a:prstGeom>
          <a:noFill/>
          <a:ln w="9525">
            <a:noFill/>
            <a:miter lim="800000"/>
            <a:headEnd/>
            <a:tailEnd/>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p:cNvPr>
          <p:cNvSpPr>
            <a:spLocks noGrp="1"/>
          </p:cNvSpPr>
          <p:nvPr>
            <p:ph type="title"/>
          </p:nvPr>
        </p:nvSpPr>
        <p:spPr>
          <a:xfrm>
            <a:off x="838200" y="365125"/>
            <a:ext cx="10515600" cy="1165095"/>
          </a:xfrm>
        </p:spPr>
        <p:txBody>
          <a:bodyPr rtlCol="0">
            <a:normAutofit/>
          </a:bodyPr>
          <a:lstStyle/>
          <a:p>
            <a:pPr algn="ctr" eaLnBrk="1" fontAlgn="auto" hangingPunct="1">
              <a:spcAft>
                <a:spcPts val="0"/>
              </a:spcAft>
              <a:defRPr/>
            </a:pPr>
            <a:r>
              <a:rPr lang="en-IN" sz="4000" b="1" dirty="0">
                <a:solidFill>
                  <a:schemeClr val="accent5">
                    <a:lumMod val="75000"/>
                  </a:schemeClr>
                </a:solidFill>
              </a:rPr>
              <a:t>7. </a:t>
            </a:r>
            <a:r>
              <a:rPr lang="en-US" sz="4000" b="1" dirty="0">
                <a:solidFill>
                  <a:schemeClr val="accent5">
                    <a:lumMod val="75000"/>
                  </a:schemeClr>
                </a:solidFill>
              </a:rPr>
              <a:t>CONCLUSION</a:t>
            </a:r>
            <a:endParaRPr lang="en-IN" sz="4000" b="1" dirty="0">
              <a:solidFill>
                <a:schemeClr val="accent5">
                  <a:lumMod val="75000"/>
                </a:schemeClr>
              </a:solidFill>
            </a:endParaRPr>
          </a:p>
        </p:txBody>
      </p:sp>
      <p:sp>
        <p:nvSpPr>
          <p:cNvPr id="31747" name="Content Placeholder 2"/>
          <p:cNvSpPr>
            <a:spLocks noGrp="1" noChangeArrowheads="1"/>
          </p:cNvSpPr>
          <p:nvPr>
            <p:ph idx="1"/>
          </p:nvPr>
        </p:nvSpPr>
        <p:spPr>
          <a:xfrm>
            <a:off x="782217" y="1526104"/>
            <a:ext cx="10515600" cy="4351338"/>
          </a:xfrm>
        </p:spPr>
        <p:txBody>
          <a:bodyPr/>
          <a:lstStyle/>
          <a:p>
            <a:pPr marL="0" indent="0" eaLnBrk="1" hangingPunct="1">
              <a:buNone/>
            </a:pPr>
            <a:endParaRPr lang="en-US" altLang="en-US" dirty="0"/>
          </a:p>
          <a:p>
            <a:pPr algn="just" eaLnBrk="1" hangingPunct="1"/>
            <a:r>
              <a:rPr lang="en-US" dirty="0"/>
              <a:t>By this website user can perform their code on one platform and time will be saved. User can also practice their code in our website and no need to install unnecessary languages in device so it will not require space.</a:t>
            </a:r>
          </a:p>
          <a:p>
            <a:pPr eaLnBrk="1" hangingPunct="1">
              <a:buNone/>
            </a:pPr>
            <a:endParaRPr lang="en-IN" alt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p:cNvPr>
          <p:cNvSpPr>
            <a:spLocks noGrp="1"/>
          </p:cNvSpPr>
          <p:nvPr>
            <p:ph type="ctrTitle"/>
          </p:nvPr>
        </p:nvSpPr>
        <p:spPr>
          <a:xfrm>
            <a:off x="1524000" y="739353"/>
            <a:ext cx="9144000" cy="5018087"/>
          </a:xfrm>
        </p:spPr>
        <p:txBody>
          <a:bodyPr rtlCol="0" anchor="ctr">
            <a:normAutofit/>
          </a:bodyPr>
          <a:lstStyle/>
          <a:p>
            <a:pPr eaLnBrk="1" fontAlgn="auto" hangingPunct="1">
              <a:spcAft>
                <a:spcPts val="0"/>
              </a:spcAft>
              <a:defRPr/>
            </a:pPr>
            <a:r>
              <a:rPr lang="en-IN" sz="4800" dirty="0">
                <a:solidFill>
                  <a:srgbClr val="B00AC2"/>
                </a:solidFill>
                <a:latin typeface="+mn-lt"/>
              </a:rPr>
              <a:t>Thank You</a:t>
            </a:r>
            <a:br>
              <a:rPr lang="en-IN" sz="4800" dirty="0">
                <a:solidFill>
                  <a:srgbClr val="B00AC2"/>
                </a:solidFill>
                <a:latin typeface="+mn-lt"/>
              </a:rPr>
            </a:br>
            <a:r>
              <a:rPr lang="en-IN" sz="4800" dirty="0">
                <a:solidFill>
                  <a:srgbClr val="B00AC2"/>
                </a:solidFill>
                <a:latin typeface="+mn-lt"/>
              </a:rPr>
              <a:t>&amp;</a:t>
            </a:r>
            <a:br>
              <a:rPr lang="en-IN" sz="4800" dirty="0">
                <a:solidFill>
                  <a:srgbClr val="B00AC2"/>
                </a:solidFill>
                <a:latin typeface="+mn-lt"/>
              </a:rPr>
            </a:br>
            <a:r>
              <a:rPr lang="en-IN" sz="4800" dirty="0">
                <a:solidFill>
                  <a:srgbClr val="B00AC2"/>
                </a:solidFill>
                <a:latin typeface="+mn-lt"/>
              </a:rPr>
              <a:t>Any Questions?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p:cNvPr>
          <p:cNvSpPr>
            <a:spLocks noGrp="1"/>
          </p:cNvSpPr>
          <p:nvPr>
            <p:ph type="title"/>
          </p:nvPr>
        </p:nvSpPr>
        <p:spPr>
          <a:xfrm>
            <a:off x="838200" y="-71103"/>
            <a:ext cx="10515600" cy="1325563"/>
          </a:xfrm>
        </p:spPr>
        <p:txBody>
          <a:bodyPr rtlCol="0">
            <a:normAutofit/>
          </a:bodyPr>
          <a:lstStyle/>
          <a:p>
            <a:pPr algn="ctr" eaLnBrk="1" fontAlgn="auto" hangingPunct="1">
              <a:spcAft>
                <a:spcPts val="0"/>
              </a:spcAft>
              <a:defRPr/>
            </a:pPr>
            <a:r>
              <a:rPr lang="en-IN" sz="4000" b="1" dirty="0">
                <a:solidFill>
                  <a:schemeClr val="accent5">
                    <a:lumMod val="75000"/>
                  </a:schemeClr>
                </a:solidFill>
              </a:rPr>
              <a:t>3. DETAIL DESCRIPTION</a:t>
            </a:r>
          </a:p>
        </p:txBody>
      </p:sp>
      <p:sp>
        <p:nvSpPr>
          <p:cNvPr id="4099" name="Content Placeholder 4"/>
          <p:cNvSpPr>
            <a:spLocks noGrp="1" noChangeArrowheads="1"/>
          </p:cNvSpPr>
          <p:nvPr>
            <p:ph idx="1"/>
          </p:nvPr>
        </p:nvSpPr>
        <p:spPr>
          <a:xfrm>
            <a:off x="838200" y="1023458"/>
            <a:ext cx="10515600" cy="5153506"/>
          </a:xfrm>
        </p:spPr>
        <p:txBody>
          <a:bodyPr/>
          <a:lstStyle/>
          <a:p>
            <a:pPr>
              <a:buFont typeface="Arial" charset="0"/>
              <a:buNone/>
            </a:pPr>
            <a:r>
              <a:rPr lang="en-US" altLang="en-US" sz="2200" b="1" dirty="0"/>
              <a:t>Admin :</a:t>
            </a:r>
            <a:endParaRPr lang="en-US" altLang="en-US" sz="2200" dirty="0"/>
          </a:p>
          <a:p>
            <a:r>
              <a:rPr lang="en-US" altLang="en-US" sz="2200" dirty="0"/>
              <a:t>The Admin can register and add task and its various input and output. Admin can also</a:t>
            </a:r>
          </a:p>
          <a:p>
            <a:r>
              <a:rPr lang="en-US" altLang="en-US" sz="2200" dirty="0"/>
              <a:t>See user that register to website.</a:t>
            </a:r>
          </a:p>
          <a:p>
            <a:pPr lvl="1"/>
            <a:r>
              <a:rPr lang="en-US" altLang="en-US" sz="1800" b="1" dirty="0" err="1"/>
              <a:t>a_ID</a:t>
            </a:r>
            <a:r>
              <a:rPr lang="en-US" altLang="en-US" sz="1800" dirty="0"/>
              <a:t>: Id of Admin</a:t>
            </a:r>
          </a:p>
          <a:p>
            <a:pPr lvl="1"/>
            <a:r>
              <a:rPr lang="en-US" altLang="en-US" sz="1800" b="1" dirty="0" err="1"/>
              <a:t>admin_name</a:t>
            </a:r>
            <a:r>
              <a:rPr lang="en-US" altLang="en-US" sz="1800" b="1" dirty="0"/>
              <a:t>: </a:t>
            </a:r>
            <a:r>
              <a:rPr lang="en-US" altLang="en-US" sz="1800" dirty="0"/>
              <a:t>Name of admin</a:t>
            </a:r>
          </a:p>
          <a:p>
            <a:pPr lvl="1"/>
            <a:r>
              <a:rPr lang="en-US" altLang="en-US" sz="1800" b="1" dirty="0" err="1"/>
              <a:t>admin_pass</a:t>
            </a:r>
            <a:r>
              <a:rPr lang="en-US" altLang="en-US" sz="1800" b="1" dirty="0"/>
              <a:t>: </a:t>
            </a:r>
            <a:r>
              <a:rPr lang="en-US" altLang="en-US" sz="1800" dirty="0"/>
              <a:t>Password of  admin</a:t>
            </a:r>
          </a:p>
          <a:p>
            <a:pPr lvl="1"/>
            <a:endParaRPr lang="en-US" altLang="en-US" sz="1800" dirty="0"/>
          </a:p>
          <a:p>
            <a:pPr>
              <a:buNone/>
            </a:pPr>
            <a:r>
              <a:rPr lang="en-US" altLang="en-US" sz="2200" b="1" dirty="0" err="1"/>
              <a:t>InputOutput</a:t>
            </a:r>
            <a:r>
              <a:rPr lang="en-US" altLang="en-US" sz="2200" b="1" dirty="0"/>
              <a:t> :</a:t>
            </a:r>
            <a:endParaRPr lang="en-US" altLang="en-US" sz="2200" dirty="0"/>
          </a:p>
          <a:p>
            <a:r>
              <a:rPr lang="en-US" altLang="en-US" sz="2200" dirty="0"/>
              <a:t> Various input and output added by admin are stored here. It contain inputs and          appropriate output.</a:t>
            </a:r>
          </a:p>
          <a:p>
            <a:pPr lvl="1"/>
            <a:r>
              <a:rPr lang="en-US" altLang="en-US" sz="1800" b="1" dirty="0" err="1"/>
              <a:t>io_ID</a:t>
            </a:r>
            <a:r>
              <a:rPr lang="en-US" altLang="en-US" sz="1800" dirty="0"/>
              <a:t>: Id of  </a:t>
            </a:r>
            <a:r>
              <a:rPr lang="en-US" altLang="en-US" sz="1800" dirty="0" err="1"/>
              <a:t>io</a:t>
            </a:r>
            <a:endParaRPr lang="en-US" altLang="en-US" sz="1800" dirty="0"/>
          </a:p>
          <a:p>
            <a:pPr lvl="1"/>
            <a:r>
              <a:rPr lang="en-US" altLang="en-US" sz="1800" b="1" dirty="0"/>
              <a:t>input</a:t>
            </a:r>
            <a:r>
              <a:rPr lang="en-US" altLang="en-US" sz="1800" dirty="0"/>
              <a:t>: For input</a:t>
            </a:r>
          </a:p>
          <a:p>
            <a:pPr lvl="1"/>
            <a:r>
              <a:rPr lang="en-US" altLang="en-US" sz="1800" b="1" dirty="0"/>
              <a:t>output</a:t>
            </a:r>
            <a:r>
              <a:rPr lang="en-US" altLang="en-US" sz="1800" dirty="0"/>
              <a:t>: For output</a:t>
            </a:r>
          </a:p>
          <a:p>
            <a:pPr lvl="1"/>
            <a:r>
              <a:rPr lang="en-US" altLang="en-US" sz="1800" b="1" dirty="0" err="1"/>
              <a:t>t_ID</a:t>
            </a:r>
            <a:r>
              <a:rPr lang="en-US" altLang="en-US" sz="1800" dirty="0"/>
              <a:t>: Id of task</a:t>
            </a:r>
          </a:p>
          <a:p>
            <a:pPr marL="457200" lvl="1" indent="0">
              <a:buNone/>
            </a:pPr>
            <a:endParaRPr lang="en-US" altLang="en-US" sz="1800" dirty="0"/>
          </a:p>
          <a:p>
            <a:pPr lvl="1" eaLnBrk="1" hangingPunct="1"/>
            <a:endParaRPr lang="en-IN" altLang="en-US" sz="2200" dirty="0"/>
          </a:p>
          <a:p>
            <a:pPr lvl="1" eaLnBrk="1" hangingPunct="1"/>
            <a:endParaRPr lang="en-IN" altLang="en-US" sz="2200" dirty="0"/>
          </a:p>
          <a:p>
            <a:pPr lvl="1" eaLnBrk="1" hangingPunct="1"/>
            <a:endParaRPr lang="en-IN" altLang="en-US" sz="2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Content Placeholder 4"/>
          <p:cNvSpPr>
            <a:spLocks noGrp="1" noChangeArrowheads="1"/>
          </p:cNvSpPr>
          <p:nvPr>
            <p:ph idx="1"/>
          </p:nvPr>
        </p:nvSpPr>
        <p:spPr>
          <a:xfrm>
            <a:off x="838200" y="469782"/>
            <a:ext cx="10515600" cy="6098797"/>
          </a:xfrm>
        </p:spPr>
        <p:txBody>
          <a:bodyPr/>
          <a:lstStyle/>
          <a:p>
            <a:pPr>
              <a:buFont typeface="Arial" charset="0"/>
              <a:buNone/>
            </a:pPr>
            <a:r>
              <a:rPr lang="en-US" altLang="en-US" sz="2200" b="1" dirty="0"/>
              <a:t>Tasks :</a:t>
            </a:r>
            <a:endParaRPr lang="en-US" altLang="en-US" sz="2200" dirty="0"/>
          </a:p>
          <a:p>
            <a:pPr algn="just"/>
            <a:r>
              <a:rPr lang="en-US" altLang="en-US" sz="2200" dirty="0"/>
              <a:t>The various tasks added by admin are store </a:t>
            </a:r>
            <a:r>
              <a:rPr lang="en-US" altLang="en-US" sz="2200" dirty="0" err="1"/>
              <a:t>here.Admin</a:t>
            </a:r>
            <a:r>
              <a:rPr lang="en-US" altLang="en-US" sz="2200" dirty="0"/>
              <a:t> can add , delete , update tasks as per needed.</a:t>
            </a:r>
          </a:p>
          <a:p>
            <a:pPr lvl="1"/>
            <a:r>
              <a:rPr lang="en-US" altLang="en-US" sz="1800" b="1" dirty="0" err="1"/>
              <a:t>t_ID</a:t>
            </a:r>
            <a:r>
              <a:rPr lang="en-US" altLang="en-US" sz="1800" b="1" dirty="0"/>
              <a:t>: </a:t>
            </a:r>
            <a:r>
              <a:rPr lang="en-US" altLang="en-US" sz="1800" dirty="0"/>
              <a:t>ID of task</a:t>
            </a:r>
          </a:p>
          <a:p>
            <a:pPr lvl="1"/>
            <a:r>
              <a:rPr lang="en-US" altLang="en-US" sz="1800" b="1" dirty="0" err="1"/>
              <a:t>t_name</a:t>
            </a:r>
            <a:r>
              <a:rPr lang="en-US" altLang="en-US" sz="1800" b="1" dirty="0"/>
              <a:t>: </a:t>
            </a:r>
            <a:r>
              <a:rPr lang="en-US" altLang="en-US" sz="1800" dirty="0"/>
              <a:t>Name of task </a:t>
            </a:r>
          </a:p>
          <a:p>
            <a:pPr lvl="1"/>
            <a:r>
              <a:rPr lang="en-US" altLang="en-US" sz="1800" b="1" dirty="0" err="1"/>
              <a:t>t_description</a:t>
            </a:r>
            <a:r>
              <a:rPr lang="en-US" altLang="en-US" sz="1800" b="1" dirty="0"/>
              <a:t>:</a:t>
            </a:r>
            <a:r>
              <a:rPr lang="en-US" altLang="en-US" sz="1800" dirty="0"/>
              <a:t> Description of task</a:t>
            </a:r>
          </a:p>
          <a:p>
            <a:pPr lvl="1"/>
            <a:r>
              <a:rPr lang="en-US" altLang="en-US" sz="1800" b="1" dirty="0" err="1"/>
              <a:t>t_noOfTestcase:</a:t>
            </a:r>
            <a:r>
              <a:rPr lang="en-US" altLang="en-US" sz="1800" dirty="0" err="1"/>
              <a:t>How</a:t>
            </a:r>
            <a:r>
              <a:rPr lang="en-US" altLang="en-US" sz="1800" dirty="0"/>
              <a:t> many testcase to be added</a:t>
            </a:r>
          </a:p>
          <a:p>
            <a:pPr lvl="1"/>
            <a:r>
              <a:rPr lang="en-US" altLang="en-US" sz="1800" b="1" dirty="0" err="1"/>
              <a:t>t_noOfInput</a:t>
            </a:r>
            <a:r>
              <a:rPr lang="en-US" altLang="en-US" sz="1800" b="1" dirty="0"/>
              <a:t>: </a:t>
            </a:r>
            <a:r>
              <a:rPr lang="en-US" altLang="en-US" sz="1800" dirty="0"/>
              <a:t>How many input in one testcase</a:t>
            </a:r>
          </a:p>
          <a:p>
            <a:pPr lvl="1"/>
            <a:r>
              <a:rPr lang="en-US" altLang="en-US" sz="1800" b="1" dirty="0" err="1"/>
              <a:t>t_noOfOutput</a:t>
            </a:r>
            <a:r>
              <a:rPr lang="en-US" altLang="en-US" sz="1800" b="1" dirty="0"/>
              <a:t>: </a:t>
            </a:r>
            <a:r>
              <a:rPr lang="en-US" altLang="en-US" sz="1800" dirty="0"/>
              <a:t>How many output in one testcase</a:t>
            </a:r>
          </a:p>
          <a:p>
            <a:pPr lvl="1"/>
            <a:r>
              <a:rPr lang="en-US" altLang="en-US" sz="1800" b="1" dirty="0" err="1"/>
              <a:t>ct_language</a:t>
            </a:r>
            <a:r>
              <a:rPr lang="en-US" altLang="en-US" sz="1800" b="1" dirty="0"/>
              <a:t>: </a:t>
            </a:r>
            <a:r>
              <a:rPr lang="en-US" altLang="en-US" sz="1800" dirty="0"/>
              <a:t>Language of task</a:t>
            </a:r>
          </a:p>
          <a:p>
            <a:pPr marL="457200" lvl="1" indent="0">
              <a:buNone/>
            </a:pPr>
            <a:endParaRPr lang="en-US" altLang="en-US" sz="1800" dirty="0"/>
          </a:p>
          <a:p>
            <a:pPr>
              <a:buNone/>
            </a:pPr>
            <a:r>
              <a:rPr lang="en-US" altLang="en-US" sz="2400" b="1" dirty="0"/>
              <a:t>Completed Tasks :</a:t>
            </a:r>
            <a:endParaRPr lang="en-US" altLang="en-US" sz="2400" dirty="0"/>
          </a:p>
          <a:p>
            <a:pPr algn="just"/>
            <a:r>
              <a:rPr lang="en-US" altLang="en-US" sz="2200" dirty="0"/>
              <a:t>It stores task completed by user. If user satisfy testcase entered by admin then task is completed and stored. Admin can see Completed tasks done by user.</a:t>
            </a:r>
          </a:p>
          <a:p>
            <a:pPr lvl="1"/>
            <a:r>
              <a:rPr lang="en-US" altLang="en-US" sz="1800" b="1" dirty="0"/>
              <a:t>ID: </a:t>
            </a:r>
            <a:r>
              <a:rPr lang="en-US" altLang="en-US" sz="1800" dirty="0"/>
              <a:t>Id of Completed tasks</a:t>
            </a:r>
          </a:p>
          <a:p>
            <a:pPr lvl="1"/>
            <a:r>
              <a:rPr lang="en-US" altLang="en-US" sz="1800" b="1" dirty="0" err="1"/>
              <a:t>u_ID</a:t>
            </a:r>
            <a:r>
              <a:rPr lang="en-US" altLang="en-US" sz="1800" b="1" dirty="0"/>
              <a:t>: </a:t>
            </a:r>
            <a:r>
              <a:rPr lang="en-US" altLang="en-US" sz="1800" dirty="0"/>
              <a:t>Id of user</a:t>
            </a:r>
          </a:p>
          <a:p>
            <a:pPr lvl="1"/>
            <a:r>
              <a:rPr lang="en-US" altLang="en-US" sz="1800" b="1" dirty="0" err="1"/>
              <a:t>t_ID</a:t>
            </a:r>
            <a:r>
              <a:rPr lang="en-US" altLang="en-US" sz="1800" b="1" dirty="0"/>
              <a:t>: </a:t>
            </a:r>
            <a:r>
              <a:rPr lang="en-US" altLang="en-US" sz="1800" dirty="0"/>
              <a:t>Id of task</a:t>
            </a:r>
          </a:p>
          <a:p>
            <a:pPr lvl="1"/>
            <a:endParaRPr lang="en-US" altLang="en-US" sz="1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Content Placeholder 4"/>
          <p:cNvSpPr>
            <a:spLocks noGrp="1" noChangeArrowheads="1"/>
          </p:cNvSpPr>
          <p:nvPr>
            <p:ph idx="1"/>
          </p:nvPr>
        </p:nvSpPr>
        <p:spPr>
          <a:xfrm>
            <a:off x="838200" y="517525"/>
            <a:ext cx="10515600" cy="5659438"/>
          </a:xfrm>
        </p:spPr>
        <p:txBody>
          <a:bodyPr/>
          <a:lstStyle/>
          <a:p>
            <a:pPr>
              <a:buFont typeface="Arial" charset="0"/>
              <a:buNone/>
            </a:pPr>
            <a:r>
              <a:rPr lang="en-US" altLang="en-US" sz="2200" b="1" dirty="0"/>
              <a:t>Users</a:t>
            </a:r>
            <a:endParaRPr lang="en-US" altLang="en-US" sz="2200" dirty="0"/>
          </a:p>
          <a:p>
            <a:r>
              <a:rPr lang="en-US" altLang="en-US" sz="2200" dirty="0"/>
              <a:t>The all details of user are stored here like </a:t>
            </a:r>
            <a:r>
              <a:rPr lang="en-US" altLang="en-US" sz="2200" dirty="0" err="1"/>
              <a:t>id,username,password,etc.Admin</a:t>
            </a:r>
            <a:r>
              <a:rPr lang="en-US" altLang="en-US" sz="2200" dirty="0"/>
              <a:t> can see user last login , user is active as well as user </a:t>
            </a:r>
            <a:r>
              <a:rPr lang="en-US" altLang="en-US" sz="2200" dirty="0" err="1"/>
              <a:t>name.Admin</a:t>
            </a:r>
            <a:r>
              <a:rPr lang="en-US" altLang="en-US" sz="2200" dirty="0"/>
              <a:t> can delete user if needed. </a:t>
            </a:r>
          </a:p>
          <a:p>
            <a:pPr lvl="1"/>
            <a:r>
              <a:rPr lang="en-US" altLang="en-US" sz="1800" b="1" dirty="0" err="1"/>
              <a:t>u_ID</a:t>
            </a:r>
            <a:r>
              <a:rPr lang="en-US" altLang="en-US" sz="1800" b="1" dirty="0"/>
              <a:t>: </a:t>
            </a:r>
            <a:r>
              <a:rPr lang="en-US" altLang="en-US" sz="1800" dirty="0"/>
              <a:t>Id of user</a:t>
            </a:r>
          </a:p>
          <a:p>
            <a:pPr lvl="1"/>
            <a:r>
              <a:rPr lang="en-US" altLang="en-US" sz="1800" b="1" dirty="0" err="1"/>
              <a:t>user_name</a:t>
            </a:r>
            <a:r>
              <a:rPr lang="en-US" altLang="en-US" sz="1800" b="1" dirty="0"/>
              <a:t>: </a:t>
            </a:r>
            <a:r>
              <a:rPr lang="en-US" altLang="en-US" sz="1800" dirty="0"/>
              <a:t>Name of user</a:t>
            </a:r>
          </a:p>
          <a:p>
            <a:pPr lvl="1"/>
            <a:r>
              <a:rPr lang="en-US" altLang="en-US" sz="1800" b="1" dirty="0" err="1"/>
              <a:t>user_pass</a:t>
            </a:r>
            <a:r>
              <a:rPr lang="en-US" altLang="en-US" sz="1800" b="1" dirty="0"/>
              <a:t>: </a:t>
            </a:r>
            <a:r>
              <a:rPr lang="en-US" altLang="en-US" sz="1800" dirty="0"/>
              <a:t>Password of user</a:t>
            </a:r>
          </a:p>
          <a:p>
            <a:pPr lvl="1"/>
            <a:r>
              <a:rPr lang="en-US" altLang="en-US" sz="1800" b="1" dirty="0" err="1"/>
              <a:t>user_email</a:t>
            </a:r>
            <a:r>
              <a:rPr lang="en-US" altLang="en-US" sz="1800" b="1" dirty="0"/>
              <a:t>: </a:t>
            </a:r>
            <a:r>
              <a:rPr lang="en-US" altLang="en-US" sz="1800" dirty="0"/>
              <a:t>Email of user</a:t>
            </a:r>
          </a:p>
          <a:p>
            <a:pPr lvl="1"/>
            <a:r>
              <a:rPr lang="en-US" altLang="en-US" sz="1800" b="1" dirty="0" err="1"/>
              <a:t>user_last_login</a:t>
            </a:r>
            <a:r>
              <a:rPr lang="en-US" altLang="en-US" sz="1800" b="1" dirty="0"/>
              <a:t>: </a:t>
            </a:r>
            <a:r>
              <a:rPr lang="en-US" altLang="en-US" sz="1800" dirty="0"/>
              <a:t>User last login </a:t>
            </a:r>
          </a:p>
          <a:p>
            <a:pPr lvl="1"/>
            <a:r>
              <a:rPr lang="en-US" altLang="en-US" sz="1800" b="1" dirty="0" err="1"/>
              <a:t>user_joined</a:t>
            </a:r>
            <a:r>
              <a:rPr lang="en-US" altLang="en-US" sz="1800" b="1" dirty="0"/>
              <a:t>: </a:t>
            </a:r>
            <a:r>
              <a:rPr lang="en-US" altLang="en-US" sz="1800" dirty="0"/>
              <a:t>user Joined date</a:t>
            </a:r>
          </a:p>
          <a:p>
            <a:pPr lvl="1"/>
            <a:r>
              <a:rPr lang="en-US" altLang="en-US" sz="1800" b="1" dirty="0" err="1"/>
              <a:t>is_active</a:t>
            </a:r>
            <a:r>
              <a:rPr lang="en-US" altLang="en-US" sz="1800" b="1" dirty="0"/>
              <a:t>: </a:t>
            </a:r>
            <a:r>
              <a:rPr lang="en-US" altLang="en-US" sz="1800" dirty="0"/>
              <a:t>activation of user inform of (0) for deactivate and (1) for activate</a:t>
            </a:r>
          </a:p>
          <a:p>
            <a:pPr eaLnBrk="1" hangingPunct="1"/>
            <a:endParaRPr lang="en-IN" altLang="en-US" sz="2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p:cNvPr>
          <p:cNvSpPr>
            <a:spLocks noGrp="1"/>
          </p:cNvSpPr>
          <p:nvPr>
            <p:ph type="title"/>
          </p:nvPr>
        </p:nvSpPr>
        <p:spPr>
          <a:xfrm>
            <a:off x="838200" y="365125"/>
            <a:ext cx="10515600" cy="681038"/>
          </a:xfrm>
        </p:spPr>
        <p:txBody>
          <a:bodyPr rtlCol="0">
            <a:normAutofit/>
          </a:bodyPr>
          <a:lstStyle/>
          <a:p>
            <a:pPr algn="ctr" eaLnBrk="1" fontAlgn="auto" hangingPunct="1">
              <a:spcAft>
                <a:spcPts val="0"/>
              </a:spcAft>
              <a:defRPr/>
            </a:pPr>
            <a:r>
              <a:rPr lang="en-IN" sz="4000" b="1" dirty="0">
                <a:solidFill>
                  <a:schemeClr val="accent5">
                    <a:lumMod val="75000"/>
                  </a:schemeClr>
                </a:solidFill>
              </a:rPr>
              <a:t>4. DATA DICTIONARY</a:t>
            </a:r>
          </a:p>
        </p:txBody>
      </p:sp>
      <p:sp>
        <p:nvSpPr>
          <p:cNvPr id="18435" name="Content Placeholder 4"/>
          <p:cNvSpPr>
            <a:spLocks noGrp="1" noChangeArrowheads="1"/>
          </p:cNvSpPr>
          <p:nvPr>
            <p:ph idx="1"/>
          </p:nvPr>
        </p:nvSpPr>
        <p:spPr>
          <a:xfrm>
            <a:off x="838200" y="1206500"/>
            <a:ext cx="10515600" cy="4970463"/>
          </a:xfrm>
        </p:spPr>
        <p:txBody>
          <a:bodyPr/>
          <a:lstStyle/>
          <a:p>
            <a:pPr eaLnBrk="1" hangingPunct="1">
              <a:buFont typeface="Arial" charset="0"/>
              <a:buNone/>
            </a:pPr>
            <a:r>
              <a:rPr lang="en-IN" altLang="en-US" dirty="0"/>
              <a:t>4.1 Database Tables</a:t>
            </a:r>
          </a:p>
          <a:p>
            <a:pPr eaLnBrk="1" hangingPunct="1"/>
            <a:endParaRPr lang="en-IN" altLang="en-US" dirty="0"/>
          </a:p>
          <a:p>
            <a:pPr eaLnBrk="1" hangingPunct="1"/>
            <a:endParaRPr lang="en-IN" altLang="en-US" dirty="0"/>
          </a:p>
        </p:txBody>
      </p:sp>
      <p:graphicFrame>
        <p:nvGraphicFramePr>
          <p:cNvPr id="6" name="Table 5">
            <a:extLst/>
          </p:cNvPr>
          <p:cNvGraphicFramePr>
            <a:graphicFrameLocks noGrp="1"/>
          </p:cNvGraphicFramePr>
          <p:nvPr>
            <p:extLst>
              <p:ext uri="{D42A27DB-BD31-4B8C-83A1-F6EECF244321}">
                <p14:modId xmlns:p14="http://schemas.microsoft.com/office/powerpoint/2010/main" xmlns="" val="859865967"/>
              </p:ext>
            </p:extLst>
          </p:nvPr>
        </p:nvGraphicFramePr>
        <p:xfrm>
          <a:off x="2560638" y="1915152"/>
          <a:ext cx="6662737" cy="4064004"/>
        </p:xfrm>
        <a:graphic>
          <a:graphicData uri="http://schemas.openxmlformats.org/drawingml/2006/table">
            <a:tbl>
              <a:tblPr/>
              <a:tblGrid>
                <a:gridCol w="1466078">
                  <a:extLst>
                    <a:ext uri="{9D8B030D-6E8A-4147-A177-3AD203B41FA5}">
                      <a16:colId xmlns:a16="http://schemas.microsoft.com/office/drawing/2014/main" xmlns="" val="20000"/>
                    </a:ext>
                  </a:extLst>
                </a:gridCol>
                <a:gridCol w="1006678">
                  <a:extLst>
                    <a:ext uri="{9D8B030D-6E8A-4147-A177-3AD203B41FA5}">
                      <a16:colId xmlns:a16="http://schemas.microsoft.com/office/drawing/2014/main" xmlns="" val="20001"/>
                    </a:ext>
                  </a:extLst>
                </a:gridCol>
                <a:gridCol w="639518">
                  <a:extLst>
                    <a:ext uri="{9D8B030D-6E8A-4147-A177-3AD203B41FA5}">
                      <a16:colId xmlns:a16="http://schemas.microsoft.com/office/drawing/2014/main" xmlns="" val="20002"/>
                    </a:ext>
                  </a:extLst>
                </a:gridCol>
                <a:gridCol w="1112597">
                  <a:extLst>
                    <a:ext uri="{9D8B030D-6E8A-4147-A177-3AD203B41FA5}">
                      <a16:colId xmlns:a16="http://schemas.microsoft.com/office/drawing/2014/main" xmlns="" val="20003"/>
                    </a:ext>
                  </a:extLst>
                </a:gridCol>
                <a:gridCol w="940752">
                  <a:extLst>
                    <a:ext uri="{9D8B030D-6E8A-4147-A177-3AD203B41FA5}">
                      <a16:colId xmlns:a16="http://schemas.microsoft.com/office/drawing/2014/main" xmlns="" val="20004"/>
                    </a:ext>
                  </a:extLst>
                </a:gridCol>
                <a:gridCol w="1497114">
                  <a:extLst>
                    <a:ext uri="{9D8B030D-6E8A-4147-A177-3AD203B41FA5}">
                      <a16:colId xmlns:a16="http://schemas.microsoft.com/office/drawing/2014/main" xmlns="" val="20005"/>
                    </a:ext>
                  </a:extLst>
                </a:gridCol>
              </a:tblGrid>
              <a:tr h="451556">
                <a:tc gridSpan="6">
                  <a:txBody>
                    <a:bodyPr/>
                    <a:lstStyle/>
                    <a:p>
                      <a:pPr marL="0" marR="0" algn="ctr">
                        <a:spcBef>
                          <a:spcPts val="0"/>
                        </a:spcBef>
                        <a:spcAft>
                          <a:spcPts val="0"/>
                        </a:spcAft>
                      </a:pPr>
                      <a:r>
                        <a:rPr lang="en-US" sz="1200" b="1" dirty="0" err="1">
                          <a:latin typeface="Times New Roman"/>
                          <a:ea typeface="Times New Roman"/>
                          <a:cs typeface="Shruti"/>
                        </a:rPr>
                        <a:t>ct_user</a:t>
                      </a:r>
                      <a:endParaRPr lang="en-US" sz="1100" dirty="0">
                        <a:latin typeface="Calibri"/>
                        <a:ea typeface="Times New Roman"/>
                        <a:cs typeface="Shruti"/>
                      </a:endParaRPr>
                    </a:p>
                  </a:txBody>
                  <a:tcPr marL="68587" marR="68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0"/>
                  </a:ext>
                </a:extLst>
              </a:tr>
              <a:tr h="451556">
                <a:tc>
                  <a:txBody>
                    <a:bodyPr/>
                    <a:lstStyle/>
                    <a:p>
                      <a:pPr marL="0" marR="0">
                        <a:spcBef>
                          <a:spcPts val="0"/>
                        </a:spcBef>
                        <a:spcAft>
                          <a:spcPts val="0"/>
                        </a:spcAft>
                      </a:pPr>
                      <a:r>
                        <a:rPr lang="en-US" sz="1200" b="1" dirty="0">
                          <a:latin typeface="Times New Roman"/>
                          <a:ea typeface="Times New Roman"/>
                          <a:cs typeface="Shruti"/>
                        </a:rPr>
                        <a:t>Field name</a:t>
                      </a:r>
                      <a:endParaRPr lang="en-US" sz="1100" dirty="0">
                        <a:latin typeface="Calibri"/>
                        <a:ea typeface="Times New Roman"/>
                        <a:cs typeface="Shruti"/>
                      </a:endParaRPr>
                    </a:p>
                  </a:txBody>
                  <a:tcPr marL="68587" marR="68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b="1" dirty="0">
                          <a:latin typeface="Times New Roman"/>
                          <a:ea typeface="Times New Roman"/>
                          <a:cs typeface="Shruti"/>
                        </a:rPr>
                        <a:t>Data type</a:t>
                      </a:r>
                      <a:endParaRPr lang="en-US" sz="1100" dirty="0">
                        <a:latin typeface="Calibri"/>
                        <a:ea typeface="Times New Roman"/>
                        <a:cs typeface="Shruti"/>
                      </a:endParaRPr>
                    </a:p>
                  </a:txBody>
                  <a:tcPr marL="68587" marR="68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b="1" dirty="0">
                          <a:latin typeface="Times New Roman"/>
                          <a:ea typeface="Times New Roman"/>
                          <a:cs typeface="Shruti"/>
                        </a:rPr>
                        <a:t>Size</a:t>
                      </a:r>
                      <a:endParaRPr lang="en-US" sz="1100" dirty="0">
                        <a:latin typeface="Calibri"/>
                        <a:ea typeface="Times New Roman"/>
                        <a:cs typeface="Shruti"/>
                      </a:endParaRPr>
                    </a:p>
                  </a:txBody>
                  <a:tcPr marL="68587" marR="68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b="1">
                          <a:latin typeface="Times New Roman"/>
                          <a:ea typeface="Times New Roman"/>
                          <a:cs typeface="Shruti"/>
                        </a:rPr>
                        <a:t>Constraint</a:t>
                      </a:r>
                      <a:endParaRPr lang="en-US" sz="1100">
                        <a:latin typeface="Calibri"/>
                        <a:ea typeface="Times New Roman"/>
                        <a:cs typeface="Shruti"/>
                      </a:endParaRPr>
                    </a:p>
                  </a:txBody>
                  <a:tcPr marL="68587" marR="68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b="1">
                          <a:latin typeface="Times New Roman"/>
                          <a:ea typeface="Times New Roman"/>
                          <a:cs typeface="Shruti"/>
                        </a:rPr>
                        <a:t>Reference</a:t>
                      </a:r>
                      <a:endParaRPr lang="en-US" sz="1100">
                        <a:latin typeface="Calibri"/>
                        <a:ea typeface="Times New Roman"/>
                        <a:cs typeface="Shruti"/>
                      </a:endParaRPr>
                    </a:p>
                  </a:txBody>
                  <a:tcPr marL="68587" marR="68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b="1">
                          <a:latin typeface="Times New Roman"/>
                          <a:ea typeface="Times New Roman"/>
                          <a:cs typeface="Shruti"/>
                        </a:rPr>
                        <a:t>Description</a:t>
                      </a:r>
                      <a:endParaRPr lang="en-US" sz="1100">
                        <a:latin typeface="Calibri"/>
                        <a:ea typeface="Times New Roman"/>
                        <a:cs typeface="Shruti"/>
                      </a:endParaRPr>
                    </a:p>
                  </a:txBody>
                  <a:tcPr marL="68587" marR="68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1"/>
                  </a:ext>
                </a:extLst>
              </a:tr>
              <a:tr h="451556">
                <a:tc>
                  <a:txBody>
                    <a:bodyPr/>
                    <a:lstStyle/>
                    <a:p>
                      <a:pPr marL="0" marR="0">
                        <a:spcBef>
                          <a:spcPts val="0"/>
                        </a:spcBef>
                        <a:spcAft>
                          <a:spcPts val="0"/>
                        </a:spcAft>
                      </a:pPr>
                      <a:r>
                        <a:rPr lang="en-US" sz="1200">
                          <a:latin typeface="Times New Roman"/>
                          <a:ea typeface="Times New Roman"/>
                          <a:cs typeface="Shruti"/>
                        </a:rPr>
                        <a:t>u_ID</a:t>
                      </a:r>
                      <a:endParaRPr lang="en-US" sz="1100">
                        <a:latin typeface="Calibri"/>
                        <a:ea typeface="Times New Roman"/>
                        <a:cs typeface="Shruti"/>
                      </a:endParaRPr>
                    </a:p>
                  </a:txBody>
                  <a:tcPr marL="68587" marR="68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dirty="0" err="1">
                          <a:latin typeface="Times New Roman"/>
                          <a:ea typeface="Times New Roman"/>
                          <a:cs typeface="Shruti"/>
                        </a:rPr>
                        <a:t>int</a:t>
                      </a:r>
                      <a:endParaRPr lang="en-US" sz="1100" dirty="0">
                        <a:latin typeface="Calibri"/>
                        <a:ea typeface="Times New Roman"/>
                        <a:cs typeface="Shruti"/>
                      </a:endParaRPr>
                    </a:p>
                  </a:txBody>
                  <a:tcPr marL="68587" marR="68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dirty="0">
                          <a:latin typeface="Times New Roman"/>
                          <a:ea typeface="Times New Roman"/>
                          <a:cs typeface="Shruti"/>
                        </a:rPr>
                        <a:t>20</a:t>
                      </a:r>
                      <a:endParaRPr lang="en-US" sz="1100" dirty="0">
                        <a:latin typeface="Calibri"/>
                        <a:ea typeface="Times New Roman"/>
                        <a:cs typeface="Shruti"/>
                      </a:endParaRPr>
                    </a:p>
                  </a:txBody>
                  <a:tcPr marL="68587" marR="68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a:latin typeface="Times New Roman"/>
                          <a:ea typeface="Times New Roman"/>
                          <a:cs typeface="Shruti"/>
                        </a:rPr>
                        <a:t>Primary Key</a:t>
                      </a:r>
                      <a:endParaRPr lang="en-US" sz="1100">
                        <a:latin typeface="Calibri"/>
                        <a:ea typeface="Times New Roman"/>
                        <a:cs typeface="Shruti"/>
                      </a:endParaRPr>
                    </a:p>
                  </a:txBody>
                  <a:tcPr marL="68587" marR="68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a:latin typeface="Times New Roman"/>
                          <a:ea typeface="Times New Roman"/>
                          <a:cs typeface="Shruti"/>
                        </a:rPr>
                        <a:t>-</a:t>
                      </a:r>
                      <a:endParaRPr lang="en-US" sz="1100">
                        <a:latin typeface="Calibri"/>
                        <a:ea typeface="Times New Roman"/>
                        <a:cs typeface="Shruti"/>
                      </a:endParaRPr>
                    </a:p>
                  </a:txBody>
                  <a:tcPr marL="68587" marR="68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a:latin typeface="Times New Roman"/>
                          <a:ea typeface="Times New Roman"/>
                          <a:cs typeface="Shruti"/>
                        </a:rPr>
                        <a:t>To get user Id</a:t>
                      </a:r>
                      <a:endParaRPr lang="en-US" sz="1100">
                        <a:latin typeface="Calibri"/>
                        <a:ea typeface="Times New Roman"/>
                        <a:cs typeface="Shruti"/>
                      </a:endParaRPr>
                    </a:p>
                  </a:txBody>
                  <a:tcPr marL="68587" marR="68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2"/>
                  </a:ext>
                </a:extLst>
              </a:tr>
              <a:tr h="451556">
                <a:tc>
                  <a:txBody>
                    <a:bodyPr/>
                    <a:lstStyle/>
                    <a:p>
                      <a:pPr marL="0" marR="0">
                        <a:spcBef>
                          <a:spcPts val="0"/>
                        </a:spcBef>
                        <a:spcAft>
                          <a:spcPts val="0"/>
                        </a:spcAft>
                      </a:pPr>
                      <a:r>
                        <a:rPr lang="en-US" sz="1200">
                          <a:latin typeface="Times New Roman"/>
                          <a:ea typeface="Times New Roman"/>
                          <a:cs typeface="Shruti"/>
                        </a:rPr>
                        <a:t>user_name</a:t>
                      </a:r>
                      <a:endParaRPr lang="en-US" sz="1100">
                        <a:latin typeface="Calibri"/>
                        <a:ea typeface="Times New Roman"/>
                        <a:cs typeface="Shruti"/>
                      </a:endParaRPr>
                    </a:p>
                  </a:txBody>
                  <a:tcPr marL="68587" marR="68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a:latin typeface="Times New Roman"/>
                          <a:ea typeface="Times New Roman"/>
                          <a:cs typeface="Shruti"/>
                        </a:rPr>
                        <a:t>varchar</a:t>
                      </a:r>
                      <a:endParaRPr lang="en-US" sz="1100">
                        <a:latin typeface="Calibri"/>
                        <a:ea typeface="Times New Roman"/>
                        <a:cs typeface="Shruti"/>
                      </a:endParaRPr>
                    </a:p>
                  </a:txBody>
                  <a:tcPr marL="68587" marR="68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dirty="0">
                          <a:latin typeface="Times New Roman"/>
                          <a:ea typeface="Times New Roman"/>
                          <a:cs typeface="Shruti"/>
                        </a:rPr>
                        <a:t>60</a:t>
                      </a:r>
                      <a:endParaRPr lang="en-US" sz="1100" dirty="0">
                        <a:latin typeface="Calibri"/>
                        <a:ea typeface="Times New Roman"/>
                        <a:cs typeface="Shruti"/>
                      </a:endParaRPr>
                    </a:p>
                  </a:txBody>
                  <a:tcPr marL="68587" marR="68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a:latin typeface="Times New Roman"/>
                          <a:ea typeface="Times New Roman"/>
                          <a:cs typeface="Shruti"/>
                        </a:rPr>
                        <a:t>NOT NULL</a:t>
                      </a:r>
                      <a:endParaRPr lang="en-US" sz="1100">
                        <a:latin typeface="Calibri"/>
                        <a:ea typeface="Times New Roman"/>
                        <a:cs typeface="Shruti"/>
                      </a:endParaRPr>
                    </a:p>
                  </a:txBody>
                  <a:tcPr marL="68587" marR="68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a:latin typeface="Times New Roman"/>
                          <a:ea typeface="Times New Roman"/>
                          <a:cs typeface="Shruti"/>
                        </a:rPr>
                        <a:t>-</a:t>
                      </a:r>
                      <a:endParaRPr lang="en-US" sz="1100">
                        <a:latin typeface="Calibri"/>
                        <a:ea typeface="Times New Roman"/>
                        <a:cs typeface="Shruti"/>
                      </a:endParaRPr>
                    </a:p>
                  </a:txBody>
                  <a:tcPr marL="68587" marR="68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a:latin typeface="Times New Roman"/>
                          <a:ea typeface="Times New Roman"/>
                          <a:cs typeface="Shruti"/>
                        </a:rPr>
                        <a:t>To get user name</a:t>
                      </a:r>
                      <a:endParaRPr lang="en-US" sz="1100">
                        <a:latin typeface="Calibri"/>
                        <a:ea typeface="Times New Roman"/>
                        <a:cs typeface="Shruti"/>
                      </a:endParaRPr>
                    </a:p>
                  </a:txBody>
                  <a:tcPr marL="68587" marR="68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3"/>
                  </a:ext>
                </a:extLst>
              </a:tr>
              <a:tr h="451556">
                <a:tc>
                  <a:txBody>
                    <a:bodyPr/>
                    <a:lstStyle/>
                    <a:p>
                      <a:pPr marL="0" marR="0">
                        <a:spcBef>
                          <a:spcPts val="0"/>
                        </a:spcBef>
                        <a:spcAft>
                          <a:spcPts val="0"/>
                        </a:spcAft>
                      </a:pPr>
                      <a:r>
                        <a:rPr lang="en-US" sz="1200" dirty="0" err="1">
                          <a:latin typeface="Times New Roman"/>
                          <a:ea typeface="Times New Roman"/>
                          <a:cs typeface="Shruti"/>
                        </a:rPr>
                        <a:t>user_pass</a:t>
                      </a:r>
                      <a:endParaRPr lang="en-US" sz="1100" dirty="0">
                        <a:latin typeface="Calibri"/>
                        <a:ea typeface="Times New Roman"/>
                        <a:cs typeface="Shruti"/>
                      </a:endParaRPr>
                    </a:p>
                  </a:txBody>
                  <a:tcPr marL="68587" marR="68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a:latin typeface="Times New Roman"/>
                          <a:ea typeface="Times New Roman"/>
                          <a:cs typeface="Shruti"/>
                        </a:rPr>
                        <a:t>varchar</a:t>
                      </a:r>
                      <a:endParaRPr lang="en-US" sz="1100">
                        <a:latin typeface="Calibri"/>
                        <a:ea typeface="Times New Roman"/>
                        <a:cs typeface="Shruti"/>
                      </a:endParaRPr>
                    </a:p>
                  </a:txBody>
                  <a:tcPr marL="68587" marR="68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a:latin typeface="Times New Roman"/>
                          <a:ea typeface="Times New Roman"/>
                          <a:cs typeface="Shruti"/>
                        </a:rPr>
                        <a:t>255</a:t>
                      </a:r>
                      <a:endParaRPr lang="en-US" sz="1100">
                        <a:latin typeface="Calibri"/>
                        <a:ea typeface="Times New Roman"/>
                        <a:cs typeface="Shruti"/>
                      </a:endParaRPr>
                    </a:p>
                  </a:txBody>
                  <a:tcPr marL="68587" marR="68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dirty="0">
                          <a:latin typeface="Times New Roman"/>
                          <a:ea typeface="Times New Roman"/>
                          <a:cs typeface="Shruti"/>
                        </a:rPr>
                        <a:t>NOT NULL</a:t>
                      </a:r>
                      <a:endParaRPr lang="en-US" sz="1100" dirty="0">
                        <a:latin typeface="Calibri"/>
                        <a:ea typeface="Times New Roman"/>
                        <a:cs typeface="Shruti"/>
                      </a:endParaRPr>
                    </a:p>
                  </a:txBody>
                  <a:tcPr marL="68587" marR="68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dirty="0">
                          <a:latin typeface="Times New Roman"/>
                          <a:ea typeface="Times New Roman"/>
                          <a:cs typeface="Shruti"/>
                        </a:rPr>
                        <a:t>-</a:t>
                      </a:r>
                      <a:endParaRPr lang="en-US" sz="1100" dirty="0">
                        <a:latin typeface="Calibri"/>
                        <a:ea typeface="Times New Roman"/>
                        <a:cs typeface="Shruti"/>
                      </a:endParaRPr>
                    </a:p>
                  </a:txBody>
                  <a:tcPr marL="68587" marR="68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a:latin typeface="Times New Roman"/>
                          <a:ea typeface="Times New Roman"/>
                          <a:cs typeface="Shruti"/>
                        </a:rPr>
                        <a:t>To get user password</a:t>
                      </a:r>
                      <a:endParaRPr lang="en-US" sz="1100">
                        <a:latin typeface="Calibri"/>
                        <a:ea typeface="Times New Roman"/>
                        <a:cs typeface="Shruti"/>
                      </a:endParaRPr>
                    </a:p>
                  </a:txBody>
                  <a:tcPr marL="68587" marR="68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4"/>
                  </a:ext>
                </a:extLst>
              </a:tr>
              <a:tr h="451556">
                <a:tc>
                  <a:txBody>
                    <a:bodyPr/>
                    <a:lstStyle/>
                    <a:p>
                      <a:pPr marL="0" marR="0">
                        <a:spcBef>
                          <a:spcPts val="0"/>
                        </a:spcBef>
                        <a:spcAft>
                          <a:spcPts val="0"/>
                        </a:spcAft>
                      </a:pPr>
                      <a:r>
                        <a:rPr lang="en-US" sz="1200">
                          <a:latin typeface="Times New Roman"/>
                          <a:ea typeface="Times New Roman"/>
                          <a:cs typeface="Shruti"/>
                        </a:rPr>
                        <a:t>user_email</a:t>
                      </a:r>
                      <a:endParaRPr lang="en-US" sz="1100">
                        <a:latin typeface="Calibri"/>
                        <a:ea typeface="Times New Roman"/>
                        <a:cs typeface="Shruti"/>
                      </a:endParaRPr>
                    </a:p>
                  </a:txBody>
                  <a:tcPr marL="68587" marR="68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a:latin typeface="Times New Roman"/>
                          <a:ea typeface="Times New Roman"/>
                          <a:cs typeface="Shruti"/>
                        </a:rPr>
                        <a:t>varchar</a:t>
                      </a:r>
                      <a:endParaRPr lang="en-US" sz="1100">
                        <a:latin typeface="Calibri"/>
                        <a:ea typeface="Times New Roman"/>
                        <a:cs typeface="Shruti"/>
                      </a:endParaRPr>
                    </a:p>
                  </a:txBody>
                  <a:tcPr marL="68587" marR="68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a:latin typeface="Times New Roman"/>
                          <a:ea typeface="Times New Roman"/>
                          <a:cs typeface="Shruti"/>
                        </a:rPr>
                        <a:t>100</a:t>
                      </a:r>
                      <a:endParaRPr lang="en-US" sz="1100">
                        <a:latin typeface="Calibri"/>
                        <a:ea typeface="Times New Roman"/>
                        <a:cs typeface="Shruti"/>
                      </a:endParaRPr>
                    </a:p>
                  </a:txBody>
                  <a:tcPr marL="68587" marR="68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dirty="0">
                          <a:latin typeface="Times New Roman"/>
                          <a:ea typeface="Times New Roman"/>
                          <a:cs typeface="Shruti"/>
                        </a:rPr>
                        <a:t>NOT NULL</a:t>
                      </a:r>
                      <a:endParaRPr lang="en-US" sz="1100" dirty="0">
                        <a:latin typeface="Calibri"/>
                        <a:ea typeface="Times New Roman"/>
                        <a:cs typeface="Shruti"/>
                      </a:endParaRPr>
                    </a:p>
                  </a:txBody>
                  <a:tcPr marL="68587" marR="68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a:latin typeface="Times New Roman"/>
                          <a:ea typeface="Times New Roman"/>
                          <a:cs typeface="Shruti"/>
                        </a:rPr>
                        <a:t>-</a:t>
                      </a:r>
                      <a:endParaRPr lang="en-US" sz="1100">
                        <a:latin typeface="Calibri"/>
                        <a:ea typeface="Times New Roman"/>
                        <a:cs typeface="Shruti"/>
                      </a:endParaRPr>
                    </a:p>
                  </a:txBody>
                  <a:tcPr marL="68587" marR="68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a:latin typeface="Times New Roman"/>
                          <a:ea typeface="Times New Roman"/>
                          <a:cs typeface="Shruti"/>
                        </a:rPr>
                        <a:t>To get user email</a:t>
                      </a:r>
                      <a:endParaRPr lang="en-US" sz="1100">
                        <a:latin typeface="Calibri"/>
                        <a:ea typeface="Times New Roman"/>
                        <a:cs typeface="Shruti"/>
                      </a:endParaRPr>
                    </a:p>
                  </a:txBody>
                  <a:tcPr marL="68587" marR="68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5"/>
                  </a:ext>
                </a:extLst>
              </a:tr>
              <a:tr h="451556">
                <a:tc>
                  <a:txBody>
                    <a:bodyPr/>
                    <a:lstStyle/>
                    <a:p>
                      <a:pPr marL="0" marR="0">
                        <a:spcBef>
                          <a:spcPts val="0"/>
                        </a:spcBef>
                        <a:spcAft>
                          <a:spcPts val="0"/>
                        </a:spcAft>
                      </a:pPr>
                      <a:r>
                        <a:rPr lang="en-US" sz="1200">
                          <a:latin typeface="Times New Roman"/>
                          <a:ea typeface="Times New Roman"/>
                          <a:cs typeface="Shruti"/>
                        </a:rPr>
                        <a:t>user_last_login</a:t>
                      </a:r>
                      <a:endParaRPr lang="en-US" sz="1100">
                        <a:latin typeface="Calibri"/>
                        <a:ea typeface="Times New Roman"/>
                        <a:cs typeface="Shruti"/>
                      </a:endParaRPr>
                    </a:p>
                  </a:txBody>
                  <a:tcPr marL="68587" marR="68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a:latin typeface="Times New Roman"/>
                          <a:ea typeface="Times New Roman"/>
                          <a:cs typeface="Shruti"/>
                        </a:rPr>
                        <a:t>datetime</a:t>
                      </a:r>
                      <a:endParaRPr lang="en-US" sz="1100">
                        <a:latin typeface="Calibri"/>
                        <a:ea typeface="Times New Roman"/>
                        <a:cs typeface="Shruti"/>
                      </a:endParaRPr>
                    </a:p>
                  </a:txBody>
                  <a:tcPr marL="68587" marR="68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a:latin typeface="Times New Roman"/>
                          <a:ea typeface="Times New Roman"/>
                          <a:cs typeface="Shruti"/>
                        </a:rPr>
                        <a:t>-</a:t>
                      </a:r>
                      <a:endParaRPr lang="en-US" sz="1100">
                        <a:latin typeface="Calibri"/>
                        <a:ea typeface="Times New Roman"/>
                        <a:cs typeface="Shruti"/>
                      </a:endParaRPr>
                    </a:p>
                  </a:txBody>
                  <a:tcPr marL="68587" marR="68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a:latin typeface="Times New Roman"/>
                          <a:ea typeface="Times New Roman"/>
                          <a:cs typeface="Shruti"/>
                        </a:rPr>
                        <a:t>NOT NULL</a:t>
                      </a:r>
                      <a:endParaRPr lang="en-US" sz="1100">
                        <a:latin typeface="Calibri"/>
                        <a:ea typeface="Times New Roman"/>
                        <a:cs typeface="Shruti"/>
                      </a:endParaRPr>
                    </a:p>
                  </a:txBody>
                  <a:tcPr marL="68587" marR="68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dirty="0">
                          <a:latin typeface="Times New Roman"/>
                          <a:ea typeface="Times New Roman"/>
                          <a:cs typeface="Shruti"/>
                        </a:rPr>
                        <a:t>-</a:t>
                      </a:r>
                      <a:endParaRPr lang="en-US" sz="1100" dirty="0">
                        <a:latin typeface="Calibri"/>
                        <a:ea typeface="Times New Roman"/>
                        <a:cs typeface="Shruti"/>
                      </a:endParaRPr>
                    </a:p>
                  </a:txBody>
                  <a:tcPr marL="68587" marR="68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a:latin typeface="Times New Roman"/>
                          <a:ea typeface="Times New Roman"/>
                          <a:cs typeface="Shruti"/>
                        </a:rPr>
                        <a:t>Time to get user lastlogin</a:t>
                      </a:r>
                      <a:endParaRPr lang="en-US" sz="1100">
                        <a:latin typeface="Calibri"/>
                        <a:ea typeface="Times New Roman"/>
                        <a:cs typeface="Shruti"/>
                      </a:endParaRPr>
                    </a:p>
                  </a:txBody>
                  <a:tcPr marL="68587" marR="68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6"/>
                  </a:ext>
                </a:extLst>
              </a:tr>
              <a:tr h="451556">
                <a:tc>
                  <a:txBody>
                    <a:bodyPr/>
                    <a:lstStyle/>
                    <a:p>
                      <a:pPr marL="0" marR="0">
                        <a:spcBef>
                          <a:spcPts val="0"/>
                        </a:spcBef>
                        <a:spcAft>
                          <a:spcPts val="0"/>
                        </a:spcAft>
                      </a:pPr>
                      <a:r>
                        <a:rPr lang="en-US" sz="1200">
                          <a:latin typeface="Times New Roman"/>
                          <a:ea typeface="Times New Roman"/>
                          <a:cs typeface="Shruti"/>
                        </a:rPr>
                        <a:t>user_Joined</a:t>
                      </a:r>
                      <a:endParaRPr lang="en-US" sz="1100">
                        <a:latin typeface="Calibri"/>
                        <a:ea typeface="Times New Roman"/>
                        <a:cs typeface="Shruti"/>
                      </a:endParaRPr>
                    </a:p>
                  </a:txBody>
                  <a:tcPr marL="68587" marR="68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a:latin typeface="Times New Roman"/>
                          <a:ea typeface="Times New Roman"/>
                          <a:cs typeface="Shruti"/>
                        </a:rPr>
                        <a:t>datetime</a:t>
                      </a:r>
                      <a:endParaRPr lang="en-US" sz="1100">
                        <a:latin typeface="Calibri"/>
                        <a:ea typeface="Times New Roman"/>
                        <a:cs typeface="Shruti"/>
                      </a:endParaRPr>
                    </a:p>
                  </a:txBody>
                  <a:tcPr marL="68587" marR="68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a:latin typeface="Times New Roman"/>
                          <a:ea typeface="Times New Roman"/>
                          <a:cs typeface="Shruti"/>
                        </a:rPr>
                        <a:t>-</a:t>
                      </a:r>
                      <a:endParaRPr lang="en-US" sz="1100">
                        <a:latin typeface="Calibri"/>
                        <a:ea typeface="Times New Roman"/>
                        <a:cs typeface="Shruti"/>
                      </a:endParaRPr>
                    </a:p>
                  </a:txBody>
                  <a:tcPr marL="68587" marR="68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a:latin typeface="Times New Roman"/>
                          <a:ea typeface="Times New Roman"/>
                          <a:cs typeface="Shruti"/>
                        </a:rPr>
                        <a:t>NOT NULL</a:t>
                      </a:r>
                      <a:endParaRPr lang="en-US" sz="1100">
                        <a:latin typeface="Calibri"/>
                        <a:ea typeface="Times New Roman"/>
                        <a:cs typeface="Shruti"/>
                      </a:endParaRPr>
                    </a:p>
                  </a:txBody>
                  <a:tcPr marL="68587" marR="68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dirty="0">
                          <a:latin typeface="Times New Roman"/>
                          <a:ea typeface="Times New Roman"/>
                          <a:cs typeface="Shruti"/>
                        </a:rPr>
                        <a:t>-</a:t>
                      </a:r>
                      <a:endParaRPr lang="en-US" sz="1100" dirty="0">
                        <a:latin typeface="Calibri"/>
                        <a:ea typeface="Times New Roman"/>
                        <a:cs typeface="Shruti"/>
                      </a:endParaRPr>
                    </a:p>
                  </a:txBody>
                  <a:tcPr marL="68587" marR="68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a:latin typeface="Times New Roman"/>
                          <a:ea typeface="Times New Roman"/>
                          <a:cs typeface="Shruti"/>
                        </a:rPr>
                        <a:t>User joined time</a:t>
                      </a:r>
                      <a:endParaRPr lang="en-US" sz="1100">
                        <a:latin typeface="Calibri"/>
                        <a:ea typeface="Times New Roman"/>
                        <a:cs typeface="Shruti"/>
                      </a:endParaRPr>
                    </a:p>
                  </a:txBody>
                  <a:tcPr marL="68587" marR="68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7"/>
                  </a:ext>
                </a:extLst>
              </a:tr>
              <a:tr h="451556">
                <a:tc>
                  <a:txBody>
                    <a:bodyPr/>
                    <a:lstStyle/>
                    <a:p>
                      <a:pPr marL="0" marR="0">
                        <a:spcBef>
                          <a:spcPts val="0"/>
                        </a:spcBef>
                        <a:spcAft>
                          <a:spcPts val="0"/>
                        </a:spcAft>
                      </a:pPr>
                      <a:r>
                        <a:rPr lang="en-US" sz="1200">
                          <a:latin typeface="Times New Roman"/>
                          <a:ea typeface="Times New Roman"/>
                          <a:cs typeface="Shruti"/>
                        </a:rPr>
                        <a:t>Is_active</a:t>
                      </a:r>
                      <a:endParaRPr lang="en-US" sz="1100">
                        <a:latin typeface="Calibri"/>
                        <a:ea typeface="Times New Roman"/>
                        <a:cs typeface="Shruti"/>
                      </a:endParaRPr>
                    </a:p>
                  </a:txBody>
                  <a:tcPr marL="68587" marR="68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dirty="0" err="1">
                          <a:latin typeface="Times New Roman"/>
                          <a:ea typeface="Times New Roman"/>
                          <a:cs typeface="Shruti"/>
                        </a:rPr>
                        <a:t>boolean</a:t>
                      </a:r>
                      <a:endParaRPr lang="en-US" sz="1100" dirty="0">
                        <a:latin typeface="Calibri"/>
                        <a:ea typeface="Times New Roman"/>
                        <a:cs typeface="Shruti"/>
                      </a:endParaRPr>
                    </a:p>
                  </a:txBody>
                  <a:tcPr marL="68587" marR="68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a:latin typeface="Times New Roman"/>
                          <a:ea typeface="Times New Roman"/>
                          <a:cs typeface="Shruti"/>
                        </a:rPr>
                        <a:t>-</a:t>
                      </a:r>
                      <a:endParaRPr lang="en-US" sz="1100">
                        <a:latin typeface="Calibri"/>
                        <a:ea typeface="Times New Roman"/>
                        <a:cs typeface="Shruti"/>
                      </a:endParaRPr>
                    </a:p>
                  </a:txBody>
                  <a:tcPr marL="68587" marR="68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a:latin typeface="Times New Roman"/>
                          <a:ea typeface="Times New Roman"/>
                          <a:cs typeface="Shruti"/>
                        </a:rPr>
                        <a:t>NOT NULL</a:t>
                      </a:r>
                      <a:endParaRPr lang="en-US" sz="1100">
                        <a:latin typeface="Calibri"/>
                        <a:ea typeface="Times New Roman"/>
                        <a:cs typeface="Shruti"/>
                      </a:endParaRPr>
                    </a:p>
                  </a:txBody>
                  <a:tcPr marL="68587" marR="68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dirty="0">
                          <a:latin typeface="Times New Roman"/>
                          <a:ea typeface="Times New Roman"/>
                          <a:cs typeface="Shruti"/>
                        </a:rPr>
                        <a:t>-</a:t>
                      </a:r>
                      <a:endParaRPr lang="en-US" sz="1100" dirty="0">
                        <a:latin typeface="Calibri"/>
                        <a:ea typeface="Times New Roman"/>
                        <a:cs typeface="Shruti"/>
                      </a:endParaRPr>
                    </a:p>
                  </a:txBody>
                  <a:tcPr marL="68587" marR="68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dirty="0">
                          <a:latin typeface="Times New Roman"/>
                          <a:ea typeface="Times New Roman"/>
                          <a:cs typeface="Shruti"/>
                        </a:rPr>
                        <a:t>For user activation check</a:t>
                      </a:r>
                      <a:endParaRPr lang="en-US" sz="1100" dirty="0">
                        <a:latin typeface="Calibri"/>
                        <a:ea typeface="Times New Roman"/>
                        <a:cs typeface="Shruti"/>
                      </a:endParaRPr>
                    </a:p>
                  </a:txBody>
                  <a:tcPr marL="68587" marR="685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8"/>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p:cNvPr>
          <p:cNvGraphicFramePr>
            <a:graphicFrameLocks noGrp="1"/>
          </p:cNvGraphicFramePr>
          <p:nvPr>
            <p:ph idx="1"/>
            <p:extLst>
              <p:ext uri="{D42A27DB-BD31-4B8C-83A1-F6EECF244321}">
                <p14:modId xmlns:p14="http://schemas.microsoft.com/office/powerpoint/2010/main" xmlns="" val="2212814899"/>
              </p:ext>
            </p:extLst>
          </p:nvPr>
        </p:nvGraphicFramePr>
        <p:xfrm>
          <a:off x="2252178" y="786221"/>
          <a:ext cx="7204559" cy="1920875"/>
        </p:xfrm>
        <a:graphic>
          <a:graphicData uri="http://schemas.openxmlformats.org/drawingml/2006/table">
            <a:tbl>
              <a:tblPr/>
              <a:tblGrid>
                <a:gridCol w="1519249">
                  <a:extLst>
                    <a:ext uri="{9D8B030D-6E8A-4147-A177-3AD203B41FA5}">
                      <a16:colId xmlns:a16="http://schemas.microsoft.com/office/drawing/2014/main" xmlns="" val="20000"/>
                    </a:ext>
                  </a:extLst>
                </a:gridCol>
                <a:gridCol w="1052028">
                  <a:extLst>
                    <a:ext uri="{9D8B030D-6E8A-4147-A177-3AD203B41FA5}">
                      <a16:colId xmlns:a16="http://schemas.microsoft.com/office/drawing/2014/main" xmlns="" val="20001"/>
                    </a:ext>
                  </a:extLst>
                </a:gridCol>
                <a:gridCol w="714070">
                  <a:extLst>
                    <a:ext uri="{9D8B030D-6E8A-4147-A177-3AD203B41FA5}">
                      <a16:colId xmlns:a16="http://schemas.microsoft.com/office/drawing/2014/main" xmlns="" val="20002"/>
                    </a:ext>
                  </a:extLst>
                </a:gridCol>
                <a:gridCol w="1316281">
                  <a:extLst>
                    <a:ext uri="{9D8B030D-6E8A-4147-A177-3AD203B41FA5}">
                      <a16:colId xmlns:a16="http://schemas.microsoft.com/office/drawing/2014/main" xmlns="" val="20003"/>
                    </a:ext>
                  </a:extLst>
                </a:gridCol>
                <a:gridCol w="1031845">
                  <a:extLst>
                    <a:ext uri="{9D8B030D-6E8A-4147-A177-3AD203B41FA5}">
                      <a16:colId xmlns:a16="http://schemas.microsoft.com/office/drawing/2014/main" xmlns="" val="20004"/>
                    </a:ext>
                  </a:extLst>
                </a:gridCol>
                <a:gridCol w="1571086">
                  <a:extLst>
                    <a:ext uri="{9D8B030D-6E8A-4147-A177-3AD203B41FA5}">
                      <a16:colId xmlns:a16="http://schemas.microsoft.com/office/drawing/2014/main" xmlns="" val="20005"/>
                    </a:ext>
                  </a:extLst>
                </a:gridCol>
              </a:tblGrid>
              <a:tr h="384175">
                <a:tc gridSpan="6">
                  <a:txBody>
                    <a:bodyPr/>
                    <a:lstStyle/>
                    <a:p>
                      <a:pPr marL="0" marR="0" algn="ctr">
                        <a:spcBef>
                          <a:spcPts val="0"/>
                        </a:spcBef>
                        <a:spcAft>
                          <a:spcPts val="0"/>
                        </a:spcAft>
                      </a:pPr>
                      <a:r>
                        <a:rPr lang="en-US" sz="1200" b="1" dirty="0" err="1">
                          <a:solidFill>
                            <a:srgbClr val="000000"/>
                          </a:solidFill>
                          <a:latin typeface="Times New Roman"/>
                          <a:ea typeface="Times New Roman"/>
                          <a:cs typeface="Shruti"/>
                        </a:rPr>
                        <a:t>ct_admin</a:t>
                      </a:r>
                      <a:endParaRPr lang="en-US" sz="1100" dirty="0">
                        <a:latin typeface="Calibri"/>
                        <a:ea typeface="Times New Roman"/>
                        <a:cs typeface="Shruti"/>
                      </a:endParaRP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0"/>
                  </a:ext>
                </a:extLst>
              </a:tr>
              <a:tr h="384175">
                <a:tc>
                  <a:txBody>
                    <a:bodyPr/>
                    <a:lstStyle/>
                    <a:p>
                      <a:pPr marL="0" marR="0">
                        <a:spcBef>
                          <a:spcPts val="0"/>
                        </a:spcBef>
                        <a:spcAft>
                          <a:spcPts val="0"/>
                        </a:spcAft>
                      </a:pPr>
                      <a:r>
                        <a:rPr lang="en-US" sz="1200" b="1">
                          <a:latin typeface="Times New Roman"/>
                          <a:ea typeface="Times New Roman"/>
                          <a:cs typeface="Shruti"/>
                        </a:rPr>
                        <a:t>Field Name</a:t>
                      </a:r>
                      <a:endParaRPr lang="en-US" sz="1100">
                        <a:latin typeface="Calibri"/>
                        <a:ea typeface="Times New Roman"/>
                        <a:cs typeface="Shruti"/>
                      </a:endParaRP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b="1">
                          <a:latin typeface="Times New Roman"/>
                          <a:ea typeface="Times New Roman"/>
                          <a:cs typeface="Shruti"/>
                        </a:rPr>
                        <a:t>Data type</a:t>
                      </a:r>
                      <a:endParaRPr lang="en-US" sz="1100">
                        <a:latin typeface="Calibri"/>
                        <a:ea typeface="Times New Roman"/>
                        <a:cs typeface="Shruti"/>
                      </a:endParaRP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b="1">
                          <a:latin typeface="Times New Roman"/>
                          <a:ea typeface="Times New Roman"/>
                          <a:cs typeface="Shruti"/>
                        </a:rPr>
                        <a:t>Size</a:t>
                      </a:r>
                      <a:endParaRPr lang="en-US" sz="1100">
                        <a:latin typeface="Calibri"/>
                        <a:ea typeface="Times New Roman"/>
                        <a:cs typeface="Shruti"/>
                      </a:endParaRP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b="1">
                          <a:latin typeface="Times New Roman"/>
                          <a:ea typeface="Times New Roman"/>
                          <a:cs typeface="Shruti"/>
                        </a:rPr>
                        <a:t>Constraint</a:t>
                      </a:r>
                      <a:endParaRPr lang="en-US" sz="1100">
                        <a:latin typeface="Calibri"/>
                        <a:ea typeface="Times New Roman"/>
                        <a:cs typeface="Shruti"/>
                      </a:endParaRP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b="1">
                          <a:latin typeface="Times New Roman"/>
                          <a:ea typeface="Times New Roman"/>
                          <a:cs typeface="Shruti"/>
                        </a:rPr>
                        <a:t>Reference</a:t>
                      </a:r>
                      <a:endParaRPr lang="en-US" sz="1100">
                        <a:latin typeface="Calibri"/>
                        <a:ea typeface="Times New Roman"/>
                        <a:cs typeface="Shruti"/>
                      </a:endParaRP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b="1">
                          <a:latin typeface="Times New Roman"/>
                          <a:ea typeface="Times New Roman"/>
                          <a:cs typeface="Shruti"/>
                        </a:rPr>
                        <a:t>Description</a:t>
                      </a:r>
                      <a:endParaRPr lang="en-US" sz="1100">
                        <a:latin typeface="Calibri"/>
                        <a:ea typeface="Times New Roman"/>
                        <a:cs typeface="Shruti"/>
                      </a:endParaRP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1"/>
                  </a:ext>
                </a:extLst>
              </a:tr>
              <a:tr h="384175">
                <a:tc>
                  <a:txBody>
                    <a:bodyPr/>
                    <a:lstStyle/>
                    <a:p>
                      <a:pPr marL="0" marR="0">
                        <a:spcBef>
                          <a:spcPts val="0"/>
                        </a:spcBef>
                        <a:spcAft>
                          <a:spcPts val="0"/>
                        </a:spcAft>
                      </a:pPr>
                      <a:r>
                        <a:rPr lang="en-US" sz="1200">
                          <a:latin typeface="Times New Roman"/>
                          <a:ea typeface="Times New Roman"/>
                          <a:cs typeface="Shruti"/>
                        </a:rPr>
                        <a:t>a_ID</a:t>
                      </a:r>
                      <a:endParaRPr lang="en-US" sz="1100">
                        <a:latin typeface="Calibri"/>
                        <a:ea typeface="Times New Roman"/>
                        <a:cs typeface="Shruti"/>
                      </a:endParaRP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a:latin typeface="Times New Roman"/>
                          <a:ea typeface="Times New Roman"/>
                          <a:cs typeface="Shruti"/>
                        </a:rPr>
                        <a:t>int</a:t>
                      </a:r>
                      <a:endParaRPr lang="en-US" sz="1100">
                        <a:latin typeface="Calibri"/>
                        <a:ea typeface="Times New Roman"/>
                        <a:cs typeface="Shruti"/>
                      </a:endParaRP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a:latin typeface="Times New Roman"/>
                          <a:ea typeface="Times New Roman"/>
                          <a:cs typeface="Shruti"/>
                        </a:rPr>
                        <a:t>20</a:t>
                      </a:r>
                      <a:endParaRPr lang="en-US" sz="1100">
                        <a:latin typeface="Calibri"/>
                        <a:ea typeface="Times New Roman"/>
                        <a:cs typeface="Shruti"/>
                      </a:endParaRP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dirty="0">
                          <a:latin typeface="Times New Roman"/>
                          <a:ea typeface="Times New Roman"/>
                          <a:cs typeface="Shruti"/>
                        </a:rPr>
                        <a:t>Primary key</a:t>
                      </a:r>
                      <a:endParaRPr lang="en-US" sz="1100" dirty="0">
                        <a:latin typeface="Calibri"/>
                        <a:ea typeface="Times New Roman"/>
                        <a:cs typeface="Shruti"/>
                      </a:endParaRP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a:latin typeface="Times New Roman"/>
                          <a:ea typeface="Times New Roman"/>
                          <a:cs typeface="Shruti"/>
                        </a:rPr>
                        <a:t>-</a:t>
                      </a:r>
                      <a:endParaRPr lang="en-US" sz="1100">
                        <a:latin typeface="Calibri"/>
                        <a:ea typeface="Times New Roman"/>
                        <a:cs typeface="Shruti"/>
                      </a:endParaRP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a:latin typeface="Times New Roman"/>
                          <a:ea typeface="Times New Roman"/>
                          <a:cs typeface="Shruti"/>
                        </a:rPr>
                        <a:t>For admin id</a:t>
                      </a:r>
                      <a:endParaRPr lang="en-US" sz="1100">
                        <a:latin typeface="Calibri"/>
                        <a:ea typeface="Times New Roman"/>
                        <a:cs typeface="Shruti"/>
                      </a:endParaRP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2"/>
                  </a:ext>
                </a:extLst>
              </a:tr>
              <a:tr h="384175">
                <a:tc>
                  <a:txBody>
                    <a:bodyPr/>
                    <a:lstStyle/>
                    <a:p>
                      <a:pPr marL="0" marR="0">
                        <a:spcBef>
                          <a:spcPts val="0"/>
                        </a:spcBef>
                        <a:spcAft>
                          <a:spcPts val="0"/>
                        </a:spcAft>
                      </a:pPr>
                      <a:r>
                        <a:rPr lang="en-US" sz="1200">
                          <a:latin typeface="Times New Roman"/>
                          <a:ea typeface="Times New Roman"/>
                          <a:cs typeface="Shruti"/>
                        </a:rPr>
                        <a:t>admin_name</a:t>
                      </a:r>
                      <a:endParaRPr lang="en-US" sz="1100">
                        <a:latin typeface="Calibri"/>
                        <a:ea typeface="Times New Roman"/>
                        <a:cs typeface="Shruti"/>
                      </a:endParaRP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a:latin typeface="Times New Roman"/>
                          <a:ea typeface="Times New Roman"/>
                          <a:cs typeface="Shruti"/>
                        </a:rPr>
                        <a:t>varchar</a:t>
                      </a:r>
                      <a:endParaRPr lang="en-US" sz="1100">
                        <a:latin typeface="Calibri"/>
                        <a:ea typeface="Times New Roman"/>
                        <a:cs typeface="Shruti"/>
                      </a:endParaRP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a:latin typeface="Times New Roman"/>
                          <a:ea typeface="Times New Roman"/>
                          <a:cs typeface="Shruti"/>
                        </a:rPr>
                        <a:t>100</a:t>
                      </a:r>
                      <a:endParaRPr lang="en-US" sz="1100">
                        <a:latin typeface="Calibri"/>
                        <a:ea typeface="Times New Roman"/>
                        <a:cs typeface="Shruti"/>
                      </a:endParaRP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a:latin typeface="Times New Roman"/>
                          <a:ea typeface="Times New Roman"/>
                          <a:cs typeface="Shruti"/>
                        </a:rPr>
                        <a:t>NOT NULL</a:t>
                      </a:r>
                      <a:endParaRPr lang="en-US" sz="1100">
                        <a:latin typeface="Calibri"/>
                        <a:ea typeface="Times New Roman"/>
                        <a:cs typeface="Shruti"/>
                      </a:endParaRP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a:latin typeface="Times New Roman"/>
                          <a:ea typeface="Times New Roman"/>
                          <a:cs typeface="Shruti"/>
                        </a:rPr>
                        <a:t>-</a:t>
                      </a:r>
                      <a:endParaRPr lang="en-US" sz="1100">
                        <a:latin typeface="Calibri"/>
                        <a:ea typeface="Times New Roman"/>
                        <a:cs typeface="Shruti"/>
                      </a:endParaRP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a:latin typeface="Times New Roman"/>
                          <a:ea typeface="Times New Roman"/>
                          <a:cs typeface="Shruti"/>
                        </a:rPr>
                        <a:t>For admin name</a:t>
                      </a:r>
                      <a:endParaRPr lang="en-US" sz="1100">
                        <a:latin typeface="Calibri"/>
                        <a:ea typeface="Times New Roman"/>
                        <a:cs typeface="Shruti"/>
                      </a:endParaRP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3"/>
                  </a:ext>
                </a:extLst>
              </a:tr>
              <a:tr h="384175">
                <a:tc>
                  <a:txBody>
                    <a:bodyPr/>
                    <a:lstStyle/>
                    <a:p>
                      <a:pPr marL="0" marR="0">
                        <a:spcBef>
                          <a:spcPts val="0"/>
                        </a:spcBef>
                        <a:spcAft>
                          <a:spcPts val="0"/>
                        </a:spcAft>
                      </a:pPr>
                      <a:r>
                        <a:rPr lang="en-US" sz="1200" dirty="0">
                          <a:latin typeface="Times New Roman"/>
                          <a:ea typeface="Times New Roman"/>
                          <a:cs typeface="Shruti"/>
                        </a:rPr>
                        <a:t>Admin_pass</a:t>
                      </a:r>
                      <a:endParaRPr lang="en-US" sz="1100" dirty="0">
                        <a:latin typeface="Calibri"/>
                        <a:ea typeface="Times New Roman"/>
                        <a:cs typeface="Shruti"/>
                      </a:endParaRP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dirty="0">
                          <a:latin typeface="Times New Roman"/>
                          <a:ea typeface="Times New Roman"/>
                          <a:cs typeface="Shruti"/>
                        </a:rPr>
                        <a:t>varchar</a:t>
                      </a:r>
                      <a:endParaRPr lang="en-US" sz="1100" dirty="0">
                        <a:latin typeface="Calibri"/>
                        <a:ea typeface="Times New Roman"/>
                        <a:cs typeface="Shruti"/>
                      </a:endParaRP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a:latin typeface="Times New Roman"/>
                          <a:ea typeface="Times New Roman"/>
                          <a:cs typeface="Shruti"/>
                        </a:rPr>
                        <a:t>100</a:t>
                      </a:r>
                      <a:endParaRPr lang="en-US" sz="1100">
                        <a:latin typeface="Calibri"/>
                        <a:ea typeface="Times New Roman"/>
                        <a:cs typeface="Shruti"/>
                      </a:endParaRP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a:latin typeface="Times New Roman"/>
                          <a:ea typeface="Times New Roman"/>
                          <a:cs typeface="Shruti"/>
                        </a:rPr>
                        <a:t>NOT NULL</a:t>
                      </a:r>
                      <a:endParaRPr lang="en-US" sz="1100">
                        <a:latin typeface="Calibri"/>
                        <a:ea typeface="Times New Roman"/>
                        <a:cs typeface="Shruti"/>
                      </a:endParaRP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a:latin typeface="Times New Roman"/>
                          <a:ea typeface="Times New Roman"/>
                          <a:cs typeface="Shruti"/>
                        </a:rPr>
                        <a:t>-</a:t>
                      </a:r>
                      <a:endParaRPr lang="en-US" sz="1100">
                        <a:latin typeface="Calibri"/>
                        <a:ea typeface="Times New Roman"/>
                        <a:cs typeface="Shruti"/>
                      </a:endParaRP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dirty="0">
                          <a:latin typeface="Times New Roman"/>
                          <a:ea typeface="Times New Roman"/>
                          <a:cs typeface="Shruti"/>
                        </a:rPr>
                        <a:t>For admin password</a:t>
                      </a:r>
                      <a:endParaRPr lang="en-US" sz="1100" dirty="0">
                        <a:latin typeface="Calibri"/>
                        <a:ea typeface="Times New Roman"/>
                        <a:cs typeface="Shruti"/>
                      </a:endParaRPr>
                    </a:p>
                  </a:txBody>
                  <a:tcPr marL="68577" marR="6857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4"/>
                  </a:ext>
                </a:extLst>
              </a:tr>
            </a:tbl>
          </a:graphicData>
        </a:graphic>
      </p:graphicFrame>
      <p:graphicFrame>
        <p:nvGraphicFramePr>
          <p:cNvPr id="4" name="Table 3">
            <a:extLst>
              <a:ext uri="{FF2B5EF4-FFF2-40B4-BE49-F238E27FC236}">
                <a16:creationId xmlns:a16="http://schemas.microsoft.com/office/drawing/2014/main" xmlns="" id="{F09F17A6-C8EB-4EFF-A067-7DEF74282E16}"/>
              </a:ext>
            </a:extLst>
          </p:cNvPr>
          <p:cNvGraphicFramePr>
            <a:graphicFrameLocks noGrp="1"/>
          </p:cNvGraphicFramePr>
          <p:nvPr>
            <p:extLst>
              <p:ext uri="{D42A27DB-BD31-4B8C-83A1-F6EECF244321}">
                <p14:modId xmlns:p14="http://schemas.microsoft.com/office/powerpoint/2010/main" xmlns="" val="1010434243"/>
              </p:ext>
            </p:extLst>
          </p:nvPr>
        </p:nvGraphicFramePr>
        <p:xfrm>
          <a:off x="2252178" y="3999452"/>
          <a:ext cx="7393579" cy="1933300"/>
        </p:xfrm>
        <a:graphic>
          <a:graphicData uri="http://schemas.openxmlformats.org/drawingml/2006/table">
            <a:tbl>
              <a:tblPr/>
              <a:tblGrid>
                <a:gridCol w="1548035">
                  <a:extLst>
                    <a:ext uri="{9D8B030D-6E8A-4147-A177-3AD203B41FA5}">
                      <a16:colId xmlns:a16="http://schemas.microsoft.com/office/drawing/2014/main" xmlns="" val="20000"/>
                    </a:ext>
                  </a:extLst>
                </a:gridCol>
                <a:gridCol w="1040235">
                  <a:extLst>
                    <a:ext uri="{9D8B030D-6E8A-4147-A177-3AD203B41FA5}">
                      <a16:colId xmlns:a16="http://schemas.microsoft.com/office/drawing/2014/main" xmlns="" val="20001"/>
                    </a:ext>
                  </a:extLst>
                </a:gridCol>
                <a:gridCol w="738231">
                  <a:extLst>
                    <a:ext uri="{9D8B030D-6E8A-4147-A177-3AD203B41FA5}">
                      <a16:colId xmlns:a16="http://schemas.microsoft.com/office/drawing/2014/main" xmlns="" val="20002"/>
                    </a:ext>
                  </a:extLst>
                </a:gridCol>
                <a:gridCol w="1300293">
                  <a:extLst>
                    <a:ext uri="{9D8B030D-6E8A-4147-A177-3AD203B41FA5}">
                      <a16:colId xmlns:a16="http://schemas.microsoft.com/office/drawing/2014/main" xmlns="" val="20003"/>
                    </a:ext>
                  </a:extLst>
                </a:gridCol>
                <a:gridCol w="1023457">
                  <a:extLst>
                    <a:ext uri="{9D8B030D-6E8A-4147-A177-3AD203B41FA5}">
                      <a16:colId xmlns:a16="http://schemas.microsoft.com/office/drawing/2014/main" xmlns="" val="20004"/>
                    </a:ext>
                  </a:extLst>
                </a:gridCol>
                <a:gridCol w="1743328">
                  <a:extLst>
                    <a:ext uri="{9D8B030D-6E8A-4147-A177-3AD203B41FA5}">
                      <a16:colId xmlns:a16="http://schemas.microsoft.com/office/drawing/2014/main" xmlns="" val="20005"/>
                    </a:ext>
                  </a:extLst>
                </a:gridCol>
              </a:tblGrid>
              <a:tr h="386660">
                <a:tc gridSpan="6">
                  <a:txBody>
                    <a:bodyPr/>
                    <a:lstStyle/>
                    <a:p>
                      <a:pPr marL="0" marR="0" algn="ctr">
                        <a:spcBef>
                          <a:spcPts val="0"/>
                        </a:spcBef>
                        <a:spcAft>
                          <a:spcPts val="0"/>
                        </a:spcAft>
                      </a:pPr>
                      <a:r>
                        <a:rPr lang="en-US" sz="1200" b="1" dirty="0" err="1">
                          <a:latin typeface="Times New Roman"/>
                          <a:ea typeface="Times New Roman"/>
                          <a:cs typeface="Shruti"/>
                        </a:rPr>
                        <a:t>ct_tasks</a:t>
                      </a:r>
                      <a:endParaRPr lang="en-US" sz="105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0"/>
                  </a:ext>
                </a:extLst>
              </a:tr>
              <a:tr h="386660">
                <a:tc>
                  <a:txBody>
                    <a:bodyPr/>
                    <a:lstStyle/>
                    <a:p>
                      <a:pPr marL="0" marR="0">
                        <a:spcBef>
                          <a:spcPts val="0"/>
                        </a:spcBef>
                        <a:spcAft>
                          <a:spcPts val="0"/>
                        </a:spcAft>
                      </a:pPr>
                      <a:r>
                        <a:rPr lang="en-US" sz="1200" b="1" dirty="0">
                          <a:latin typeface="Times New Roman"/>
                          <a:ea typeface="Times New Roman"/>
                          <a:cs typeface="Shruti"/>
                        </a:rPr>
                        <a:t>Field Name</a:t>
                      </a:r>
                      <a:endParaRPr lang="en-US" sz="105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b="1" dirty="0">
                          <a:latin typeface="Times New Roman"/>
                          <a:ea typeface="Times New Roman"/>
                          <a:cs typeface="Shruti"/>
                        </a:rPr>
                        <a:t>Data Type</a:t>
                      </a:r>
                      <a:endParaRPr lang="en-US" sz="105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b="1" dirty="0">
                          <a:latin typeface="Times New Roman"/>
                          <a:ea typeface="Times New Roman"/>
                          <a:cs typeface="Shruti"/>
                        </a:rPr>
                        <a:t>Size</a:t>
                      </a:r>
                      <a:endParaRPr lang="en-US" sz="105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b="1">
                          <a:latin typeface="Times New Roman"/>
                          <a:ea typeface="Times New Roman"/>
                          <a:cs typeface="Shruti"/>
                        </a:rPr>
                        <a:t>Constraint</a:t>
                      </a:r>
                      <a:endParaRPr lang="en-US" sz="105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b="1">
                          <a:latin typeface="Times New Roman"/>
                          <a:ea typeface="Times New Roman"/>
                          <a:cs typeface="Shruti"/>
                        </a:rPr>
                        <a:t>Reference</a:t>
                      </a:r>
                      <a:endParaRPr lang="en-US" sz="105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b="1">
                          <a:latin typeface="Times New Roman"/>
                          <a:ea typeface="Times New Roman"/>
                          <a:cs typeface="Shruti"/>
                        </a:rPr>
                        <a:t>Description</a:t>
                      </a:r>
                      <a:endParaRPr lang="en-US" sz="105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1"/>
                  </a:ext>
                </a:extLst>
              </a:tr>
              <a:tr h="386660">
                <a:tc>
                  <a:txBody>
                    <a:bodyPr/>
                    <a:lstStyle/>
                    <a:p>
                      <a:pPr marL="0" marR="0">
                        <a:spcBef>
                          <a:spcPts val="0"/>
                        </a:spcBef>
                        <a:spcAft>
                          <a:spcPts val="0"/>
                        </a:spcAft>
                      </a:pPr>
                      <a:r>
                        <a:rPr lang="en-US" sz="1200" dirty="0" err="1">
                          <a:latin typeface="Times New Roman"/>
                          <a:ea typeface="Times New Roman"/>
                          <a:cs typeface="Shruti"/>
                        </a:rPr>
                        <a:t>t_ID</a:t>
                      </a:r>
                      <a:endParaRPr lang="en-US" sz="105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dirty="0" err="1">
                          <a:solidFill>
                            <a:srgbClr val="000000"/>
                          </a:solidFill>
                          <a:highlight>
                            <a:srgbClr val="FFFFFF"/>
                          </a:highlight>
                          <a:latin typeface="Times New Roman"/>
                          <a:ea typeface="Times New Roman"/>
                          <a:cs typeface="Shruti"/>
                        </a:rPr>
                        <a:t>int</a:t>
                      </a:r>
                      <a:endParaRPr lang="en-US" sz="105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a:latin typeface="Times New Roman"/>
                          <a:ea typeface="Times New Roman"/>
                          <a:cs typeface="Shruti"/>
                        </a:rPr>
                        <a:t>20</a:t>
                      </a:r>
                      <a:endParaRPr lang="en-US" sz="105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dirty="0">
                          <a:latin typeface="Times New Roman"/>
                          <a:ea typeface="Times New Roman"/>
                          <a:cs typeface="Shruti"/>
                        </a:rPr>
                        <a:t>Primary Key</a:t>
                      </a:r>
                      <a:endParaRPr lang="en-US" sz="105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a:latin typeface="Times New Roman"/>
                          <a:ea typeface="Times New Roman"/>
                          <a:cs typeface="Shruti"/>
                        </a:rPr>
                        <a:t>-</a:t>
                      </a:r>
                      <a:endParaRPr lang="en-US" sz="105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a:latin typeface="Times New Roman"/>
                          <a:ea typeface="Times New Roman"/>
                          <a:cs typeface="Shruti"/>
                        </a:rPr>
                        <a:t>Tssk Id</a:t>
                      </a:r>
                      <a:endParaRPr lang="en-US" sz="105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2"/>
                  </a:ext>
                </a:extLst>
              </a:tr>
              <a:tr h="386660">
                <a:tc>
                  <a:txBody>
                    <a:bodyPr/>
                    <a:lstStyle/>
                    <a:p>
                      <a:pPr marL="0" marR="0">
                        <a:spcBef>
                          <a:spcPts val="0"/>
                        </a:spcBef>
                        <a:spcAft>
                          <a:spcPts val="0"/>
                        </a:spcAft>
                      </a:pPr>
                      <a:r>
                        <a:rPr lang="en-US" sz="1200">
                          <a:latin typeface="Times New Roman"/>
                          <a:ea typeface="Times New Roman"/>
                          <a:cs typeface="Shruti"/>
                        </a:rPr>
                        <a:t>t_name</a:t>
                      </a:r>
                      <a:endParaRPr lang="en-US" sz="105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dirty="0">
                          <a:solidFill>
                            <a:srgbClr val="000000"/>
                          </a:solidFill>
                          <a:highlight>
                            <a:srgbClr val="FFFFFF"/>
                          </a:highlight>
                          <a:latin typeface="Times New Roman"/>
                          <a:ea typeface="Times New Roman"/>
                          <a:cs typeface="Shruti"/>
                        </a:rPr>
                        <a:t>Varchar</a:t>
                      </a:r>
                      <a:endParaRPr lang="en-US" sz="105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dirty="0">
                          <a:latin typeface="Times New Roman"/>
                          <a:ea typeface="Times New Roman"/>
                          <a:cs typeface="Shruti"/>
                        </a:rPr>
                        <a:t>100</a:t>
                      </a:r>
                      <a:endParaRPr lang="en-US" sz="105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a:latin typeface="Times New Roman"/>
                          <a:ea typeface="Times New Roman"/>
                          <a:cs typeface="Shruti"/>
                        </a:rPr>
                        <a:t>NOT NULL</a:t>
                      </a:r>
                      <a:endParaRPr lang="en-US" sz="105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a:latin typeface="Times New Roman"/>
                          <a:ea typeface="Times New Roman"/>
                          <a:cs typeface="Shruti"/>
                        </a:rPr>
                        <a:t>-</a:t>
                      </a:r>
                      <a:endParaRPr lang="en-US" sz="105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a:latin typeface="Times New Roman"/>
                          <a:ea typeface="Times New Roman"/>
                          <a:cs typeface="Shruti"/>
                        </a:rPr>
                        <a:t>Taskname</a:t>
                      </a:r>
                      <a:endParaRPr lang="en-US" sz="105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3"/>
                  </a:ext>
                </a:extLst>
              </a:tr>
              <a:tr h="386660">
                <a:tc>
                  <a:txBody>
                    <a:bodyPr/>
                    <a:lstStyle/>
                    <a:p>
                      <a:pPr marL="0" marR="0">
                        <a:spcBef>
                          <a:spcPts val="0"/>
                        </a:spcBef>
                        <a:spcAft>
                          <a:spcPts val="0"/>
                        </a:spcAft>
                      </a:pPr>
                      <a:r>
                        <a:rPr lang="en-US" sz="1200">
                          <a:latin typeface="Times New Roman"/>
                          <a:ea typeface="Times New Roman"/>
                          <a:cs typeface="Shruti"/>
                        </a:rPr>
                        <a:t>t_description</a:t>
                      </a:r>
                      <a:endParaRPr lang="en-US" sz="105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dirty="0">
                          <a:solidFill>
                            <a:srgbClr val="000000"/>
                          </a:solidFill>
                          <a:highlight>
                            <a:srgbClr val="FFFFFF"/>
                          </a:highlight>
                          <a:latin typeface="Times New Roman"/>
                          <a:ea typeface="Times New Roman"/>
                          <a:cs typeface="Shruti"/>
                        </a:rPr>
                        <a:t>Varchar</a:t>
                      </a:r>
                      <a:endParaRPr lang="en-US" sz="105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dirty="0">
                          <a:latin typeface="Times New Roman"/>
                          <a:ea typeface="Times New Roman"/>
                          <a:cs typeface="Shruti"/>
                        </a:rPr>
                        <a:t>100</a:t>
                      </a:r>
                      <a:endParaRPr lang="en-US" sz="105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dirty="0">
                          <a:latin typeface="Times New Roman"/>
                          <a:ea typeface="Times New Roman"/>
                          <a:cs typeface="Shruti"/>
                        </a:rPr>
                        <a:t>NOT NULL</a:t>
                      </a:r>
                      <a:endParaRPr lang="en-US" sz="105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dirty="0">
                          <a:latin typeface="Times New Roman"/>
                          <a:ea typeface="Times New Roman"/>
                          <a:cs typeface="Shruti"/>
                        </a:rPr>
                        <a:t>-</a:t>
                      </a:r>
                      <a:endParaRPr lang="en-US" sz="105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dirty="0">
                          <a:latin typeface="Times New Roman"/>
                          <a:ea typeface="Times New Roman"/>
                          <a:cs typeface="Shruti"/>
                        </a:rPr>
                        <a:t>Task description</a:t>
                      </a:r>
                      <a:endParaRPr lang="en-US" sz="105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4"/>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p:cNvPr>
          <p:cNvGraphicFramePr>
            <a:graphicFrameLocks noGrp="1"/>
          </p:cNvGraphicFramePr>
          <p:nvPr>
            <p:ph idx="1"/>
            <p:extLst>
              <p:ext uri="{D42A27DB-BD31-4B8C-83A1-F6EECF244321}">
                <p14:modId xmlns:p14="http://schemas.microsoft.com/office/powerpoint/2010/main" xmlns="" val="3515915568"/>
              </p:ext>
            </p:extLst>
          </p:nvPr>
        </p:nvGraphicFramePr>
        <p:xfrm>
          <a:off x="2207624" y="457201"/>
          <a:ext cx="7432766" cy="2103120"/>
        </p:xfrm>
        <a:graphic>
          <a:graphicData uri="http://schemas.openxmlformats.org/drawingml/2006/table">
            <a:tbl>
              <a:tblPr/>
              <a:tblGrid>
                <a:gridCol w="1143382">
                  <a:extLst>
                    <a:ext uri="{9D8B030D-6E8A-4147-A177-3AD203B41FA5}">
                      <a16:colId xmlns:a16="http://schemas.microsoft.com/office/drawing/2014/main" xmlns="" val="20000"/>
                    </a:ext>
                  </a:extLst>
                </a:gridCol>
                <a:gridCol w="1341003">
                  <a:extLst>
                    <a:ext uri="{9D8B030D-6E8A-4147-A177-3AD203B41FA5}">
                      <a16:colId xmlns:a16="http://schemas.microsoft.com/office/drawing/2014/main" xmlns="" val="20001"/>
                    </a:ext>
                  </a:extLst>
                </a:gridCol>
                <a:gridCol w="776370">
                  <a:extLst>
                    <a:ext uri="{9D8B030D-6E8A-4147-A177-3AD203B41FA5}">
                      <a16:colId xmlns:a16="http://schemas.microsoft.com/office/drawing/2014/main" xmlns="" val="20002"/>
                    </a:ext>
                  </a:extLst>
                </a:gridCol>
                <a:gridCol w="1341003">
                  <a:extLst>
                    <a:ext uri="{9D8B030D-6E8A-4147-A177-3AD203B41FA5}">
                      <a16:colId xmlns:a16="http://schemas.microsoft.com/office/drawing/2014/main" xmlns="" val="20003"/>
                    </a:ext>
                  </a:extLst>
                </a:gridCol>
                <a:gridCol w="950435">
                  <a:extLst>
                    <a:ext uri="{9D8B030D-6E8A-4147-A177-3AD203B41FA5}">
                      <a16:colId xmlns:a16="http://schemas.microsoft.com/office/drawing/2014/main" xmlns="" val="20004"/>
                    </a:ext>
                  </a:extLst>
                </a:gridCol>
                <a:gridCol w="1880573">
                  <a:extLst>
                    <a:ext uri="{9D8B030D-6E8A-4147-A177-3AD203B41FA5}">
                      <a16:colId xmlns:a16="http://schemas.microsoft.com/office/drawing/2014/main" xmlns="" val="20005"/>
                    </a:ext>
                  </a:extLst>
                </a:gridCol>
              </a:tblGrid>
              <a:tr h="350520">
                <a:tc gridSpan="6">
                  <a:txBody>
                    <a:bodyPr/>
                    <a:lstStyle/>
                    <a:p>
                      <a:pPr marL="0" marR="0" algn="ctr">
                        <a:spcBef>
                          <a:spcPts val="0"/>
                        </a:spcBef>
                        <a:spcAft>
                          <a:spcPts val="0"/>
                        </a:spcAft>
                      </a:pPr>
                      <a:r>
                        <a:rPr lang="en-US" sz="1200" dirty="0" err="1">
                          <a:latin typeface="Times New Roman"/>
                          <a:ea typeface="Times New Roman"/>
                          <a:cs typeface="Shruti"/>
                        </a:rPr>
                        <a:t>ct_</a:t>
                      </a:r>
                      <a:r>
                        <a:rPr lang="en-US" sz="1200" b="1" dirty="0" err="1">
                          <a:latin typeface="Times New Roman"/>
                          <a:ea typeface="Times New Roman"/>
                          <a:cs typeface="Shruti"/>
                        </a:rPr>
                        <a:t>io</a:t>
                      </a:r>
                      <a:endParaRPr lang="en-US" sz="105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0"/>
                  </a:ext>
                </a:extLst>
              </a:tr>
              <a:tr h="350520">
                <a:tc>
                  <a:txBody>
                    <a:bodyPr/>
                    <a:lstStyle/>
                    <a:p>
                      <a:pPr marL="0" marR="0">
                        <a:spcBef>
                          <a:spcPts val="0"/>
                        </a:spcBef>
                        <a:spcAft>
                          <a:spcPts val="0"/>
                        </a:spcAft>
                      </a:pPr>
                      <a:r>
                        <a:rPr lang="en-US" sz="1200" b="1">
                          <a:latin typeface="Times New Roman"/>
                          <a:ea typeface="Times New Roman"/>
                          <a:cs typeface="Shruti"/>
                        </a:rPr>
                        <a:t>Field Name</a:t>
                      </a:r>
                      <a:endParaRPr lang="en-US" sz="105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b="1">
                          <a:latin typeface="Times New Roman"/>
                          <a:ea typeface="Times New Roman"/>
                          <a:cs typeface="Shruti"/>
                        </a:rPr>
                        <a:t>Data type</a:t>
                      </a:r>
                      <a:endParaRPr lang="en-US" sz="105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b="1">
                          <a:latin typeface="Times New Roman"/>
                          <a:ea typeface="Times New Roman"/>
                          <a:cs typeface="Shruti"/>
                        </a:rPr>
                        <a:t>Size</a:t>
                      </a:r>
                      <a:endParaRPr lang="en-US" sz="105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b="1">
                          <a:latin typeface="Times New Roman"/>
                          <a:ea typeface="Times New Roman"/>
                          <a:cs typeface="Shruti"/>
                        </a:rPr>
                        <a:t>Constraint</a:t>
                      </a:r>
                      <a:endParaRPr lang="en-US" sz="105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b="1">
                          <a:latin typeface="Times New Roman"/>
                          <a:ea typeface="Times New Roman"/>
                          <a:cs typeface="Shruti"/>
                        </a:rPr>
                        <a:t>Reference</a:t>
                      </a:r>
                      <a:endParaRPr lang="en-US" sz="105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b="1">
                          <a:latin typeface="Times New Roman"/>
                          <a:ea typeface="Times New Roman"/>
                          <a:cs typeface="Shruti"/>
                        </a:rPr>
                        <a:t>Description</a:t>
                      </a:r>
                      <a:endParaRPr lang="en-US" sz="105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1"/>
                  </a:ext>
                </a:extLst>
              </a:tr>
              <a:tr h="350520">
                <a:tc>
                  <a:txBody>
                    <a:bodyPr/>
                    <a:lstStyle/>
                    <a:p>
                      <a:pPr marL="0" marR="0">
                        <a:spcBef>
                          <a:spcPts val="0"/>
                        </a:spcBef>
                        <a:spcAft>
                          <a:spcPts val="0"/>
                        </a:spcAft>
                      </a:pPr>
                      <a:r>
                        <a:rPr lang="en-US" sz="1200">
                          <a:latin typeface="Times New Roman"/>
                          <a:ea typeface="Times New Roman"/>
                          <a:cs typeface="Shruti"/>
                        </a:rPr>
                        <a:t>io_ID</a:t>
                      </a:r>
                      <a:endParaRPr lang="en-US" sz="105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a:latin typeface="Times New Roman"/>
                          <a:ea typeface="Times New Roman"/>
                          <a:cs typeface="Shruti"/>
                        </a:rPr>
                        <a:t>int</a:t>
                      </a:r>
                      <a:endParaRPr lang="en-US" sz="105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a:latin typeface="Times New Roman"/>
                          <a:ea typeface="Times New Roman"/>
                          <a:cs typeface="Shruti"/>
                        </a:rPr>
                        <a:t>20</a:t>
                      </a:r>
                      <a:endParaRPr lang="en-US" sz="105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a:latin typeface="Times New Roman"/>
                          <a:ea typeface="Times New Roman"/>
                          <a:cs typeface="Shruti"/>
                        </a:rPr>
                        <a:t>Primary Key</a:t>
                      </a:r>
                      <a:endParaRPr lang="en-US" sz="105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a:latin typeface="Times New Roman"/>
                          <a:ea typeface="Times New Roman"/>
                          <a:cs typeface="Shruti"/>
                        </a:rPr>
                        <a:t>-</a:t>
                      </a:r>
                      <a:endParaRPr lang="en-US" sz="105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a:latin typeface="Times New Roman"/>
                          <a:ea typeface="Times New Roman"/>
                          <a:cs typeface="Shruti"/>
                        </a:rPr>
                        <a:t>Contain comment ID</a:t>
                      </a:r>
                      <a:endParaRPr lang="en-US" sz="105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2"/>
                  </a:ext>
                </a:extLst>
              </a:tr>
              <a:tr h="350520">
                <a:tc>
                  <a:txBody>
                    <a:bodyPr/>
                    <a:lstStyle/>
                    <a:p>
                      <a:pPr marL="0" marR="0">
                        <a:spcBef>
                          <a:spcPts val="0"/>
                        </a:spcBef>
                        <a:spcAft>
                          <a:spcPts val="0"/>
                        </a:spcAft>
                      </a:pPr>
                      <a:r>
                        <a:rPr lang="en-US" sz="1200" dirty="0">
                          <a:highlight>
                            <a:srgbClr val="FFFFFF"/>
                          </a:highlight>
                          <a:latin typeface="Times New Roman"/>
                          <a:ea typeface="Times New Roman"/>
                          <a:cs typeface="Shruti"/>
                        </a:rPr>
                        <a:t>input</a:t>
                      </a:r>
                      <a:endParaRPr lang="en-US" sz="105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a:latin typeface="Times New Roman"/>
                          <a:ea typeface="Times New Roman"/>
                          <a:cs typeface="Shruti"/>
                        </a:rPr>
                        <a:t>Varchar</a:t>
                      </a:r>
                      <a:endParaRPr lang="en-US" sz="105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a:latin typeface="Times New Roman"/>
                          <a:ea typeface="Times New Roman"/>
                          <a:cs typeface="Shruti"/>
                        </a:rPr>
                        <a:t>500</a:t>
                      </a:r>
                      <a:endParaRPr lang="en-US" sz="105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a:latin typeface="Times New Roman"/>
                          <a:ea typeface="Times New Roman"/>
                          <a:cs typeface="Shruti"/>
                        </a:rPr>
                        <a:t>NOT NULL</a:t>
                      </a:r>
                      <a:endParaRPr lang="en-US" sz="105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200">
                        <a:latin typeface="Times New Roman"/>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a:latin typeface="Times New Roman"/>
                          <a:ea typeface="Times New Roman"/>
                          <a:cs typeface="Shruti"/>
                        </a:rPr>
                        <a:t>For input</a:t>
                      </a:r>
                      <a:endParaRPr lang="en-US" sz="105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3"/>
                  </a:ext>
                </a:extLst>
              </a:tr>
              <a:tr h="350520">
                <a:tc>
                  <a:txBody>
                    <a:bodyPr/>
                    <a:lstStyle/>
                    <a:p>
                      <a:pPr marL="0" marR="0">
                        <a:spcBef>
                          <a:spcPts val="0"/>
                        </a:spcBef>
                        <a:spcAft>
                          <a:spcPts val="0"/>
                        </a:spcAft>
                      </a:pPr>
                      <a:r>
                        <a:rPr lang="en-US" sz="1200">
                          <a:highlight>
                            <a:srgbClr val="FFFFFF"/>
                          </a:highlight>
                          <a:latin typeface="Times New Roman"/>
                          <a:ea typeface="Times New Roman"/>
                          <a:cs typeface="Shruti"/>
                        </a:rPr>
                        <a:t>output</a:t>
                      </a:r>
                      <a:endParaRPr lang="en-US" sz="105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a:latin typeface="Times New Roman"/>
                          <a:ea typeface="Times New Roman"/>
                          <a:cs typeface="Shruti"/>
                        </a:rPr>
                        <a:t>Varchar</a:t>
                      </a:r>
                      <a:endParaRPr lang="en-US" sz="105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a:latin typeface="Times New Roman"/>
                          <a:ea typeface="Times New Roman"/>
                          <a:cs typeface="Shruti"/>
                        </a:rPr>
                        <a:t>500</a:t>
                      </a:r>
                      <a:endParaRPr lang="en-US" sz="105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a:latin typeface="Times New Roman"/>
                          <a:ea typeface="Times New Roman"/>
                          <a:cs typeface="Shruti"/>
                        </a:rPr>
                        <a:t>NOT NULL</a:t>
                      </a:r>
                      <a:endParaRPr lang="en-US" sz="105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a:latin typeface="Times New Roman"/>
                          <a:ea typeface="Times New Roman"/>
                          <a:cs typeface="Shruti"/>
                        </a:rPr>
                        <a:t>-</a:t>
                      </a:r>
                      <a:endParaRPr lang="en-US" sz="105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a:latin typeface="Times New Roman"/>
                          <a:ea typeface="Times New Roman"/>
                          <a:cs typeface="Shruti"/>
                        </a:rPr>
                        <a:t>For output</a:t>
                      </a:r>
                      <a:endParaRPr lang="en-US" sz="105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4"/>
                  </a:ext>
                </a:extLst>
              </a:tr>
              <a:tr h="350520">
                <a:tc>
                  <a:txBody>
                    <a:bodyPr/>
                    <a:lstStyle/>
                    <a:p>
                      <a:pPr marL="0" marR="0">
                        <a:spcBef>
                          <a:spcPts val="0"/>
                        </a:spcBef>
                        <a:spcAft>
                          <a:spcPts val="0"/>
                        </a:spcAft>
                      </a:pPr>
                      <a:r>
                        <a:rPr lang="en-US" sz="1200">
                          <a:latin typeface="Times New Roman"/>
                          <a:ea typeface="Times New Roman"/>
                          <a:cs typeface="Shruti"/>
                        </a:rPr>
                        <a:t>t_ID</a:t>
                      </a:r>
                      <a:endParaRPr lang="en-US" sz="105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a:latin typeface="Times New Roman"/>
                          <a:ea typeface="Times New Roman"/>
                          <a:cs typeface="Shruti"/>
                        </a:rPr>
                        <a:t>int</a:t>
                      </a:r>
                      <a:endParaRPr lang="en-US" sz="105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a:latin typeface="Times New Roman"/>
                          <a:ea typeface="Times New Roman"/>
                          <a:cs typeface="Shruti"/>
                        </a:rPr>
                        <a:t>50</a:t>
                      </a:r>
                      <a:endParaRPr lang="en-US" sz="105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a:latin typeface="Times New Roman"/>
                          <a:ea typeface="Times New Roman"/>
                          <a:cs typeface="Shruti"/>
                        </a:rPr>
                        <a:t>NOT NULL</a:t>
                      </a:r>
                      <a:endParaRPr lang="en-US" sz="105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a:latin typeface="Times New Roman"/>
                          <a:ea typeface="Times New Roman"/>
                          <a:cs typeface="Shruti"/>
                        </a:rPr>
                        <a:t>-</a:t>
                      </a:r>
                      <a:endParaRPr lang="en-US" sz="105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dirty="0">
                          <a:latin typeface="Times New Roman"/>
                          <a:ea typeface="Times New Roman"/>
                          <a:cs typeface="Shruti"/>
                        </a:rPr>
                        <a:t>For </a:t>
                      </a:r>
                      <a:r>
                        <a:rPr lang="en-US" sz="1200" dirty="0" err="1">
                          <a:latin typeface="Times New Roman"/>
                          <a:ea typeface="Times New Roman"/>
                          <a:cs typeface="Shruti"/>
                        </a:rPr>
                        <a:t>taskId</a:t>
                      </a:r>
                      <a:endParaRPr lang="en-US" sz="105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5"/>
                  </a:ext>
                </a:extLst>
              </a:tr>
            </a:tbl>
          </a:graphicData>
        </a:graphic>
      </p:graphicFrame>
      <p:graphicFrame>
        <p:nvGraphicFramePr>
          <p:cNvPr id="6" name="Table 5">
            <a:extLst/>
          </p:cNvPr>
          <p:cNvGraphicFramePr>
            <a:graphicFrameLocks noGrp="1"/>
          </p:cNvGraphicFramePr>
          <p:nvPr>
            <p:extLst>
              <p:ext uri="{D42A27DB-BD31-4B8C-83A1-F6EECF244321}">
                <p14:modId xmlns:p14="http://schemas.microsoft.com/office/powerpoint/2010/main" xmlns="" val="1270527210"/>
              </p:ext>
            </p:extLst>
          </p:nvPr>
        </p:nvGraphicFramePr>
        <p:xfrm>
          <a:off x="2246811" y="3892729"/>
          <a:ext cx="7393579" cy="1645920"/>
        </p:xfrm>
        <a:graphic>
          <a:graphicData uri="http://schemas.openxmlformats.org/drawingml/2006/table">
            <a:tbl>
              <a:tblPr/>
              <a:tblGrid>
                <a:gridCol w="1474388">
                  <a:extLst>
                    <a:ext uri="{9D8B030D-6E8A-4147-A177-3AD203B41FA5}">
                      <a16:colId xmlns:a16="http://schemas.microsoft.com/office/drawing/2014/main" xmlns="" val="20000"/>
                    </a:ext>
                  </a:extLst>
                </a:gridCol>
                <a:gridCol w="1251839">
                  <a:extLst>
                    <a:ext uri="{9D8B030D-6E8A-4147-A177-3AD203B41FA5}">
                      <a16:colId xmlns:a16="http://schemas.microsoft.com/office/drawing/2014/main" xmlns="" val="20001"/>
                    </a:ext>
                  </a:extLst>
                </a:gridCol>
                <a:gridCol w="695466">
                  <a:extLst>
                    <a:ext uri="{9D8B030D-6E8A-4147-A177-3AD203B41FA5}">
                      <a16:colId xmlns:a16="http://schemas.microsoft.com/office/drawing/2014/main" xmlns="" val="20002"/>
                    </a:ext>
                  </a:extLst>
                </a:gridCol>
                <a:gridCol w="1182293">
                  <a:extLst>
                    <a:ext uri="{9D8B030D-6E8A-4147-A177-3AD203B41FA5}">
                      <a16:colId xmlns:a16="http://schemas.microsoft.com/office/drawing/2014/main" xmlns="" val="20003"/>
                    </a:ext>
                  </a:extLst>
                </a:gridCol>
                <a:gridCol w="853294">
                  <a:extLst>
                    <a:ext uri="{9D8B030D-6E8A-4147-A177-3AD203B41FA5}">
                      <a16:colId xmlns:a16="http://schemas.microsoft.com/office/drawing/2014/main" xmlns="" val="20004"/>
                    </a:ext>
                  </a:extLst>
                </a:gridCol>
                <a:gridCol w="1936299">
                  <a:extLst>
                    <a:ext uri="{9D8B030D-6E8A-4147-A177-3AD203B41FA5}">
                      <a16:colId xmlns:a16="http://schemas.microsoft.com/office/drawing/2014/main" xmlns="" val="20005"/>
                    </a:ext>
                  </a:extLst>
                </a:gridCol>
              </a:tblGrid>
              <a:tr h="329184">
                <a:tc gridSpan="6">
                  <a:txBody>
                    <a:bodyPr/>
                    <a:lstStyle/>
                    <a:p>
                      <a:pPr marL="0" marR="0" algn="ctr">
                        <a:spcBef>
                          <a:spcPts val="0"/>
                        </a:spcBef>
                        <a:spcAft>
                          <a:spcPts val="0"/>
                        </a:spcAft>
                      </a:pPr>
                      <a:r>
                        <a:rPr lang="en-US" sz="1200" b="1" dirty="0" err="1">
                          <a:solidFill>
                            <a:srgbClr val="000000"/>
                          </a:solidFill>
                          <a:latin typeface="Times New Roman"/>
                          <a:ea typeface="Times New Roman"/>
                          <a:cs typeface="Shruti"/>
                        </a:rPr>
                        <a:t>ct_completedtasks</a:t>
                      </a:r>
                      <a:endParaRPr lang="en-US" sz="105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0"/>
                  </a:ext>
                </a:extLst>
              </a:tr>
              <a:tr h="329184">
                <a:tc>
                  <a:txBody>
                    <a:bodyPr/>
                    <a:lstStyle/>
                    <a:p>
                      <a:pPr marL="0" marR="0">
                        <a:spcBef>
                          <a:spcPts val="0"/>
                        </a:spcBef>
                        <a:spcAft>
                          <a:spcPts val="0"/>
                        </a:spcAft>
                      </a:pPr>
                      <a:r>
                        <a:rPr lang="en-US" sz="1200" b="1">
                          <a:latin typeface="Times New Roman"/>
                          <a:ea typeface="Times New Roman"/>
                          <a:cs typeface="Shruti"/>
                        </a:rPr>
                        <a:t>Field Name</a:t>
                      </a:r>
                      <a:endParaRPr lang="en-US" sz="105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b="1" dirty="0">
                          <a:latin typeface="Times New Roman"/>
                          <a:ea typeface="Times New Roman"/>
                          <a:cs typeface="Shruti"/>
                        </a:rPr>
                        <a:t>Data Type</a:t>
                      </a:r>
                      <a:endParaRPr lang="en-US" sz="105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b="1">
                          <a:latin typeface="Times New Roman"/>
                          <a:ea typeface="Times New Roman"/>
                          <a:cs typeface="Shruti"/>
                        </a:rPr>
                        <a:t>Size</a:t>
                      </a:r>
                      <a:endParaRPr lang="en-US" sz="105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b="1">
                          <a:latin typeface="Times New Roman"/>
                          <a:ea typeface="Times New Roman"/>
                          <a:cs typeface="Shruti"/>
                        </a:rPr>
                        <a:t>Constraint</a:t>
                      </a:r>
                      <a:endParaRPr lang="en-US" sz="105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b="1">
                          <a:latin typeface="Times New Roman"/>
                          <a:ea typeface="Times New Roman"/>
                          <a:cs typeface="Shruti"/>
                        </a:rPr>
                        <a:t>Reference</a:t>
                      </a:r>
                      <a:endParaRPr lang="en-US" sz="105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b="1">
                          <a:latin typeface="Times New Roman"/>
                          <a:ea typeface="Times New Roman"/>
                          <a:cs typeface="Shruti"/>
                        </a:rPr>
                        <a:t>Description</a:t>
                      </a:r>
                      <a:endParaRPr lang="en-US" sz="105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1"/>
                  </a:ext>
                </a:extLst>
              </a:tr>
              <a:tr h="329184">
                <a:tc>
                  <a:txBody>
                    <a:bodyPr/>
                    <a:lstStyle/>
                    <a:p>
                      <a:pPr marL="0" marR="0">
                        <a:spcBef>
                          <a:spcPts val="0"/>
                        </a:spcBef>
                        <a:spcAft>
                          <a:spcPts val="0"/>
                        </a:spcAft>
                      </a:pPr>
                      <a:r>
                        <a:rPr lang="en-US" sz="1200">
                          <a:solidFill>
                            <a:srgbClr val="000000"/>
                          </a:solidFill>
                          <a:highlight>
                            <a:srgbClr val="FFFFFF"/>
                          </a:highlight>
                          <a:latin typeface="Times New Roman"/>
                          <a:ea typeface="Times New Roman"/>
                          <a:cs typeface="Shruti"/>
                        </a:rPr>
                        <a:t>ID</a:t>
                      </a:r>
                      <a:endParaRPr lang="en-US" sz="105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a:latin typeface="Times New Roman"/>
                          <a:ea typeface="Times New Roman"/>
                          <a:cs typeface="Shruti"/>
                        </a:rPr>
                        <a:t>int</a:t>
                      </a:r>
                      <a:endParaRPr lang="en-US" sz="105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a:latin typeface="Times New Roman"/>
                          <a:ea typeface="Times New Roman"/>
                          <a:cs typeface="Shruti"/>
                        </a:rPr>
                        <a:t>20</a:t>
                      </a:r>
                      <a:endParaRPr lang="en-US" sz="105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a:latin typeface="Times New Roman"/>
                          <a:ea typeface="Times New Roman"/>
                          <a:cs typeface="Shruti"/>
                        </a:rPr>
                        <a:t>Primary Key</a:t>
                      </a:r>
                      <a:endParaRPr lang="en-US" sz="105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a:latin typeface="Times New Roman"/>
                          <a:ea typeface="Times New Roman"/>
                          <a:cs typeface="Shruti"/>
                        </a:rPr>
                        <a:t>-</a:t>
                      </a:r>
                      <a:endParaRPr lang="en-US" sz="105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dirty="0">
                          <a:latin typeface="Times New Roman"/>
                          <a:ea typeface="Times New Roman"/>
                          <a:cs typeface="Shruti"/>
                        </a:rPr>
                        <a:t>For completed task id</a:t>
                      </a:r>
                      <a:endParaRPr lang="en-US" sz="105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2"/>
                  </a:ext>
                </a:extLst>
              </a:tr>
              <a:tr h="329184">
                <a:tc>
                  <a:txBody>
                    <a:bodyPr/>
                    <a:lstStyle/>
                    <a:p>
                      <a:pPr marL="0" marR="0">
                        <a:spcBef>
                          <a:spcPts val="0"/>
                        </a:spcBef>
                        <a:spcAft>
                          <a:spcPts val="0"/>
                        </a:spcAft>
                      </a:pPr>
                      <a:r>
                        <a:rPr lang="en-US" sz="1200">
                          <a:solidFill>
                            <a:srgbClr val="000000"/>
                          </a:solidFill>
                          <a:highlight>
                            <a:srgbClr val="FFFFFF"/>
                          </a:highlight>
                          <a:latin typeface="Times New Roman"/>
                          <a:ea typeface="Times New Roman"/>
                          <a:cs typeface="Shruti"/>
                        </a:rPr>
                        <a:t>u_ID</a:t>
                      </a:r>
                      <a:endParaRPr lang="en-US" sz="105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a:solidFill>
                            <a:srgbClr val="000000"/>
                          </a:solidFill>
                          <a:highlight>
                            <a:srgbClr val="FFFFFF"/>
                          </a:highlight>
                          <a:latin typeface="Times New Roman"/>
                          <a:ea typeface="Times New Roman"/>
                          <a:cs typeface="Shruti"/>
                        </a:rPr>
                        <a:t>int</a:t>
                      </a:r>
                      <a:endParaRPr lang="en-US" sz="105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a:latin typeface="Times New Roman"/>
                          <a:ea typeface="Times New Roman"/>
                          <a:cs typeface="Shruti"/>
                        </a:rPr>
                        <a:t>20</a:t>
                      </a:r>
                      <a:endParaRPr lang="en-US" sz="105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a:latin typeface="Times New Roman"/>
                          <a:ea typeface="Times New Roman"/>
                          <a:cs typeface="Shruti"/>
                        </a:rPr>
                        <a:t>NOT NULL</a:t>
                      </a:r>
                      <a:endParaRPr lang="en-US" sz="105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a:latin typeface="Times New Roman"/>
                          <a:ea typeface="Times New Roman"/>
                          <a:cs typeface="Shruti"/>
                        </a:rPr>
                        <a:t>-</a:t>
                      </a:r>
                      <a:endParaRPr lang="en-US" sz="105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a:latin typeface="Times New Roman"/>
                          <a:ea typeface="Times New Roman"/>
                          <a:cs typeface="Shruti"/>
                        </a:rPr>
                        <a:t>For user id</a:t>
                      </a:r>
                      <a:endParaRPr lang="en-US" sz="105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3"/>
                  </a:ext>
                </a:extLst>
              </a:tr>
              <a:tr h="329184">
                <a:tc>
                  <a:txBody>
                    <a:bodyPr/>
                    <a:lstStyle/>
                    <a:p>
                      <a:pPr marL="0" marR="0">
                        <a:spcBef>
                          <a:spcPts val="0"/>
                        </a:spcBef>
                        <a:spcAft>
                          <a:spcPts val="0"/>
                        </a:spcAft>
                      </a:pPr>
                      <a:r>
                        <a:rPr lang="en-US" sz="1200" dirty="0" err="1">
                          <a:solidFill>
                            <a:srgbClr val="000000"/>
                          </a:solidFill>
                          <a:highlight>
                            <a:srgbClr val="FFFFFF"/>
                          </a:highlight>
                          <a:latin typeface="Times New Roman"/>
                          <a:ea typeface="Times New Roman"/>
                          <a:cs typeface="Shruti"/>
                        </a:rPr>
                        <a:t>t_ID</a:t>
                      </a:r>
                      <a:endParaRPr lang="en-US" sz="105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a:latin typeface="Times New Roman"/>
                          <a:ea typeface="Times New Roman"/>
                          <a:cs typeface="Shruti"/>
                        </a:rPr>
                        <a:t>int</a:t>
                      </a:r>
                      <a:endParaRPr lang="en-US" sz="105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a:latin typeface="Times New Roman"/>
                          <a:ea typeface="Times New Roman"/>
                          <a:cs typeface="Shruti"/>
                        </a:rPr>
                        <a:t>20</a:t>
                      </a:r>
                      <a:endParaRPr lang="en-US" sz="105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a:latin typeface="Times New Roman"/>
                          <a:ea typeface="Times New Roman"/>
                          <a:cs typeface="Shruti"/>
                        </a:rPr>
                        <a:t>NOT NULL</a:t>
                      </a:r>
                      <a:endParaRPr lang="en-US" sz="105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a:latin typeface="Times New Roman"/>
                          <a:ea typeface="Times New Roman"/>
                          <a:cs typeface="Shruti"/>
                        </a:rPr>
                        <a:t>-</a:t>
                      </a:r>
                      <a:endParaRPr lang="en-US" sz="105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dirty="0">
                          <a:latin typeface="Times New Roman"/>
                          <a:ea typeface="Times New Roman"/>
                          <a:cs typeface="Shruti"/>
                        </a:rPr>
                        <a:t>For task id</a:t>
                      </a:r>
                      <a:endParaRPr lang="en-US" sz="1050" dirty="0">
                        <a:latin typeface="Calibri"/>
                        <a:ea typeface="Times New Roman"/>
                        <a:cs typeface="Shrut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4"/>
                  </a:ext>
                </a:extLst>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936</TotalTime>
  <Words>1180</Words>
  <Application>Microsoft Office PowerPoint</Application>
  <PresentationFormat>Custom</PresentationFormat>
  <Paragraphs>405</Paragraphs>
  <Slides>35</Slides>
  <Notes>0</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Office Theme</vt:lpstr>
      <vt:lpstr>Slide 1</vt:lpstr>
      <vt:lpstr>1. ABSTRACT</vt:lpstr>
      <vt:lpstr>2. PROBLEM SUMMARY</vt:lpstr>
      <vt:lpstr>3. DETAIL DESCRIPTION</vt:lpstr>
      <vt:lpstr>Slide 5</vt:lpstr>
      <vt:lpstr>Slide 6</vt:lpstr>
      <vt:lpstr>4. DATA DICTIONARY</vt:lpstr>
      <vt:lpstr>Slide 8</vt:lpstr>
      <vt:lpstr>Slide 9</vt:lpstr>
      <vt:lpstr> 5. DIAGRAMS </vt:lpstr>
      <vt:lpstr>Slide 11</vt:lpstr>
      <vt:lpstr>Slide 12</vt:lpstr>
      <vt:lpstr>Slide 13</vt:lpstr>
      <vt:lpstr>Slide 14</vt:lpstr>
      <vt:lpstr>Slide 15</vt:lpstr>
      <vt:lpstr>Slide 16</vt:lpstr>
      <vt:lpstr>Slide 17</vt:lpstr>
      <vt:lpstr>Slide 18</vt:lpstr>
      <vt:lpstr>Slide 19</vt:lpstr>
      <vt:lpstr>6. SCREENSHOTS</vt:lpstr>
      <vt:lpstr>Slide 21</vt:lpstr>
      <vt:lpstr>Slide 22</vt:lpstr>
      <vt:lpstr>Slide 23</vt:lpstr>
      <vt:lpstr>Slide 24</vt:lpstr>
      <vt:lpstr>Slide 25</vt:lpstr>
      <vt:lpstr>6.7 Search Friend</vt:lpstr>
      <vt:lpstr>Slide 27</vt:lpstr>
      <vt:lpstr>Slide 28</vt:lpstr>
      <vt:lpstr>6.11 Admin Page</vt:lpstr>
      <vt:lpstr>6.12 Manage Task Page</vt:lpstr>
      <vt:lpstr>Slide 31</vt:lpstr>
      <vt:lpstr>6.13  Password Change Page for Admin </vt:lpstr>
      <vt:lpstr>6.14 Contact page</vt:lpstr>
      <vt:lpstr>7. CONCLUSION</vt:lpstr>
      <vt:lpstr>Thank You &amp; Any Questions?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NeonFrost</dc:creator>
  <cp:lastModifiedBy>vandit joshi</cp:lastModifiedBy>
  <cp:revision>221</cp:revision>
  <dcterms:created xsi:type="dcterms:W3CDTF">2019-10-10T05:10:18Z</dcterms:created>
  <dcterms:modified xsi:type="dcterms:W3CDTF">2020-05-23T10:04:19Z</dcterms:modified>
</cp:coreProperties>
</file>